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76" r:id="rId3"/>
    <p:sldId id="258" r:id="rId4"/>
    <p:sldId id="279" r:id="rId5"/>
    <p:sldId id="263" r:id="rId6"/>
    <p:sldId id="259" r:id="rId7"/>
    <p:sldId id="278" r:id="rId8"/>
    <p:sldId id="274" r:id="rId9"/>
    <p:sldId id="266" r:id="rId10"/>
    <p:sldId id="277" r:id="rId11"/>
    <p:sldId id="275" r:id="rId12"/>
    <p:sldId id="267" r:id="rId13"/>
    <p:sldId id="269" r:id="rId14"/>
    <p:sldId id="280" r:id="rId15"/>
    <p:sldId id="257" r:id="rId16"/>
    <p:sldId id="262" r:id="rId17"/>
    <p:sldId id="261" r:id="rId18"/>
    <p:sldId id="264" r:id="rId1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0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15DE9-2C5C-40E0-B77F-7C2CBB7821B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12C91-6165-4D90-83E9-BAAAF439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9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962B9-9F2E-4C5D-949D-74384B420252}" type="slidenum">
              <a:rPr lang="ru-RU" altLang="ru-RU" sz="1200" smtClean="0">
                <a:solidFill>
                  <a:srgbClr val="000000"/>
                </a:solidFill>
              </a:rPr>
              <a:pPr/>
              <a:t>2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0188" y="804863"/>
            <a:ext cx="7199313" cy="404971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872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2C91-6165-4D90-83E9-BAAAF439419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21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962B9-9F2E-4C5D-949D-74384B420252}" type="slidenum">
              <a:rPr lang="ru-RU" altLang="ru-RU" sz="1200" smtClean="0">
                <a:solidFill>
                  <a:srgbClr val="000000"/>
                </a:solidFill>
              </a:rPr>
              <a:pPr/>
              <a:t>15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0188" y="804863"/>
            <a:ext cx="7199313" cy="404971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8985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962B9-9F2E-4C5D-949D-74384B420252}" type="slidenum">
              <a:rPr lang="ru-RU" altLang="ru-RU" sz="1200" smtClean="0">
                <a:solidFill>
                  <a:srgbClr val="000000"/>
                </a:solidFill>
              </a:rPr>
              <a:pPr/>
              <a:t>16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0188" y="804863"/>
            <a:ext cx="7199313" cy="404971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8772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962B9-9F2E-4C5D-949D-74384B420252}" type="slidenum">
              <a:rPr lang="ru-RU" altLang="ru-RU" sz="1200" smtClean="0">
                <a:solidFill>
                  <a:srgbClr val="000000"/>
                </a:solidFill>
              </a:rPr>
              <a:pPr/>
              <a:t>17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0188" y="804863"/>
            <a:ext cx="7199313" cy="404971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8376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962B9-9F2E-4C5D-949D-74384B420252}" type="slidenum">
              <a:rPr lang="ru-RU" altLang="ru-RU" sz="1200" smtClean="0">
                <a:solidFill>
                  <a:srgbClr val="000000"/>
                </a:solidFill>
              </a:rPr>
              <a:pPr/>
              <a:t>18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0188" y="804863"/>
            <a:ext cx="7199313" cy="404971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999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962B9-9F2E-4C5D-949D-74384B420252}" type="slidenum">
              <a:rPr lang="ru-RU" altLang="ru-RU" sz="1200" smtClean="0">
                <a:solidFill>
                  <a:srgbClr val="000000"/>
                </a:solidFill>
              </a:rPr>
              <a:pPr/>
              <a:t>5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775" y="804863"/>
            <a:ext cx="7200900" cy="404971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565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2C91-6165-4D90-83E9-BAAAF43941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3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2C91-6165-4D90-83E9-BAAAF43941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196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2C91-6165-4D90-83E9-BAAAF439419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5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2C91-6165-4D90-83E9-BAAAF439419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50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2C91-6165-4D90-83E9-BAAAF439419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39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2C91-6165-4D90-83E9-BAAAF439419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47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2C91-6165-4D90-83E9-BAAAF439419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0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8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5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50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5"/>
            <a:ext cx="12192000" cy="782446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551" tIns="31263" rIns="62551" bIns="31263" anchor="ctr"/>
          <a:lstStyle/>
          <a:p>
            <a:pPr algn="ctr" defTabSz="625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379200" y="225425"/>
            <a:ext cx="425450" cy="47942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19"/>
          <p:cNvGrpSpPr>
            <a:grpSpLocks/>
          </p:cNvGrpSpPr>
          <p:nvPr userDrawn="1"/>
        </p:nvGrpSpPr>
        <p:grpSpPr bwMode="auto">
          <a:xfrm>
            <a:off x="0" y="6456363"/>
            <a:ext cx="12192000" cy="10318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9295"/>
              <a:ext cx="9144000" cy="147709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4745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07005"/>
              <a:ext cx="9144000" cy="154745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08" y="202161"/>
            <a:ext cx="10808778" cy="571440"/>
          </a:xfrm>
          <a:prstGeom prst="rect">
            <a:avLst/>
          </a:prstGeom>
        </p:spPr>
        <p:txBody>
          <a:bodyPr lIns="62551" tIns="31263" rIns="62551" bIns="31263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47CC4"/>
                </a:solidFill>
              </a:defRPr>
            </a:lvl1pPr>
          </a:lstStyle>
          <a:p>
            <a:pPr>
              <a:defRPr/>
            </a:pPr>
            <a:fld id="{BE53023C-0507-4383-8AB9-4677414F5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1548698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5"/>
            <a:ext cx="12192000" cy="782446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551" tIns="31263" rIns="62551" bIns="31263" anchor="ctr"/>
          <a:lstStyle/>
          <a:p>
            <a:pPr algn="ctr" defTabSz="625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379200" y="225425"/>
            <a:ext cx="425450" cy="47942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19"/>
          <p:cNvGrpSpPr>
            <a:grpSpLocks/>
          </p:cNvGrpSpPr>
          <p:nvPr userDrawn="1"/>
        </p:nvGrpSpPr>
        <p:grpSpPr bwMode="auto">
          <a:xfrm>
            <a:off x="0" y="6456363"/>
            <a:ext cx="12192000" cy="10318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9295"/>
              <a:ext cx="9144000" cy="147709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4745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07005"/>
              <a:ext cx="9144000" cy="154745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08" y="202161"/>
            <a:ext cx="10808778" cy="571440"/>
          </a:xfrm>
          <a:prstGeom prst="rect">
            <a:avLst/>
          </a:prstGeom>
        </p:spPr>
        <p:txBody>
          <a:bodyPr lIns="62551" tIns="31263" rIns="62551" bIns="31263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47CC4"/>
                </a:solidFill>
              </a:defRPr>
            </a:lvl1pPr>
          </a:lstStyle>
          <a:p>
            <a:pPr>
              <a:defRPr/>
            </a:pPr>
            <a:fld id="{BE53023C-0507-4383-8AB9-4677414F5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547782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5"/>
            <a:ext cx="12192000" cy="782446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551" tIns="31263" rIns="62551" bIns="31263" anchor="ctr"/>
          <a:lstStyle/>
          <a:p>
            <a:pPr algn="ctr" defTabSz="625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379200" y="225425"/>
            <a:ext cx="425450" cy="47942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19"/>
          <p:cNvGrpSpPr>
            <a:grpSpLocks/>
          </p:cNvGrpSpPr>
          <p:nvPr userDrawn="1"/>
        </p:nvGrpSpPr>
        <p:grpSpPr bwMode="auto">
          <a:xfrm>
            <a:off x="0" y="6456363"/>
            <a:ext cx="12192000" cy="10318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9295"/>
              <a:ext cx="9144000" cy="147709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4745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07005"/>
              <a:ext cx="9144000" cy="154745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08" y="202161"/>
            <a:ext cx="10808778" cy="571440"/>
          </a:xfrm>
          <a:prstGeom prst="rect">
            <a:avLst/>
          </a:prstGeom>
        </p:spPr>
        <p:txBody>
          <a:bodyPr lIns="62551" tIns="31263" rIns="62551" bIns="31263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47CC4"/>
                </a:solidFill>
              </a:defRPr>
            </a:lvl1pPr>
          </a:lstStyle>
          <a:p>
            <a:pPr>
              <a:defRPr/>
            </a:pPr>
            <a:fld id="{BE53023C-0507-4383-8AB9-4677414F5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4946915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2591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2591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2591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740512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5"/>
            <a:ext cx="12192000" cy="782446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551" tIns="31263" rIns="62551" bIns="31263" anchor="ctr"/>
          <a:lstStyle/>
          <a:p>
            <a:pPr algn="ctr" defTabSz="625338"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379200" y="225425"/>
            <a:ext cx="425450" cy="47942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19"/>
          <p:cNvGrpSpPr>
            <a:grpSpLocks/>
          </p:cNvGrpSpPr>
          <p:nvPr userDrawn="1"/>
        </p:nvGrpSpPr>
        <p:grpSpPr bwMode="auto">
          <a:xfrm>
            <a:off x="0" y="6456363"/>
            <a:ext cx="12192000" cy="10318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9295"/>
              <a:ext cx="9144000" cy="147709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4745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07005"/>
              <a:ext cx="9144000" cy="154745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623888"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922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494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7066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63888" indent="482600" defTabSz="623888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3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08" y="202161"/>
            <a:ext cx="10808778" cy="571440"/>
          </a:xfrm>
          <a:prstGeom prst="rect">
            <a:avLst/>
          </a:prstGeom>
        </p:spPr>
        <p:txBody>
          <a:bodyPr lIns="62551" tIns="31263" rIns="62551" bIns="31263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47CC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3023C-0507-4383-8AB9-4677414F560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1086043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0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0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5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5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3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9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BB08-BB78-4CE7-B263-7EC70A8E4A1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9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BB08-BB78-4CE7-B263-7EC70A8E4A17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C539-2520-4AFC-A880-F5CDFEA8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7"/>
          <p:cNvSpPr txBox="1">
            <a:spLocks noChangeArrowheads="1"/>
          </p:cNvSpPr>
          <p:nvPr/>
        </p:nvSpPr>
        <p:spPr bwMode="auto">
          <a:xfrm>
            <a:off x="2438400" y="139700"/>
            <a:ext cx="72596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9" tIns="21627" rIns="43209" bIns="21627">
            <a:spAutoFit/>
          </a:bodyPr>
          <a:lstStyle>
            <a:lvl1pPr defTabSz="3254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254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254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254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254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МИНИСТЕРСТВО РОССИЙСКОЙ ФЕДЕРАЦИИ</a:t>
            </a:r>
          </a:p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ПО ДЕЛАМ ГРАЖДАНСКОЙ ОБОРОНЫ, ЧРЕЗВЫЧАЙНЫМ СИТУАЦИЯМ </a:t>
            </a:r>
          </a:p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И ЛИКВИДАЦИИ ПОСЛЕДСТВИЙ СТИХИЙНЫХ БЕДСТВИЙ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329855" y="18191"/>
            <a:ext cx="585287" cy="734775"/>
            <a:chOff x="179" y="1568"/>
            <a:chExt cx="1448" cy="1981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145" y="1960"/>
              <a:ext cx="185" cy="103"/>
            </a:xfrm>
            <a:custGeom>
              <a:avLst/>
              <a:gdLst>
                <a:gd name="T0" fmla="*/ 1658 w 1662"/>
                <a:gd name="T1" fmla="*/ 284 h 931"/>
                <a:gd name="T2" fmla="*/ 1662 w 1662"/>
                <a:gd name="T3" fmla="*/ 245 h 931"/>
                <a:gd name="T4" fmla="*/ 1658 w 1662"/>
                <a:gd name="T5" fmla="*/ 210 h 931"/>
                <a:gd name="T6" fmla="*/ 1647 w 1662"/>
                <a:gd name="T7" fmla="*/ 179 h 931"/>
                <a:gd name="T8" fmla="*/ 1631 w 1662"/>
                <a:gd name="T9" fmla="*/ 150 h 931"/>
                <a:gd name="T10" fmla="*/ 1608 w 1662"/>
                <a:gd name="T11" fmla="*/ 126 h 931"/>
                <a:gd name="T12" fmla="*/ 1583 w 1662"/>
                <a:gd name="T13" fmla="*/ 103 h 931"/>
                <a:gd name="T14" fmla="*/ 1553 w 1662"/>
                <a:gd name="T15" fmla="*/ 84 h 931"/>
                <a:gd name="T16" fmla="*/ 1522 w 1662"/>
                <a:gd name="T17" fmla="*/ 68 h 931"/>
                <a:gd name="T18" fmla="*/ 1487 w 1662"/>
                <a:gd name="T19" fmla="*/ 53 h 931"/>
                <a:gd name="T20" fmla="*/ 1454 w 1662"/>
                <a:gd name="T21" fmla="*/ 42 h 931"/>
                <a:gd name="T22" fmla="*/ 1386 w 1662"/>
                <a:gd name="T23" fmla="*/ 24 h 931"/>
                <a:gd name="T24" fmla="*/ 1327 w 1662"/>
                <a:gd name="T25" fmla="*/ 13 h 931"/>
                <a:gd name="T26" fmla="*/ 1283 w 1662"/>
                <a:gd name="T27" fmla="*/ 8 h 931"/>
                <a:gd name="T28" fmla="*/ 1214 w 1662"/>
                <a:gd name="T29" fmla="*/ 2 h 931"/>
                <a:gd name="T30" fmla="*/ 1145 w 1662"/>
                <a:gd name="T31" fmla="*/ 0 h 931"/>
                <a:gd name="T32" fmla="*/ 1077 w 1662"/>
                <a:gd name="T33" fmla="*/ 0 h 931"/>
                <a:gd name="T34" fmla="*/ 1009 w 1662"/>
                <a:gd name="T35" fmla="*/ 3 h 931"/>
                <a:gd name="T36" fmla="*/ 39 w 1662"/>
                <a:gd name="T37" fmla="*/ 931 h 931"/>
                <a:gd name="T38" fmla="*/ 186 w 1662"/>
                <a:gd name="T39" fmla="*/ 881 h 931"/>
                <a:gd name="T40" fmla="*/ 331 w 1662"/>
                <a:gd name="T41" fmla="*/ 832 h 931"/>
                <a:gd name="T42" fmla="*/ 478 w 1662"/>
                <a:gd name="T43" fmla="*/ 783 h 931"/>
                <a:gd name="T44" fmla="*/ 625 w 1662"/>
                <a:gd name="T45" fmla="*/ 733 h 931"/>
                <a:gd name="T46" fmla="*/ 771 w 1662"/>
                <a:gd name="T47" fmla="*/ 684 h 931"/>
                <a:gd name="T48" fmla="*/ 918 w 1662"/>
                <a:gd name="T49" fmla="*/ 634 h 931"/>
                <a:gd name="T50" fmla="*/ 1065 w 1662"/>
                <a:gd name="T51" fmla="*/ 585 h 931"/>
                <a:gd name="T52" fmla="*/ 1210 w 1662"/>
                <a:gd name="T53" fmla="*/ 536 h 931"/>
                <a:gd name="T54" fmla="*/ 1276 w 1662"/>
                <a:gd name="T55" fmla="*/ 518 h 931"/>
                <a:gd name="T56" fmla="*/ 1348 w 1662"/>
                <a:gd name="T57" fmla="*/ 502 h 931"/>
                <a:gd name="T58" fmla="*/ 1384 w 1662"/>
                <a:gd name="T59" fmla="*/ 499 h 931"/>
                <a:gd name="T60" fmla="*/ 1415 w 1662"/>
                <a:gd name="T61" fmla="*/ 499 h 931"/>
                <a:gd name="T62" fmla="*/ 1442 w 1662"/>
                <a:gd name="T63" fmla="*/ 503 h 931"/>
                <a:gd name="T64" fmla="*/ 1453 w 1662"/>
                <a:gd name="T65" fmla="*/ 509 h 931"/>
                <a:gd name="T66" fmla="*/ 1463 w 1662"/>
                <a:gd name="T67" fmla="*/ 516 h 931"/>
                <a:gd name="T68" fmla="*/ 1472 w 1662"/>
                <a:gd name="T69" fmla="*/ 520 h 931"/>
                <a:gd name="T70" fmla="*/ 1478 w 1662"/>
                <a:gd name="T71" fmla="*/ 527 h 931"/>
                <a:gd name="T72" fmla="*/ 1488 w 1662"/>
                <a:gd name="T73" fmla="*/ 549 h 931"/>
                <a:gd name="T74" fmla="*/ 1494 w 1662"/>
                <a:gd name="T75" fmla="*/ 579 h 931"/>
                <a:gd name="T76" fmla="*/ 1496 w 1662"/>
                <a:gd name="T77" fmla="*/ 615 h 931"/>
                <a:gd name="T78" fmla="*/ 1494 w 1662"/>
                <a:gd name="T79" fmla="*/ 697 h 931"/>
                <a:gd name="T80" fmla="*/ 1493 w 1662"/>
                <a:gd name="T81" fmla="*/ 77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2" h="931">
                  <a:moveTo>
                    <a:pt x="1560" y="783"/>
                  </a:moveTo>
                  <a:lnTo>
                    <a:pt x="1658" y="284"/>
                  </a:lnTo>
                  <a:lnTo>
                    <a:pt x="1662" y="264"/>
                  </a:lnTo>
                  <a:lnTo>
                    <a:pt x="1662" y="245"/>
                  </a:lnTo>
                  <a:lnTo>
                    <a:pt x="1662" y="227"/>
                  </a:lnTo>
                  <a:lnTo>
                    <a:pt x="1658" y="210"/>
                  </a:lnTo>
                  <a:lnTo>
                    <a:pt x="1654" y="194"/>
                  </a:lnTo>
                  <a:lnTo>
                    <a:pt x="1647" y="179"/>
                  </a:lnTo>
                  <a:lnTo>
                    <a:pt x="1640" y="165"/>
                  </a:lnTo>
                  <a:lnTo>
                    <a:pt x="1631" y="150"/>
                  </a:lnTo>
                  <a:lnTo>
                    <a:pt x="1621" y="138"/>
                  </a:lnTo>
                  <a:lnTo>
                    <a:pt x="1608" y="126"/>
                  </a:lnTo>
                  <a:lnTo>
                    <a:pt x="1596" y="115"/>
                  </a:lnTo>
                  <a:lnTo>
                    <a:pt x="1583" y="103"/>
                  </a:lnTo>
                  <a:lnTo>
                    <a:pt x="1568" y="93"/>
                  </a:lnTo>
                  <a:lnTo>
                    <a:pt x="1553" y="84"/>
                  </a:lnTo>
                  <a:lnTo>
                    <a:pt x="1537" y="76"/>
                  </a:lnTo>
                  <a:lnTo>
                    <a:pt x="1522" y="68"/>
                  </a:lnTo>
                  <a:lnTo>
                    <a:pt x="1505" y="60"/>
                  </a:lnTo>
                  <a:lnTo>
                    <a:pt x="1487" y="53"/>
                  </a:lnTo>
                  <a:lnTo>
                    <a:pt x="1471" y="48"/>
                  </a:lnTo>
                  <a:lnTo>
                    <a:pt x="1454" y="42"/>
                  </a:lnTo>
                  <a:lnTo>
                    <a:pt x="1419" y="32"/>
                  </a:lnTo>
                  <a:lnTo>
                    <a:pt x="1386" y="24"/>
                  </a:lnTo>
                  <a:lnTo>
                    <a:pt x="1355" y="18"/>
                  </a:lnTo>
                  <a:lnTo>
                    <a:pt x="1327" y="13"/>
                  </a:lnTo>
                  <a:lnTo>
                    <a:pt x="1303" y="10"/>
                  </a:lnTo>
                  <a:lnTo>
                    <a:pt x="1283" y="8"/>
                  </a:lnTo>
                  <a:lnTo>
                    <a:pt x="1248" y="4"/>
                  </a:lnTo>
                  <a:lnTo>
                    <a:pt x="1214" y="2"/>
                  </a:lnTo>
                  <a:lnTo>
                    <a:pt x="1179" y="1"/>
                  </a:lnTo>
                  <a:lnTo>
                    <a:pt x="1145" y="0"/>
                  </a:lnTo>
                  <a:lnTo>
                    <a:pt x="1112" y="0"/>
                  </a:lnTo>
                  <a:lnTo>
                    <a:pt x="1077" y="0"/>
                  </a:lnTo>
                  <a:lnTo>
                    <a:pt x="1044" y="1"/>
                  </a:lnTo>
                  <a:lnTo>
                    <a:pt x="1009" y="3"/>
                  </a:lnTo>
                  <a:lnTo>
                    <a:pt x="0" y="897"/>
                  </a:lnTo>
                  <a:lnTo>
                    <a:pt x="39" y="931"/>
                  </a:lnTo>
                  <a:lnTo>
                    <a:pt x="112" y="907"/>
                  </a:lnTo>
                  <a:lnTo>
                    <a:pt x="186" y="881"/>
                  </a:lnTo>
                  <a:lnTo>
                    <a:pt x="259" y="857"/>
                  </a:lnTo>
                  <a:lnTo>
                    <a:pt x="331" y="832"/>
                  </a:lnTo>
                  <a:lnTo>
                    <a:pt x="405" y="808"/>
                  </a:lnTo>
                  <a:lnTo>
                    <a:pt x="478" y="783"/>
                  </a:lnTo>
                  <a:lnTo>
                    <a:pt x="551" y="758"/>
                  </a:lnTo>
                  <a:lnTo>
                    <a:pt x="625" y="733"/>
                  </a:lnTo>
                  <a:lnTo>
                    <a:pt x="698" y="709"/>
                  </a:lnTo>
                  <a:lnTo>
                    <a:pt x="771" y="684"/>
                  </a:lnTo>
                  <a:lnTo>
                    <a:pt x="845" y="659"/>
                  </a:lnTo>
                  <a:lnTo>
                    <a:pt x="918" y="634"/>
                  </a:lnTo>
                  <a:lnTo>
                    <a:pt x="992" y="609"/>
                  </a:lnTo>
                  <a:lnTo>
                    <a:pt x="1065" y="585"/>
                  </a:lnTo>
                  <a:lnTo>
                    <a:pt x="1137" y="560"/>
                  </a:lnTo>
                  <a:lnTo>
                    <a:pt x="1210" y="536"/>
                  </a:lnTo>
                  <a:lnTo>
                    <a:pt x="1242" y="527"/>
                  </a:lnTo>
                  <a:lnTo>
                    <a:pt x="1276" y="518"/>
                  </a:lnTo>
                  <a:lnTo>
                    <a:pt x="1312" y="509"/>
                  </a:lnTo>
                  <a:lnTo>
                    <a:pt x="1348" y="502"/>
                  </a:lnTo>
                  <a:lnTo>
                    <a:pt x="1366" y="500"/>
                  </a:lnTo>
                  <a:lnTo>
                    <a:pt x="1384" y="499"/>
                  </a:lnTo>
                  <a:lnTo>
                    <a:pt x="1399" y="498"/>
                  </a:lnTo>
                  <a:lnTo>
                    <a:pt x="1415" y="499"/>
                  </a:lnTo>
                  <a:lnTo>
                    <a:pt x="1429" y="500"/>
                  </a:lnTo>
                  <a:lnTo>
                    <a:pt x="1442" y="503"/>
                  </a:lnTo>
                  <a:lnTo>
                    <a:pt x="1448" y="506"/>
                  </a:lnTo>
                  <a:lnTo>
                    <a:pt x="1453" y="509"/>
                  </a:lnTo>
                  <a:lnTo>
                    <a:pt x="1458" y="512"/>
                  </a:lnTo>
                  <a:lnTo>
                    <a:pt x="1463" y="516"/>
                  </a:lnTo>
                  <a:lnTo>
                    <a:pt x="1467" y="517"/>
                  </a:lnTo>
                  <a:lnTo>
                    <a:pt x="1472" y="520"/>
                  </a:lnTo>
                  <a:lnTo>
                    <a:pt x="1475" y="524"/>
                  </a:lnTo>
                  <a:lnTo>
                    <a:pt x="1478" y="527"/>
                  </a:lnTo>
                  <a:lnTo>
                    <a:pt x="1484" y="537"/>
                  </a:lnTo>
                  <a:lnTo>
                    <a:pt x="1488" y="549"/>
                  </a:lnTo>
                  <a:lnTo>
                    <a:pt x="1492" y="563"/>
                  </a:lnTo>
                  <a:lnTo>
                    <a:pt x="1494" y="579"/>
                  </a:lnTo>
                  <a:lnTo>
                    <a:pt x="1495" y="596"/>
                  </a:lnTo>
                  <a:lnTo>
                    <a:pt x="1496" y="615"/>
                  </a:lnTo>
                  <a:lnTo>
                    <a:pt x="1495" y="655"/>
                  </a:lnTo>
                  <a:lnTo>
                    <a:pt x="1494" y="697"/>
                  </a:lnTo>
                  <a:lnTo>
                    <a:pt x="1493" y="740"/>
                  </a:lnTo>
                  <a:lnTo>
                    <a:pt x="1493" y="779"/>
                  </a:lnTo>
                  <a:lnTo>
                    <a:pt x="1560" y="78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202" y="2040"/>
              <a:ext cx="186" cy="65"/>
            </a:xfrm>
            <a:custGeom>
              <a:avLst/>
              <a:gdLst>
                <a:gd name="T0" fmla="*/ 64 w 1674"/>
                <a:gd name="T1" fmla="*/ 221 h 593"/>
                <a:gd name="T2" fmla="*/ 191 w 1674"/>
                <a:gd name="T3" fmla="*/ 238 h 593"/>
                <a:gd name="T4" fmla="*/ 314 w 1674"/>
                <a:gd name="T5" fmla="*/ 250 h 593"/>
                <a:gd name="T6" fmla="*/ 436 w 1674"/>
                <a:gd name="T7" fmla="*/ 258 h 593"/>
                <a:gd name="T8" fmla="*/ 553 w 1674"/>
                <a:gd name="T9" fmla="*/ 262 h 593"/>
                <a:gd name="T10" fmla="*/ 668 w 1674"/>
                <a:gd name="T11" fmla="*/ 262 h 593"/>
                <a:gd name="T12" fmla="*/ 779 w 1674"/>
                <a:gd name="T13" fmla="*/ 258 h 593"/>
                <a:gd name="T14" fmla="*/ 887 w 1674"/>
                <a:gd name="T15" fmla="*/ 249 h 593"/>
                <a:gd name="T16" fmla="*/ 991 w 1674"/>
                <a:gd name="T17" fmla="*/ 237 h 593"/>
                <a:gd name="T18" fmla="*/ 1094 w 1674"/>
                <a:gd name="T19" fmla="*/ 219 h 593"/>
                <a:gd name="T20" fmla="*/ 1191 w 1674"/>
                <a:gd name="T21" fmla="*/ 198 h 593"/>
                <a:gd name="T22" fmla="*/ 1287 w 1674"/>
                <a:gd name="T23" fmla="*/ 172 h 593"/>
                <a:gd name="T24" fmla="*/ 1379 w 1674"/>
                <a:gd name="T25" fmla="*/ 142 h 593"/>
                <a:gd name="T26" fmla="*/ 1467 w 1674"/>
                <a:gd name="T27" fmla="*/ 107 h 593"/>
                <a:gd name="T28" fmla="*/ 1553 w 1674"/>
                <a:gd name="T29" fmla="*/ 68 h 593"/>
                <a:gd name="T30" fmla="*/ 1634 w 1674"/>
                <a:gd name="T31" fmla="*/ 24 h 593"/>
                <a:gd name="T32" fmla="*/ 1664 w 1674"/>
                <a:gd name="T33" fmla="*/ 34 h 593"/>
                <a:gd name="T34" fmla="*/ 1634 w 1674"/>
                <a:gd name="T35" fmla="*/ 96 h 593"/>
                <a:gd name="T36" fmla="*/ 1595 w 1674"/>
                <a:gd name="T37" fmla="*/ 154 h 593"/>
                <a:gd name="T38" fmla="*/ 1546 w 1674"/>
                <a:gd name="T39" fmla="*/ 209 h 593"/>
                <a:gd name="T40" fmla="*/ 1489 w 1674"/>
                <a:gd name="T41" fmla="*/ 260 h 593"/>
                <a:gd name="T42" fmla="*/ 1423 w 1674"/>
                <a:gd name="T43" fmla="*/ 307 h 593"/>
                <a:gd name="T44" fmla="*/ 1349 w 1674"/>
                <a:gd name="T45" fmla="*/ 350 h 593"/>
                <a:gd name="T46" fmla="*/ 1268 w 1674"/>
                <a:gd name="T47" fmla="*/ 389 h 593"/>
                <a:gd name="T48" fmla="*/ 1180 w 1674"/>
                <a:gd name="T49" fmla="*/ 425 h 593"/>
                <a:gd name="T50" fmla="*/ 1086 w 1674"/>
                <a:gd name="T51" fmla="*/ 458 h 593"/>
                <a:gd name="T52" fmla="*/ 987 w 1674"/>
                <a:gd name="T53" fmla="*/ 487 h 593"/>
                <a:gd name="T54" fmla="*/ 881 w 1674"/>
                <a:gd name="T55" fmla="*/ 513 h 593"/>
                <a:gd name="T56" fmla="*/ 772 w 1674"/>
                <a:gd name="T57" fmla="*/ 536 h 593"/>
                <a:gd name="T58" fmla="*/ 659 w 1674"/>
                <a:gd name="T59" fmla="*/ 556 h 593"/>
                <a:gd name="T60" fmla="*/ 541 w 1674"/>
                <a:gd name="T61" fmla="*/ 573 h 593"/>
                <a:gd name="T62" fmla="*/ 421 w 1674"/>
                <a:gd name="T63" fmla="*/ 588 h 593"/>
                <a:gd name="T64" fmla="*/ 358 w 1674"/>
                <a:gd name="T65" fmla="*/ 583 h 593"/>
                <a:gd name="T66" fmla="*/ 353 w 1674"/>
                <a:gd name="T67" fmla="*/ 562 h 593"/>
                <a:gd name="T68" fmla="*/ 351 w 1674"/>
                <a:gd name="T69" fmla="*/ 531 h 593"/>
                <a:gd name="T70" fmla="*/ 348 w 1674"/>
                <a:gd name="T71" fmla="*/ 501 h 593"/>
                <a:gd name="T72" fmla="*/ 342 w 1674"/>
                <a:gd name="T73" fmla="*/ 480 h 593"/>
                <a:gd name="T74" fmla="*/ 332 w 1674"/>
                <a:gd name="T75" fmla="*/ 457 h 593"/>
                <a:gd name="T76" fmla="*/ 316 w 1674"/>
                <a:gd name="T77" fmla="*/ 434 h 593"/>
                <a:gd name="T78" fmla="*/ 291 w 1674"/>
                <a:gd name="T79" fmla="*/ 409 h 593"/>
                <a:gd name="T80" fmla="*/ 261 w 1674"/>
                <a:gd name="T81" fmla="*/ 384 h 593"/>
                <a:gd name="T82" fmla="*/ 207 w 1674"/>
                <a:gd name="T83" fmla="*/ 344 h 593"/>
                <a:gd name="T84" fmla="*/ 124 w 1674"/>
                <a:gd name="T85" fmla="*/ 290 h 593"/>
                <a:gd name="T86" fmla="*/ 40 w 1674"/>
                <a:gd name="T87" fmla="*/ 238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4" h="593">
                  <a:moveTo>
                    <a:pt x="0" y="211"/>
                  </a:moveTo>
                  <a:lnTo>
                    <a:pt x="64" y="221"/>
                  </a:lnTo>
                  <a:lnTo>
                    <a:pt x="128" y="230"/>
                  </a:lnTo>
                  <a:lnTo>
                    <a:pt x="191" y="238"/>
                  </a:lnTo>
                  <a:lnTo>
                    <a:pt x="253" y="244"/>
                  </a:lnTo>
                  <a:lnTo>
                    <a:pt x="314" y="250"/>
                  </a:lnTo>
                  <a:lnTo>
                    <a:pt x="376" y="254"/>
                  </a:lnTo>
                  <a:lnTo>
                    <a:pt x="436" y="258"/>
                  </a:lnTo>
                  <a:lnTo>
                    <a:pt x="495" y="261"/>
                  </a:lnTo>
                  <a:lnTo>
                    <a:pt x="553" y="262"/>
                  </a:lnTo>
                  <a:lnTo>
                    <a:pt x="611" y="263"/>
                  </a:lnTo>
                  <a:lnTo>
                    <a:pt x="668" y="262"/>
                  </a:lnTo>
                  <a:lnTo>
                    <a:pt x="724" y="261"/>
                  </a:lnTo>
                  <a:lnTo>
                    <a:pt x="779" y="258"/>
                  </a:lnTo>
                  <a:lnTo>
                    <a:pt x="834" y="254"/>
                  </a:lnTo>
                  <a:lnTo>
                    <a:pt x="887" y="249"/>
                  </a:lnTo>
                  <a:lnTo>
                    <a:pt x="940" y="243"/>
                  </a:lnTo>
                  <a:lnTo>
                    <a:pt x="991" y="237"/>
                  </a:lnTo>
                  <a:lnTo>
                    <a:pt x="1043" y="229"/>
                  </a:lnTo>
                  <a:lnTo>
                    <a:pt x="1094" y="219"/>
                  </a:lnTo>
                  <a:lnTo>
                    <a:pt x="1143" y="209"/>
                  </a:lnTo>
                  <a:lnTo>
                    <a:pt x="1191" y="198"/>
                  </a:lnTo>
                  <a:lnTo>
                    <a:pt x="1239" y="185"/>
                  </a:lnTo>
                  <a:lnTo>
                    <a:pt x="1287" y="172"/>
                  </a:lnTo>
                  <a:lnTo>
                    <a:pt x="1334" y="158"/>
                  </a:lnTo>
                  <a:lnTo>
                    <a:pt x="1379" y="142"/>
                  </a:lnTo>
                  <a:lnTo>
                    <a:pt x="1424" y="125"/>
                  </a:lnTo>
                  <a:lnTo>
                    <a:pt x="1467" y="107"/>
                  </a:lnTo>
                  <a:lnTo>
                    <a:pt x="1510" y="88"/>
                  </a:lnTo>
                  <a:lnTo>
                    <a:pt x="1553" y="68"/>
                  </a:lnTo>
                  <a:lnTo>
                    <a:pt x="1594" y="46"/>
                  </a:lnTo>
                  <a:lnTo>
                    <a:pt x="1634" y="24"/>
                  </a:lnTo>
                  <a:lnTo>
                    <a:pt x="1674" y="0"/>
                  </a:lnTo>
                  <a:lnTo>
                    <a:pt x="1664" y="34"/>
                  </a:lnTo>
                  <a:lnTo>
                    <a:pt x="1651" y="65"/>
                  </a:lnTo>
                  <a:lnTo>
                    <a:pt x="1634" y="96"/>
                  </a:lnTo>
                  <a:lnTo>
                    <a:pt x="1616" y="126"/>
                  </a:lnTo>
                  <a:lnTo>
                    <a:pt x="1595" y="154"/>
                  </a:lnTo>
                  <a:lnTo>
                    <a:pt x="1572" y="182"/>
                  </a:lnTo>
                  <a:lnTo>
                    <a:pt x="1546" y="209"/>
                  </a:lnTo>
                  <a:lnTo>
                    <a:pt x="1519" y="234"/>
                  </a:lnTo>
                  <a:lnTo>
                    <a:pt x="1489" y="260"/>
                  </a:lnTo>
                  <a:lnTo>
                    <a:pt x="1457" y="283"/>
                  </a:lnTo>
                  <a:lnTo>
                    <a:pt x="1423" y="307"/>
                  </a:lnTo>
                  <a:lnTo>
                    <a:pt x="1387" y="329"/>
                  </a:lnTo>
                  <a:lnTo>
                    <a:pt x="1349" y="350"/>
                  </a:lnTo>
                  <a:lnTo>
                    <a:pt x="1309" y="370"/>
                  </a:lnTo>
                  <a:lnTo>
                    <a:pt x="1268" y="389"/>
                  </a:lnTo>
                  <a:lnTo>
                    <a:pt x="1225" y="408"/>
                  </a:lnTo>
                  <a:lnTo>
                    <a:pt x="1180" y="425"/>
                  </a:lnTo>
                  <a:lnTo>
                    <a:pt x="1134" y="442"/>
                  </a:lnTo>
                  <a:lnTo>
                    <a:pt x="1086" y="458"/>
                  </a:lnTo>
                  <a:lnTo>
                    <a:pt x="1037" y="473"/>
                  </a:lnTo>
                  <a:lnTo>
                    <a:pt x="987" y="487"/>
                  </a:lnTo>
                  <a:lnTo>
                    <a:pt x="935" y="501"/>
                  </a:lnTo>
                  <a:lnTo>
                    <a:pt x="881" y="513"/>
                  </a:lnTo>
                  <a:lnTo>
                    <a:pt x="827" y="525"/>
                  </a:lnTo>
                  <a:lnTo>
                    <a:pt x="772" y="536"/>
                  </a:lnTo>
                  <a:lnTo>
                    <a:pt x="716" y="546"/>
                  </a:lnTo>
                  <a:lnTo>
                    <a:pt x="659" y="556"/>
                  </a:lnTo>
                  <a:lnTo>
                    <a:pt x="600" y="565"/>
                  </a:lnTo>
                  <a:lnTo>
                    <a:pt x="541" y="573"/>
                  </a:lnTo>
                  <a:lnTo>
                    <a:pt x="481" y="581"/>
                  </a:lnTo>
                  <a:lnTo>
                    <a:pt x="421" y="588"/>
                  </a:lnTo>
                  <a:lnTo>
                    <a:pt x="360" y="593"/>
                  </a:lnTo>
                  <a:lnTo>
                    <a:pt x="358" y="583"/>
                  </a:lnTo>
                  <a:lnTo>
                    <a:pt x="356" y="572"/>
                  </a:lnTo>
                  <a:lnTo>
                    <a:pt x="353" y="562"/>
                  </a:lnTo>
                  <a:lnTo>
                    <a:pt x="352" y="552"/>
                  </a:lnTo>
                  <a:lnTo>
                    <a:pt x="351" y="531"/>
                  </a:lnTo>
                  <a:lnTo>
                    <a:pt x="350" y="511"/>
                  </a:lnTo>
                  <a:lnTo>
                    <a:pt x="348" y="501"/>
                  </a:lnTo>
                  <a:lnTo>
                    <a:pt x="346" y="490"/>
                  </a:lnTo>
                  <a:lnTo>
                    <a:pt x="342" y="480"/>
                  </a:lnTo>
                  <a:lnTo>
                    <a:pt x="338" y="468"/>
                  </a:lnTo>
                  <a:lnTo>
                    <a:pt x="332" y="457"/>
                  </a:lnTo>
                  <a:lnTo>
                    <a:pt x="324" y="446"/>
                  </a:lnTo>
                  <a:lnTo>
                    <a:pt x="316" y="434"/>
                  </a:lnTo>
                  <a:lnTo>
                    <a:pt x="304" y="422"/>
                  </a:lnTo>
                  <a:lnTo>
                    <a:pt x="291" y="409"/>
                  </a:lnTo>
                  <a:lnTo>
                    <a:pt x="277" y="396"/>
                  </a:lnTo>
                  <a:lnTo>
                    <a:pt x="261" y="384"/>
                  </a:lnTo>
                  <a:lnTo>
                    <a:pt x="244" y="370"/>
                  </a:lnTo>
                  <a:lnTo>
                    <a:pt x="207" y="344"/>
                  </a:lnTo>
                  <a:lnTo>
                    <a:pt x="167" y="317"/>
                  </a:lnTo>
                  <a:lnTo>
                    <a:pt x="124" y="290"/>
                  </a:lnTo>
                  <a:lnTo>
                    <a:pt x="82" y="263"/>
                  </a:lnTo>
                  <a:lnTo>
                    <a:pt x="40" y="238"/>
                  </a:lnTo>
                  <a:lnTo>
                    <a:pt x="0" y="2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095" y="2084"/>
              <a:ext cx="136" cy="102"/>
            </a:xfrm>
            <a:custGeom>
              <a:avLst/>
              <a:gdLst>
                <a:gd name="T0" fmla="*/ 26 w 1224"/>
                <a:gd name="T1" fmla="*/ 512 h 922"/>
                <a:gd name="T2" fmla="*/ 78 w 1224"/>
                <a:gd name="T3" fmla="*/ 437 h 922"/>
                <a:gd name="T4" fmla="*/ 136 w 1224"/>
                <a:gd name="T5" fmla="*/ 365 h 922"/>
                <a:gd name="T6" fmla="*/ 199 w 1224"/>
                <a:gd name="T7" fmla="*/ 294 h 922"/>
                <a:gd name="T8" fmla="*/ 267 w 1224"/>
                <a:gd name="T9" fmla="*/ 229 h 922"/>
                <a:gd name="T10" fmla="*/ 341 w 1224"/>
                <a:gd name="T11" fmla="*/ 165 h 922"/>
                <a:gd name="T12" fmla="*/ 422 w 1224"/>
                <a:gd name="T13" fmla="*/ 106 h 922"/>
                <a:gd name="T14" fmla="*/ 511 w 1224"/>
                <a:gd name="T15" fmla="*/ 50 h 922"/>
                <a:gd name="T16" fmla="*/ 596 w 1224"/>
                <a:gd name="T17" fmla="*/ 17 h 922"/>
                <a:gd name="T18" fmla="*/ 670 w 1224"/>
                <a:gd name="T19" fmla="*/ 6 h 922"/>
                <a:gd name="T20" fmla="*/ 743 w 1224"/>
                <a:gd name="T21" fmla="*/ 0 h 922"/>
                <a:gd name="T22" fmla="*/ 814 w 1224"/>
                <a:gd name="T23" fmla="*/ 2 h 922"/>
                <a:gd name="T24" fmla="*/ 885 w 1224"/>
                <a:gd name="T25" fmla="*/ 11 h 922"/>
                <a:gd name="T26" fmla="*/ 954 w 1224"/>
                <a:gd name="T27" fmla="*/ 28 h 922"/>
                <a:gd name="T28" fmla="*/ 1024 w 1224"/>
                <a:gd name="T29" fmla="*/ 55 h 922"/>
                <a:gd name="T30" fmla="*/ 1093 w 1224"/>
                <a:gd name="T31" fmla="*/ 90 h 922"/>
                <a:gd name="T32" fmla="*/ 1139 w 1224"/>
                <a:gd name="T33" fmla="*/ 121 h 922"/>
                <a:gd name="T34" fmla="*/ 1162 w 1224"/>
                <a:gd name="T35" fmla="*/ 143 h 922"/>
                <a:gd name="T36" fmla="*/ 1179 w 1224"/>
                <a:gd name="T37" fmla="*/ 171 h 922"/>
                <a:gd name="T38" fmla="*/ 1195 w 1224"/>
                <a:gd name="T39" fmla="*/ 205 h 922"/>
                <a:gd name="T40" fmla="*/ 1206 w 1224"/>
                <a:gd name="T41" fmla="*/ 244 h 922"/>
                <a:gd name="T42" fmla="*/ 1215 w 1224"/>
                <a:gd name="T43" fmla="*/ 289 h 922"/>
                <a:gd name="T44" fmla="*/ 1221 w 1224"/>
                <a:gd name="T45" fmla="*/ 338 h 922"/>
                <a:gd name="T46" fmla="*/ 1224 w 1224"/>
                <a:gd name="T47" fmla="*/ 390 h 922"/>
                <a:gd name="T48" fmla="*/ 1224 w 1224"/>
                <a:gd name="T49" fmla="*/ 474 h 922"/>
                <a:gd name="T50" fmla="*/ 1217 w 1224"/>
                <a:gd name="T51" fmla="*/ 594 h 922"/>
                <a:gd name="T52" fmla="*/ 1204 w 1224"/>
                <a:gd name="T53" fmla="*/ 720 h 922"/>
                <a:gd name="T54" fmla="*/ 1187 w 1224"/>
                <a:gd name="T55" fmla="*/ 847 h 922"/>
                <a:gd name="T56" fmla="*/ 1089 w 1224"/>
                <a:gd name="T57" fmla="*/ 922 h 922"/>
                <a:gd name="T58" fmla="*/ 1088 w 1224"/>
                <a:gd name="T59" fmla="*/ 774 h 922"/>
                <a:gd name="T60" fmla="*/ 1086 w 1224"/>
                <a:gd name="T61" fmla="*/ 700 h 922"/>
                <a:gd name="T62" fmla="*/ 1078 w 1224"/>
                <a:gd name="T63" fmla="*/ 630 h 922"/>
                <a:gd name="T64" fmla="*/ 1064 w 1224"/>
                <a:gd name="T65" fmla="*/ 562 h 922"/>
                <a:gd name="T66" fmla="*/ 1054 w 1224"/>
                <a:gd name="T67" fmla="*/ 528 h 922"/>
                <a:gd name="T68" fmla="*/ 1040 w 1224"/>
                <a:gd name="T69" fmla="*/ 497 h 922"/>
                <a:gd name="T70" fmla="*/ 1025 w 1224"/>
                <a:gd name="T71" fmla="*/ 467 h 922"/>
                <a:gd name="T72" fmla="*/ 1005 w 1224"/>
                <a:gd name="T73" fmla="*/ 439 h 922"/>
                <a:gd name="T74" fmla="*/ 983 w 1224"/>
                <a:gd name="T75" fmla="*/ 411 h 922"/>
                <a:gd name="T76" fmla="*/ 956 w 1224"/>
                <a:gd name="T77" fmla="*/ 386 h 922"/>
                <a:gd name="T78" fmla="*/ 900 w 1224"/>
                <a:gd name="T79" fmla="*/ 366 h 922"/>
                <a:gd name="T80" fmla="*/ 844 w 1224"/>
                <a:gd name="T81" fmla="*/ 349 h 922"/>
                <a:gd name="T82" fmla="*/ 787 w 1224"/>
                <a:gd name="T83" fmla="*/ 337 h 922"/>
                <a:gd name="T84" fmla="*/ 728 w 1224"/>
                <a:gd name="T85" fmla="*/ 329 h 922"/>
                <a:gd name="T86" fmla="*/ 669 w 1224"/>
                <a:gd name="T87" fmla="*/ 326 h 922"/>
                <a:gd name="T88" fmla="*/ 609 w 1224"/>
                <a:gd name="T89" fmla="*/ 326 h 922"/>
                <a:gd name="T90" fmla="*/ 548 w 1224"/>
                <a:gd name="T91" fmla="*/ 330 h 922"/>
                <a:gd name="T92" fmla="*/ 486 w 1224"/>
                <a:gd name="T93" fmla="*/ 339 h 922"/>
                <a:gd name="T94" fmla="*/ 424 w 1224"/>
                <a:gd name="T95" fmla="*/ 355 h 922"/>
                <a:gd name="T96" fmla="*/ 364 w 1224"/>
                <a:gd name="T97" fmla="*/ 374 h 922"/>
                <a:gd name="T98" fmla="*/ 303 w 1224"/>
                <a:gd name="T99" fmla="*/ 398 h 922"/>
                <a:gd name="T100" fmla="*/ 246 w 1224"/>
                <a:gd name="T101" fmla="*/ 426 h 922"/>
                <a:gd name="T102" fmla="*/ 190 w 1224"/>
                <a:gd name="T103" fmla="*/ 458 h 922"/>
                <a:gd name="T104" fmla="*/ 135 w 1224"/>
                <a:gd name="T105" fmla="*/ 495 h 922"/>
                <a:gd name="T106" fmla="*/ 80 w 1224"/>
                <a:gd name="T107" fmla="*/ 535 h 922"/>
                <a:gd name="T108" fmla="*/ 28 w 1224"/>
                <a:gd name="T109" fmla="*/ 58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4" h="922">
                  <a:moveTo>
                    <a:pt x="0" y="550"/>
                  </a:moveTo>
                  <a:lnTo>
                    <a:pt x="26" y="512"/>
                  </a:lnTo>
                  <a:lnTo>
                    <a:pt x="51" y="474"/>
                  </a:lnTo>
                  <a:lnTo>
                    <a:pt x="78" y="437"/>
                  </a:lnTo>
                  <a:lnTo>
                    <a:pt x="107" y="400"/>
                  </a:lnTo>
                  <a:lnTo>
                    <a:pt x="136" y="365"/>
                  </a:lnTo>
                  <a:lnTo>
                    <a:pt x="167" y="329"/>
                  </a:lnTo>
                  <a:lnTo>
                    <a:pt x="199" y="294"/>
                  </a:lnTo>
                  <a:lnTo>
                    <a:pt x="232" y="261"/>
                  </a:lnTo>
                  <a:lnTo>
                    <a:pt x="267" y="229"/>
                  </a:lnTo>
                  <a:lnTo>
                    <a:pt x="303" y="196"/>
                  </a:lnTo>
                  <a:lnTo>
                    <a:pt x="341" y="165"/>
                  </a:lnTo>
                  <a:lnTo>
                    <a:pt x="381" y="135"/>
                  </a:lnTo>
                  <a:lnTo>
                    <a:pt x="422" y="106"/>
                  </a:lnTo>
                  <a:lnTo>
                    <a:pt x="466" y="78"/>
                  </a:lnTo>
                  <a:lnTo>
                    <a:pt x="511" y="50"/>
                  </a:lnTo>
                  <a:lnTo>
                    <a:pt x="559" y="25"/>
                  </a:lnTo>
                  <a:lnTo>
                    <a:pt x="596" y="17"/>
                  </a:lnTo>
                  <a:lnTo>
                    <a:pt x="634" y="10"/>
                  </a:lnTo>
                  <a:lnTo>
                    <a:pt x="670" y="6"/>
                  </a:lnTo>
                  <a:lnTo>
                    <a:pt x="706" y="2"/>
                  </a:lnTo>
                  <a:lnTo>
                    <a:pt x="743" y="0"/>
                  </a:lnTo>
                  <a:lnTo>
                    <a:pt x="778" y="0"/>
                  </a:lnTo>
                  <a:lnTo>
                    <a:pt x="814" y="2"/>
                  </a:lnTo>
                  <a:lnTo>
                    <a:pt x="849" y="6"/>
                  </a:lnTo>
                  <a:lnTo>
                    <a:pt x="885" y="11"/>
                  </a:lnTo>
                  <a:lnTo>
                    <a:pt x="919" y="19"/>
                  </a:lnTo>
                  <a:lnTo>
                    <a:pt x="954" y="28"/>
                  </a:lnTo>
                  <a:lnTo>
                    <a:pt x="989" y="40"/>
                  </a:lnTo>
                  <a:lnTo>
                    <a:pt x="1024" y="55"/>
                  </a:lnTo>
                  <a:lnTo>
                    <a:pt x="1058" y="72"/>
                  </a:lnTo>
                  <a:lnTo>
                    <a:pt x="1093" y="90"/>
                  </a:lnTo>
                  <a:lnTo>
                    <a:pt x="1127" y="112"/>
                  </a:lnTo>
                  <a:lnTo>
                    <a:pt x="1139" y="121"/>
                  </a:lnTo>
                  <a:lnTo>
                    <a:pt x="1151" y="131"/>
                  </a:lnTo>
                  <a:lnTo>
                    <a:pt x="1162" y="143"/>
                  </a:lnTo>
                  <a:lnTo>
                    <a:pt x="1172" y="156"/>
                  </a:lnTo>
                  <a:lnTo>
                    <a:pt x="1179" y="171"/>
                  </a:lnTo>
                  <a:lnTo>
                    <a:pt x="1188" y="187"/>
                  </a:lnTo>
                  <a:lnTo>
                    <a:pt x="1195" y="205"/>
                  </a:lnTo>
                  <a:lnTo>
                    <a:pt x="1201" y="224"/>
                  </a:lnTo>
                  <a:lnTo>
                    <a:pt x="1206" y="244"/>
                  </a:lnTo>
                  <a:lnTo>
                    <a:pt x="1211" y="267"/>
                  </a:lnTo>
                  <a:lnTo>
                    <a:pt x="1215" y="289"/>
                  </a:lnTo>
                  <a:lnTo>
                    <a:pt x="1218" y="313"/>
                  </a:lnTo>
                  <a:lnTo>
                    <a:pt x="1221" y="338"/>
                  </a:lnTo>
                  <a:lnTo>
                    <a:pt x="1223" y="363"/>
                  </a:lnTo>
                  <a:lnTo>
                    <a:pt x="1224" y="390"/>
                  </a:lnTo>
                  <a:lnTo>
                    <a:pt x="1224" y="417"/>
                  </a:lnTo>
                  <a:lnTo>
                    <a:pt x="1224" y="474"/>
                  </a:lnTo>
                  <a:lnTo>
                    <a:pt x="1222" y="533"/>
                  </a:lnTo>
                  <a:lnTo>
                    <a:pt x="1217" y="594"/>
                  </a:lnTo>
                  <a:lnTo>
                    <a:pt x="1212" y="657"/>
                  </a:lnTo>
                  <a:lnTo>
                    <a:pt x="1204" y="720"/>
                  </a:lnTo>
                  <a:lnTo>
                    <a:pt x="1196" y="784"/>
                  </a:lnTo>
                  <a:lnTo>
                    <a:pt x="1187" y="847"/>
                  </a:lnTo>
                  <a:lnTo>
                    <a:pt x="1177" y="908"/>
                  </a:lnTo>
                  <a:lnTo>
                    <a:pt x="1089" y="922"/>
                  </a:lnTo>
                  <a:lnTo>
                    <a:pt x="1089" y="847"/>
                  </a:lnTo>
                  <a:lnTo>
                    <a:pt x="1088" y="774"/>
                  </a:lnTo>
                  <a:lnTo>
                    <a:pt x="1088" y="737"/>
                  </a:lnTo>
                  <a:lnTo>
                    <a:pt x="1086" y="700"/>
                  </a:lnTo>
                  <a:lnTo>
                    <a:pt x="1083" y="664"/>
                  </a:lnTo>
                  <a:lnTo>
                    <a:pt x="1078" y="630"/>
                  </a:lnTo>
                  <a:lnTo>
                    <a:pt x="1073" y="595"/>
                  </a:lnTo>
                  <a:lnTo>
                    <a:pt x="1064" y="562"/>
                  </a:lnTo>
                  <a:lnTo>
                    <a:pt x="1059" y="545"/>
                  </a:lnTo>
                  <a:lnTo>
                    <a:pt x="1054" y="528"/>
                  </a:lnTo>
                  <a:lnTo>
                    <a:pt x="1047" y="513"/>
                  </a:lnTo>
                  <a:lnTo>
                    <a:pt x="1040" y="497"/>
                  </a:lnTo>
                  <a:lnTo>
                    <a:pt x="1033" y="483"/>
                  </a:lnTo>
                  <a:lnTo>
                    <a:pt x="1025" y="467"/>
                  </a:lnTo>
                  <a:lnTo>
                    <a:pt x="1015" y="453"/>
                  </a:lnTo>
                  <a:lnTo>
                    <a:pt x="1005" y="439"/>
                  </a:lnTo>
                  <a:lnTo>
                    <a:pt x="994" y="425"/>
                  </a:lnTo>
                  <a:lnTo>
                    <a:pt x="983" y="411"/>
                  </a:lnTo>
                  <a:lnTo>
                    <a:pt x="969" y="398"/>
                  </a:lnTo>
                  <a:lnTo>
                    <a:pt x="956" y="386"/>
                  </a:lnTo>
                  <a:lnTo>
                    <a:pt x="928" y="375"/>
                  </a:lnTo>
                  <a:lnTo>
                    <a:pt x="900" y="366"/>
                  </a:lnTo>
                  <a:lnTo>
                    <a:pt x="873" y="357"/>
                  </a:lnTo>
                  <a:lnTo>
                    <a:pt x="844" y="349"/>
                  </a:lnTo>
                  <a:lnTo>
                    <a:pt x="816" y="342"/>
                  </a:lnTo>
                  <a:lnTo>
                    <a:pt x="787" y="337"/>
                  </a:lnTo>
                  <a:lnTo>
                    <a:pt x="758" y="332"/>
                  </a:lnTo>
                  <a:lnTo>
                    <a:pt x="728" y="329"/>
                  </a:lnTo>
                  <a:lnTo>
                    <a:pt x="699" y="327"/>
                  </a:lnTo>
                  <a:lnTo>
                    <a:pt x="669" y="326"/>
                  </a:lnTo>
                  <a:lnTo>
                    <a:pt x="639" y="326"/>
                  </a:lnTo>
                  <a:lnTo>
                    <a:pt x="609" y="326"/>
                  </a:lnTo>
                  <a:lnTo>
                    <a:pt x="578" y="328"/>
                  </a:lnTo>
                  <a:lnTo>
                    <a:pt x="548" y="330"/>
                  </a:lnTo>
                  <a:lnTo>
                    <a:pt x="517" y="335"/>
                  </a:lnTo>
                  <a:lnTo>
                    <a:pt x="486" y="339"/>
                  </a:lnTo>
                  <a:lnTo>
                    <a:pt x="455" y="346"/>
                  </a:lnTo>
                  <a:lnTo>
                    <a:pt x="424" y="355"/>
                  </a:lnTo>
                  <a:lnTo>
                    <a:pt x="394" y="363"/>
                  </a:lnTo>
                  <a:lnTo>
                    <a:pt x="364" y="374"/>
                  </a:lnTo>
                  <a:lnTo>
                    <a:pt x="334" y="386"/>
                  </a:lnTo>
                  <a:lnTo>
                    <a:pt x="303" y="398"/>
                  </a:lnTo>
                  <a:lnTo>
                    <a:pt x="275" y="411"/>
                  </a:lnTo>
                  <a:lnTo>
                    <a:pt x="246" y="426"/>
                  </a:lnTo>
                  <a:lnTo>
                    <a:pt x="218" y="441"/>
                  </a:lnTo>
                  <a:lnTo>
                    <a:pt x="190" y="458"/>
                  </a:lnTo>
                  <a:lnTo>
                    <a:pt x="162" y="476"/>
                  </a:lnTo>
                  <a:lnTo>
                    <a:pt x="135" y="495"/>
                  </a:lnTo>
                  <a:lnTo>
                    <a:pt x="107" y="514"/>
                  </a:lnTo>
                  <a:lnTo>
                    <a:pt x="80" y="535"/>
                  </a:lnTo>
                  <a:lnTo>
                    <a:pt x="55" y="557"/>
                  </a:lnTo>
                  <a:lnTo>
                    <a:pt x="28" y="580"/>
                  </a:lnTo>
                  <a:lnTo>
                    <a:pt x="0" y="5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108" y="1954"/>
              <a:ext cx="137" cy="128"/>
            </a:xfrm>
            <a:custGeom>
              <a:avLst/>
              <a:gdLst>
                <a:gd name="T0" fmla="*/ 1238 w 1238"/>
                <a:gd name="T1" fmla="*/ 28 h 1146"/>
                <a:gd name="T2" fmla="*/ 26 w 1238"/>
                <a:gd name="T3" fmla="*/ 1146 h 1146"/>
                <a:gd name="T4" fmla="*/ 0 w 1238"/>
                <a:gd name="T5" fmla="*/ 1113 h 1146"/>
                <a:gd name="T6" fmla="*/ 313 w 1238"/>
                <a:gd name="T7" fmla="*/ 617 h 1146"/>
                <a:gd name="T8" fmla="*/ 336 w 1238"/>
                <a:gd name="T9" fmla="*/ 606 h 1146"/>
                <a:gd name="T10" fmla="*/ 359 w 1238"/>
                <a:gd name="T11" fmla="*/ 595 h 1146"/>
                <a:gd name="T12" fmla="*/ 385 w 1238"/>
                <a:gd name="T13" fmla="*/ 585 h 1146"/>
                <a:gd name="T14" fmla="*/ 410 w 1238"/>
                <a:gd name="T15" fmla="*/ 576 h 1146"/>
                <a:gd name="T16" fmla="*/ 463 w 1238"/>
                <a:gd name="T17" fmla="*/ 558 h 1146"/>
                <a:gd name="T18" fmla="*/ 516 w 1238"/>
                <a:gd name="T19" fmla="*/ 539 h 1146"/>
                <a:gd name="T20" fmla="*/ 541 w 1238"/>
                <a:gd name="T21" fmla="*/ 528 h 1146"/>
                <a:gd name="T22" fmla="*/ 565 w 1238"/>
                <a:gd name="T23" fmla="*/ 517 h 1146"/>
                <a:gd name="T24" fmla="*/ 576 w 1238"/>
                <a:gd name="T25" fmla="*/ 510 h 1146"/>
                <a:gd name="T26" fmla="*/ 586 w 1238"/>
                <a:gd name="T27" fmla="*/ 503 h 1146"/>
                <a:gd name="T28" fmla="*/ 596 w 1238"/>
                <a:gd name="T29" fmla="*/ 497 h 1146"/>
                <a:gd name="T30" fmla="*/ 606 w 1238"/>
                <a:gd name="T31" fmla="*/ 489 h 1146"/>
                <a:gd name="T32" fmla="*/ 615 w 1238"/>
                <a:gd name="T33" fmla="*/ 481 h 1146"/>
                <a:gd name="T34" fmla="*/ 622 w 1238"/>
                <a:gd name="T35" fmla="*/ 472 h 1146"/>
                <a:gd name="T36" fmla="*/ 629 w 1238"/>
                <a:gd name="T37" fmla="*/ 463 h 1146"/>
                <a:gd name="T38" fmla="*/ 636 w 1238"/>
                <a:gd name="T39" fmla="*/ 454 h 1146"/>
                <a:gd name="T40" fmla="*/ 641 w 1238"/>
                <a:gd name="T41" fmla="*/ 444 h 1146"/>
                <a:gd name="T42" fmla="*/ 646 w 1238"/>
                <a:gd name="T43" fmla="*/ 433 h 1146"/>
                <a:gd name="T44" fmla="*/ 650 w 1238"/>
                <a:gd name="T45" fmla="*/ 421 h 1146"/>
                <a:gd name="T46" fmla="*/ 652 w 1238"/>
                <a:gd name="T47" fmla="*/ 409 h 1146"/>
                <a:gd name="T48" fmla="*/ 674 w 1238"/>
                <a:gd name="T49" fmla="*/ 283 h 1146"/>
                <a:gd name="T50" fmla="*/ 1180 w 1238"/>
                <a:gd name="T51" fmla="*/ 0 h 1146"/>
                <a:gd name="T52" fmla="*/ 1238 w 1238"/>
                <a:gd name="T53" fmla="*/ 2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8" h="1146">
                  <a:moveTo>
                    <a:pt x="1238" y="28"/>
                  </a:moveTo>
                  <a:lnTo>
                    <a:pt x="26" y="1146"/>
                  </a:lnTo>
                  <a:lnTo>
                    <a:pt x="0" y="1113"/>
                  </a:lnTo>
                  <a:lnTo>
                    <a:pt x="313" y="617"/>
                  </a:lnTo>
                  <a:lnTo>
                    <a:pt x="336" y="606"/>
                  </a:lnTo>
                  <a:lnTo>
                    <a:pt x="359" y="595"/>
                  </a:lnTo>
                  <a:lnTo>
                    <a:pt x="385" y="585"/>
                  </a:lnTo>
                  <a:lnTo>
                    <a:pt x="410" y="576"/>
                  </a:lnTo>
                  <a:lnTo>
                    <a:pt x="463" y="558"/>
                  </a:lnTo>
                  <a:lnTo>
                    <a:pt x="516" y="539"/>
                  </a:lnTo>
                  <a:lnTo>
                    <a:pt x="541" y="528"/>
                  </a:lnTo>
                  <a:lnTo>
                    <a:pt x="565" y="517"/>
                  </a:lnTo>
                  <a:lnTo>
                    <a:pt x="576" y="510"/>
                  </a:lnTo>
                  <a:lnTo>
                    <a:pt x="586" y="503"/>
                  </a:lnTo>
                  <a:lnTo>
                    <a:pt x="596" y="497"/>
                  </a:lnTo>
                  <a:lnTo>
                    <a:pt x="606" y="489"/>
                  </a:lnTo>
                  <a:lnTo>
                    <a:pt x="615" y="481"/>
                  </a:lnTo>
                  <a:lnTo>
                    <a:pt x="622" y="472"/>
                  </a:lnTo>
                  <a:lnTo>
                    <a:pt x="629" y="463"/>
                  </a:lnTo>
                  <a:lnTo>
                    <a:pt x="636" y="454"/>
                  </a:lnTo>
                  <a:lnTo>
                    <a:pt x="641" y="444"/>
                  </a:lnTo>
                  <a:lnTo>
                    <a:pt x="646" y="433"/>
                  </a:lnTo>
                  <a:lnTo>
                    <a:pt x="650" y="421"/>
                  </a:lnTo>
                  <a:lnTo>
                    <a:pt x="652" y="409"/>
                  </a:lnTo>
                  <a:lnTo>
                    <a:pt x="674" y="283"/>
                  </a:lnTo>
                  <a:lnTo>
                    <a:pt x="1180" y="0"/>
                  </a:lnTo>
                  <a:lnTo>
                    <a:pt x="1238" y="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109" y="1998"/>
              <a:ext cx="54" cy="14"/>
            </a:xfrm>
            <a:custGeom>
              <a:avLst/>
              <a:gdLst>
                <a:gd name="T0" fmla="*/ 242 w 484"/>
                <a:gd name="T1" fmla="*/ 0 h 127"/>
                <a:gd name="T2" fmla="*/ 0 w 484"/>
                <a:gd name="T3" fmla="*/ 0 h 127"/>
                <a:gd name="T4" fmla="*/ 0 w 484"/>
                <a:gd name="T5" fmla="*/ 7 h 127"/>
                <a:gd name="T6" fmla="*/ 2 w 484"/>
                <a:gd name="T7" fmla="*/ 14 h 127"/>
                <a:gd name="T8" fmla="*/ 3 w 484"/>
                <a:gd name="T9" fmla="*/ 20 h 127"/>
                <a:gd name="T10" fmla="*/ 5 w 484"/>
                <a:gd name="T11" fmla="*/ 26 h 127"/>
                <a:gd name="T12" fmla="*/ 12 w 484"/>
                <a:gd name="T13" fmla="*/ 38 h 127"/>
                <a:gd name="T14" fmla="*/ 19 w 484"/>
                <a:gd name="T15" fmla="*/ 50 h 127"/>
                <a:gd name="T16" fmla="*/ 29 w 484"/>
                <a:gd name="T17" fmla="*/ 62 h 127"/>
                <a:gd name="T18" fmla="*/ 42 w 484"/>
                <a:gd name="T19" fmla="*/ 72 h 127"/>
                <a:gd name="T20" fmla="*/ 56 w 484"/>
                <a:gd name="T21" fmla="*/ 82 h 127"/>
                <a:gd name="T22" fmla="*/ 72 w 484"/>
                <a:gd name="T23" fmla="*/ 90 h 127"/>
                <a:gd name="T24" fmla="*/ 88 w 484"/>
                <a:gd name="T25" fmla="*/ 98 h 127"/>
                <a:gd name="T26" fmla="*/ 107 w 484"/>
                <a:gd name="T27" fmla="*/ 106 h 127"/>
                <a:gd name="T28" fmla="*/ 127 w 484"/>
                <a:gd name="T29" fmla="*/ 112 h 127"/>
                <a:gd name="T30" fmla="*/ 148 w 484"/>
                <a:gd name="T31" fmla="*/ 117 h 127"/>
                <a:gd name="T32" fmla="*/ 170 w 484"/>
                <a:gd name="T33" fmla="*/ 122 h 127"/>
                <a:gd name="T34" fmla="*/ 194 w 484"/>
                <a:gd name="T35" fmla="*/ 125 h 127"/>
                <a:gd name="T36" fmla="*/ 217 w 484"/>
                <a:gd name="T37" fmla="*/ 127 h 127"/>
                <a:gd name="T38" fmla="*/ 242 w 484"/>
                <a:gd name="T39" fmla="*/ 127 h 127"/>
                <a:gd name="T40" fmla="*/ 267 w 484"/>
                <a:gd name="T41" fmla="*/ 127 h 127"/>
                <a:gd name="T42" fmla="*/ 291 w 484"/>
                <a:gd name="T43" fmla="*/ 125 h 127"/>
                <a:gd name="T44" fmla="*/ 314 w 484"/>
                <a:gd name="T45" fmla="*/ 122 h 127"/>
                <a:gd name="T46" fmla="*/ 336 w 484"/>
                <a:gd name="T47" fmla="*/ 117 h 127"/>
                <a:gd name="T48" fmla="*/ 357 w 484"/>
                <a:gd name="T49" fmla="*/ 112 h 127"/>
                <a:gd name="T50" fmla="*/ 377 w 484"/>
                <a:gd name="T51" fmla="*/ 106 h 127"/>
                <a:gd name="T52" fmla="*/ 396 w 484"/>
                <a:gd name="T53" fmla="*/ 98 h 127"/>
                <a:gd name="T54" fmla="*/ 413 w 484"/>
                <a:gd name="T55" fmla="*/ 90 h 127"/>
                <a:gd name="T56" fmla="*/ 428 w 484"/>
                <a:gd name="T57" fmla="*/ 82 h 127"/>
                <a:gd name="T58" fmla="*/ 443 w 484"/>
                <a:gd name="T59" fmla="*/ 72 h 127"/>
                <a:gd name="T60" fmla="*/ 455 w 484"/>
                <a:gd name="T61" fmla="*/ 62 h 127"/>
                <a:gd name="T62" fmla="*/ 465 w 484"/>
                <a:gd name="T63" fmla="*/ 50 h 127"/>
                <a:gd name="T64" fmla="*/ 473 w 484"/>
                <a:gd name="T65" fmla="*/ 38 h 127"/>
                <a:gd name="T66" fmla="*/ 478 w 484"/>
                <a:gd name="T67" fmla="*/ 26 h 127"/>
                <a:gd name="T68" fmla="*/ 481 w 484"/>
                <a:gd name="T69" fmla="*/ 20 h 127"/>
                <a:gd name="T70" fmla="*/ 483 w 484"/>
                <a:gd name="T71" fmla="*/ 14 h 127"/>
                <a:gd name="T72" fmla="*/ 483 w 484"/>
                <a:gd name="T73" fmla="*/ 7 h 127"/>
                <a:gd name="T74" fmla="*/ 484 w 484"/>
                <a:gd name="T75" fmla="*/ 0 h 127"/>
                <a:gd name="T76" fmla="*/ 242 w 484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27">
                  <a:moveTo>
                    <a:pt x="242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5" y="26"/>
                  </a:lnTo>
                  <a:lnTo>
                    <a:pt x="12" y="38"/>
                  </a:lnTo>
                  <a:lnTo>
                    <a:pt x="19" y="50"/>
                  </a:lnTo>
                  <a:lnTo>
                    <a:pt x="29" y="62"/>
                  </a:lnTo>
                  <a:lnTo>
                    <a:pt x="42" y="72"/>
                  </a:lnTo>
                  <a:lnTo>
                    <a:pt x="56" y="82"/>
                  </a:lnTo>
                  <a:lnTo>
                    <a:pt x="72" y="90"/>
                  </a:lnTo>
                  <a:lnTo>
                    <a:pt x="88" y="98"/>
                  </a:lnTo>
                  <a:lnTo>
                    <a:pt x="107" y="106"/>
                  </a:lnTo>
                  <a:lnTo>
                    <a:pt x="127" y="112"/>
                  </a:lnTo>
                  <a:lnTo>
                    <a:pt x="148" y="117"/>
                  </a:lnTo>
                  <a:lnTo>
                    <a:pt x="170" y="122"/>
                  </a:lnTo>
                  <a:lnTo>
                    <a:pt x="194" y="125"/>
                  </a:lnTo>
                  <a:lnTo>
                    <a:pt x="217" y="127"/>
                  </a:lnTo>
                  <a:lnTo>
                    <a:pt x="242" y="127"/>
                  </a:lnTo>
                  <a:lnTo>
                    <a:pt x="267" y="127"/>
                  </a:lnTo>
                  <a:lnTo>
                    <a:pt x="291" y="125"/>
                  </a:lnTo>
                  <a:lnTo>
                    <a:pt x="314" y="122"/>
                  </a:lnTo>
                  <a:lnTo>
                    <a:pt x="336" y="117"/>
                  </a:lnTo>
                  <a:lnTo>
                    <a:pt x="357" y="112"/>
                  </a:lnTo>
                  <a:lnTo>
                    <a:pt x="377" y="106"/>
                  </a:lnTo>
                  <a:lnTo>
                    <a:pt x="396" y="98"/>
                  </a:lnTo>
                  <a:lnTo>
                    <a:pt x="413" y="90"/>
                  </a:lnTo>
                  <a:lnTo>
                    <a:pt x="428" y="82"/>
                  </a:lnTo>
                  <a:lnTo>
                    <a:pt x="443" y="72"/>
                  </a:lnTo>
                  <a:lnTo>
                    <a:pt x="455" y="62"/>
                  </a:lnTo>
                  <a:lnTo>
                    <a:pt x="465" y="50"/>
                  </a:lnTo>
                  <a:lnTo>
                    <a:pt x="473" y="38"/>
                  </a:lnTo>
                  <a:lnTo>
                    <a:pt x="478" y="26"/>
                  </a:lnTo>
                  <a:lnTo>
                    <a:pt x="481" y="20"/>
                  </a:lnTo>
                  <a:lnTo>
                    <a:pt x="483" y="14"/>
                  </a:lnTo>
                  <a:lnTo>
                    <a:pt x="483" y="7"/>
                  </a:lnTo>
                  <a:lnTo>
                    <a:pt x="484" y="0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976" y="1918"/>
              <a:ext cx="250" cy="82"/>
            </a:xfrm>
            <a:custGeom>
              <a:avLst/>
              <a:gdLst>
                <a:gd name="T0" fmla="*/ 2237 w 2245"/>
                <a:gd name="T1" fmla="*/ 266 h 738"/>
                <a:gd name="T2" fmla="*/ 1825 w 2245"/>
                <a:gd name="T3" fmla="*/ 405 h 738"/>
                <a:gd name="T4" fmla="*/ 1726 w 2245"/>
                <a:gd name="T5" fmla="*/ 498 h 738"/>
                <a:gd name="T6" fmla="*/ 562 w 2245"/>
                <a:gd name="T7" fmla="*/ 704 h 738"/>
                <a:gd name="T8" fmla="*/ 35 w 2245"/>
                <a:gd name="T9" fmla="*/ 738 h 738"/>
                <a:gd name="T10" fmla="*/ 0 w 2245"/>
                <a:gd name="T11" fmla="*/ 691 h 738"/>
                <a:gd name="T12" fmla="*/ 1022 w 2245"/>
                <a:gd name="T13" fmla="*/ 420 h 738"/>
                <a:gd name="T14" fmla="*/ 1073 w 2245"/>
                <a:gd name="T15" fmla="*/ 398 h 738"/>
                <a:gd name="T16" fmla="*/ 1124 w 2245"/>
                <a:gd name="T17" fmla="*/ 376 h 738"/>
                <a:gd name="T18" fmla="*/ 1175 w 2245"/>
                <a:gd name="T19" fmla="*/ 353 h 738"/>
                <a:gd name="T20" fmla="*/ 1226 w 2245"/>
                <a:gd name="T21" fmla="*/ 330 h 738"/>
                <a:gd name="T22" fmla="*/ 1276 w 2245"/>
                <a:gd name="T23" fmla="*/ 308 h 738"/>
                <a:gd name="T24" fmla="*/ 1327 w 2245"/>
                <a:gd name="T25" fmla="*/ 285 h 738"/>
                <a:gd name="T26" fmla="*/ 1378 w 2245"/>
                <a:gd name="T27" fmla="*/ 263 h 738"/>
                <a:gd name="T28" fmla="*/ 1430 w 2245"/>
                <a:gd name="T29" fmla="*/ 241 h 738"/>
                <a:gd name="T30" fmla="*/ 1481 w 2245"/>
                <a:gd name="T31" fmla="*/ 217 h 738"/>
                <a:gd name="T32" fmla="*/ 1532 w 2245"/>
                <a:gd name="T33" fmla="*/ 195 h 738"/>
                <a:gd name="T34" fmla="*/ 1583 w 2245"/>
                <a:gd name="T35" fmla="*/ 173 h 738"/>
                <a:gd name="T36" fmla="*/ 1634 w 2245"/>
                <a:gd name="T37" fmla="*/ 151 h 738"/>
                <a:gd name="T38" fmla="*/ 1684 w 2245"/>
                <a:gd name="T39" fmla="*/ 127 h 738"/>
                <a:gd name="T40" fmla="*/ 1735 w 2245"/>
                <a:gd name="T41" fmla="*/ 105 h 738"/>
                <a:gd name="T42" fmla="*/ 1786 w 2245"/>
                <a:gd name="T43" fmla="*/ 83 h 738"/>
                <a:gd name="T44" fmla="*/ 1837 w 2245"/>
                <a:gd name="T45" fmla="*/ 60 h 738"/>
                <a:gd name="T46" fmla="*/ 1866 w 2245"/>
                <a:gd name="T47" fmla="*/ 48 h 738"/>
                <a:gd name="T48" fmla="*/ 1893 w 2245"/>
                <a:gd name="T49" fmla="*/ 37 h 738"/>
                <a:gd name="T50" fmla="*/ 1920 w 2245"/>
                <a:gd name="T51" fmla="*/ 28 h 738"/>
                <a:gd name="T52" fmla="*/ 1945 w 2245"/>
                <a:gd name="T53" fmla="*/ 20 h 738"/>
                <a:gd name="T54" fmla="*/ 1970 w 2245"/>
                <a:gd name="T55" fmla="*/ 14 h 738"/>
                <a:gd name="T56" fmla="*/ 1993 w 2245"/>
                <a:gd name="T57" fmla="*/ 9 h 738"/>
                <a:gd name="T58" fmla="*/ 2015 w 2245"/>
                <a:gd name="T59" fmla="*/ 5 h 738"/>
                <a:gd name="T60" fmla="*/ 2036 w 2245"/>
                <a:gd name="T61" fmla="*/ 2 h 738"/>
                <a:gd name="T62" fmla="*/ 2056 w 2245"/>
                <a:gd name="T63" fmla="*/ 0 h 738"/>
                <a:gd name="T64" fmla="*/ 2076 w 2245"/>
                <a:gd name="T65" fmla="*/ 0 h 738"/>
                <a:gd name="T66" fmla="*/ 2094 w 2245"/>
                <a:gd name="T67" fmla="*/ 1 h 738"/>
                <a:gd name="T68" fmla="*/ 2112 w 2245"/>
                <a:gd name="T69" fmla="*/ 4 h 738"/>
                <a:gd name="T70" fmla="*/ 2128 w 2245"/>
                <a:gd name="T71" fmla="*/ 7 h 738"/>
                <a:gd name="T72" fmla="*/ 2143 w 2245"/>
                <a:gd name="T73" fmla="*/ 12 h 738"/>
                <a:gd name="T74" fmla="*/ 2158 w 2245"/>
                <a:gd name="T75" fmla="*/ 18 h 738"/>
                <a:gd name="T76" fmla="*/ 2170 w 2245"/>
                <a:gd name="T77" fmla="*/ 25 h 738"/>
                <a:gd name="T78" fmla="*/ 2182 w 2245"/>
                <a:gd name="T79" fmla="*/ 32 h 738"/>
                <a:gd name="T80" fmla="*/ 2193 w 2245"/>
                <a:gd name="T81" fmla="*/ 41 h 738"/>
                <a:gd name="T82" fmla="*/ 2203 w 2245"/>
                <a:gd name="T83" fmla="*/ 51 h 738"/>
                <a:gd name="T84" fmla="*/ 2212 w 2245"/>
                <a:gd name="T85" fmla="*/ 63 h 738"/>
                <a:gd name="T86" fmla="*/ 2220 w 2245"/>
                <a:gd name="T87" fmla="*/ 74 h 738"/>
                <a:gd name="T88" fmla="*/ 2227 w 2245"/>
                <a:gd name="T89" fmla="*/ 87 h 738"/>
                <a:gd name="T90" fmla="*/ 2232 w 2245"/>
                <a:gd name="T91" fmla="*/ 102 h 738"/>
                <a:gd name="T92" fmla="*/ 2238 w 2245"/>
                <a:gd name="T93" fmla="*/ 116 h 738"/>
                <a:gd name="T94" fmla="*/ 2241 w 2245"/>
                <a:gd name="T95" fmla="*/ 132 h 738"/>
                <a:gd name="T96" fmla="*/ 2243 w 2245"/>
                <a:gd name="T97" fmla="*/ 148 h 738"/>
                <a:gd name="T98" fmla="*/ 2245 w 2245"/>
                <a:gd name="T99" fmla="*/ 166 h 738"/>
                <a:gd name="T100" fmla="*/ 2245 w 2245"/>
                <a:gd name="T101" fmla="*/ 184 h 738"/>
                <a:gd name="T102" fmla="*/ 2245 w 2245"/>
                <a:gd name="T103" fmla="*/ 204 h 738"/>
                <a:gd name="T104" fmla="*/ 2243 w 2245"/>
                <a:gd name="T105" fmla="*/ 224 h 738"/>
                <a:gd name="T106" fmla="*/ 2241 w 2245"/>
                <a:gd name="T107" fmla="*/ 244 h 738"/>
                <a:gd name="T108" fmla="*/ 2237 w 2245"/>
                <a:gd name="T109" fmla="*/ 26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5" h="738">
                  <a:moveTo>
                    <a:pt x="2237" y="266"/>
                  </a:moveTo>
                  <a:lnTo>
                    <a:pt x="1825" y="405"/>
                  </a:lnTo>
                  <a:lnTo>
                    <a:pt x="1726" y="498"/>
                  </a:lnTo>
                  <a:lnTo>
                    <a:pt x="562" y="704"/>
                  </a:lnTo>
                  <a:lnTo>
                    <a:pt x="35" y="738"/>
                  </a:lnTo>
                  <a:lnTo>
                    <a:pt x="0" y="691"/>
                  </a:lnTo>
                  <a:lnTo>
                    <a:pt x="1022" y="420"/>
                  </a:lnTo>
                  <a:lnTo>
                    <a:pt x="1073" y="398"/>
                  </a:lnTo>
                  <a:lnTo>
                    <a:pt x="1124" y="376"/>
                  </a:lnTo>
                  <a:lnTo>
                    <a:pt x="1175" y="353"/>
                  </a:lnTo>
                  <a:lnTo>
                    <a:pt x="1226" y="330"/>
                  </a:lnTo>
                  <a:lnTo>
                    <a:pt x="1276" y="308"/>
                  </a:lnTo>
                  <a:lnTo>
                    <a:pt x="1327" y="285"/>
                  </a:lnTo>
                  <a:lnTo>
                    <a:pt x="1378" y="263"/>
                  </a:lnTo>
                  <a:lnTo>
                    <a:pt x="1430" y="241"/>
                  </a:lnTo>
                  <a:lnTo>
                    <a:pt x="1481" y="217"/>
                  </a:lnTo>
                  <a:lnTo>
                    <a:pt x="1532" y="195"/>
                  </a:lnTo>
                  <a:lnTo>
                    <a:pt x="1583" y="173"/>
                  </a:lnTo>
                  <a:lnTo>
                    <a:pt x="1634" y="151"/>
                  </a:lnTo>
                  <a:lnTo>
                    <a:pt x="1684" y="127"/>
                  </a:lnTo>
                  <a:lnTo>
                    <a:pt x="1735" y="105"/>
                  </a:lnTo>
                  <a:lnTo>
                    <a:pt x="1786" y="83"/>
                  </a:lnTo>
                  <a:lnTo>
                    <a:pt x="1837" y="60"/>
                  </a:lnTo>
                  <a:lnTo>
                    <a:pt x="1866" y="48"/>
                  </a:lnTo>
                  <a:lnTo>
                    <a:pt x="1893" y="37"/>
                  </a:lnTo>
                  <a:lnTo>
                    <a:pt x="1920" y="28"/>
                  </a:lnTo>
                  <a:lnTo>
                    <a:pt x="1945" y="20"/>
                  </a:lnTo>
                  <a:lnTo>
                    <a:pt x="1970" y="14"/>
                  </a:lnTo>
                  <a:lnTo>
                    <a:pt x="1993" y="9"/>
                  </a:lnTo>
                  <a:lnTo>
                    <a:pt x="2015" y="5"/>
                  </a:lnTo>
                  <a:lnTo>
                    <a:pt x="2036" y="2"/>
                  </a:lnTo>
                  <a:lnTo>
                    <a:pt x="2056" y="0"/>
                  </a:lnTo>
                  <a:lnTo>
                    <a:pt x="2076" y="0"/>
                  </a:lnTo>
                  <a:lnTo>
                    <a:pt x="2094" y="1"/>
                  </a:lnTo>
                  <a:lnTo>
                    <a:pt x="2112" y="4"/>
                  </a:lnTo>
                  <a:lnTo>
                    <a:pt x="2128" y="7"/>
                  </a:lnTo>
                  <a:lnTo>
                    <a:pt x="2143" y="12"/>
                  </a:lnTo>
                  <a:lnTo>
                    <a:pt x="2158" y="18"/>
                  </a:lnTo>
                  <a:lnTo>
                    <a:pt x="2170" y="25"/>
                  </a:lnTo>
                  <a:lnTo>
                    <a:pt x="2182" y="32"/>
                  </a:lnTo>
                  <a:lnTo>
                    <a:pt x="2193" y="41"/>
                  </a:lnTo>
                  <a:lnTo>
                    <a:pt x="2203" y="51"/>
                  </a:lnTo>
                  <a:lnTo>
                    <a:pt x="2212" y="63"/>
                  </a:lnTo>
                  <a:lnTo>
                    <a:pt x="2220" y="74"/>
                  </a:lnTo>
                  <a:lnTo>
                    <a:pt x="2227" y="87"/>
                  </a:lnTo>
                  <a:lnTo>
                    <a:pt x="2232" y="102"/>
                  </a:lnTo>
                  <a:lnTo>
                    <a:pt x="2238" y="116"/>
                  </a:lnTo>
                  <a:lnTo>
                    <a:pt x="2241" y="132"/>
                  </a:lnTo>
                  <a:lnTo>
                    <a:pt x="2243" y="148"/>
                  </a:lnTo>
                  <a:lnTo>
                    <a:pt x="2245" y="166"/>
                  </a:lnTo>
                  <a:lnTo>
                    <a:pt x="2245" y="184"/>
                  </a:lnTo>
                  <a:lnTo>
                    <a:pt x="2245" y="204"/>
                  </a:lnTo>
                  <a:lnTo>
                    <a:pt x="2243" y="224"/>
                  </a:lnTo>
                  <a:lnTo>
                    <a:pt x="2241" y="244"/>
                  </a:lnTo>
                  <a:lnTo>
                    <a:pt x="2237" y="26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07" y="2004"/>
              <a:ext cx="189" cy="53"/>
            </a:xfrm>
            <a:custGeom>
              <a:avLst/>
              <a:gdLst>
                <a:gd name="T0" fmla="*/ 1683 w 1695"/>
                <a:gd name="T1" fmla="*/ 0 h 482"/>
                <a:gd name="T2" fmla="*/ 879 w 1695"/>
                <a:gd name="T3" fmla="*/ 112 h 482"/>
                <a:gd name="T4" fmla="*/ 4 w 1695"/>
                <a:gd name="T5" fmla="*/ 417 h 482"/>
                <a:gd name="T6" fmla="*/ 3 w 1695"/>
                <a:gd name="T7" fmla="*/ 434 h 482"/>
                <a:gd name="T8" fmla="*/ 2 w 1695"/>
                <a:gd name="T9" fmla="*/ 449 h 482"/>
                <a:gd name="T10" fmla="*/ 1 w 1695"/>
                <a:gd name="T11" fmla="*/ 466 h 482"/>
                <a:gd name="T12" fmla="*/ 0 w 1695"/>
                <a:gd name="T13" fmla="*/ 482 h 482"/>
                <a:gd name="T14" fmla="*/ 56 w 1695"/>
                <a:gd name="T15" fmla="*/ 480 h 482"/>
                <a:gd name="T16" fmla="*/ 111 w 1695"/>
                <a:gd name="T17" fmla="*/ 476 h 482"/>
                <a:gd name="T18" fmla="*/ 167 w 1695"/>
                <a:gd name="T19" fmla="*/ 473 h 482"/>
                <a:gd name="T20" fmla="*/ 222 w 1695"/>
                <a:gd name="T21" fmla="*/ 468 h 482"/>
                <a:gd name="T22" fmla="*/ 278 w 1695"/>
                <a:gd name="T23" fmla="*/ 464 h 482"/>
                <a:gd name="T24" fmla="*/ 332 w 1695"/>
                <a:gd name="T25" fmla="*/ 458 h 482"/>
                <a:gd name="T26" fmla="*/ 388 w 1695"/>
                <a:gd name="T27" fmla="*/ 452 h 482"/>
                <a:gd name="T28" fmla="*/ 442 w 1695"/>
                <a:gd name="T29" fmla="*/ 445 h 482"/>
                <a:gd name="T30" fmla="*/ 497 w 1695"/>
                <a:gd name="T31" fmla="*/ 438 h 482"/>
                <a:gd name="T32" fmla="*/ 551 w 1695"/>
                <a:gd name="T33" fmla="*/ 429 h 482"/>
                <a:gd name="T34" fmla="*/ 606 w 1695"/>
                <a:gd name="T35" fmla="*/ 422 h 482"/>
                <a:gd name="T36" fmla="*/ 659 w 1695"/>
                <a:gd name="T37" fmla="*/ 412 h 482"/>
                <a:gd name="T38" fmla="*/ 714 w 1695"/>
                <a:gd name="T39" fmla="*/ 402 h 482"/>
                <a:gd name="T40" fmla="*/ 767 w 1695"/>
                <a:gd name="T41" fmla="*/ 392 h 482"/>
                <a:gd name="T42" fmla="*/ 820 w 1695"/>
                <a:gd name="T43" fmla="*/ 380 h 482"/>
                <a:gd name="T44" fmla="*/ 874 w 1695"/>
                <a:gd name="T45" fmla="*/ 368 h 482"/>
                <a:gd name="T46" fmla="*/ 926 w 1695"/>
                <a:gd name="T47" fmla="*/ 355 h 482"/>
                <a:gd name="T48" fmla="*/ 979 w 1695"/>
                <a:gd name="T49" fmla="*/ 341 h 482"/>
                <a:gd name="T50" fmla="*/ 1032 w 1695"/>
                <a:gd name="T51" fmla="*/ 328 h 482"/>
                <a:gd name="T52" fmla="*/ 1084 w 1695"/>
                <a:gd name="T53" fmla="*/ 312 h 482"/>
                <a:gd name="T54" fmla="*/ 1136 w 1695"/>
                <a:gd name="T55" fmla="*/ 297 h 482"/>
                <a:gd name="T56" fmla="*/ 1188 w 1695"/>
                <a:gd name="T57" fmla="*/ 280 h 482"/>
                <a:gd name="T58" fmla="*/ 1241 w 1695"/>
                <a:gd name="T59" fmla="*/ 263 h 482"/>
                <a:gd name="T60" fmla="*/ 1292 w 1695"/>
                <a:gd name="T61" fmla="*/ 246 h 482"/>
                <a:gd name="T62" fmla="*/ 1343 w 1695"/>
                <a:gd name="T63" fmla="*/ 227 h 482"/>
                <a:gd name="T64" fmla="*/ 1394 w 1695"/>
                <a:gd name="T65" fmla="*/ 208 h 482"/>
                <a:gd name="T66" fmla="*/ 1445 w 1695"/>
                <a:gd name="T67" fmla="*/ 188 h 482"/>
                <a:gd name="T68" fmla="*/ 1495 w 1695"/>
                <a:gd name="T69" fmla="*/ 166 h 482"/>
                <a:gd name="T70" fmla="*/ 1546 w 1695"/>
                <a:gd name="T71" fmla="*/ 144 h 482"/>
                <a:gd name="T72" fmla="*/ 1596 w 1695"/>
                <a:gd name="T73" fmla="*/ 122 h 482"/>
                <a:gd name="T74" fmla="*/ 1646 w 1695"/>
                <a:gd name="T75" fmla="*/ 98 h 482"/>
                <a:gd name="T76" fmla="*/ 1695 w 1695"/>
                <a:gd name="T77" fmla="*/ 74 h 482"/>
                <a:gd name="T78" fmla="*/ 1683 w 1695"/>
                <a:gd name="T7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5" h="482">
                  <a:moveTo>
                    <a:pt x="1683" y="0"/>
                  </a:moveTo>
                  <a:lnTo>
                    <a:pt x="879" y="112"/>
                  </a:lnTo>
                  <a:lnTo>
                    <a:pt x="4" y="417"/>
                  </a:lnTo>
                  <a:lnTo>
                    <a:pt x="3" y="434"/>
                  </a:lnTo>
                  <a:lnTo>
                    <a:pt x="2" y="449"/>
                  </a:lnTo>
                  <a:lnTo>
                    <a:pt x="1" y="466"/>
                  </a:lnTo>
                  <a:lnTo>
                    <a:pt x="0" y="482"/>
                  </a:lnTo>
                  <a:lnTo>
                    <a:pt x="56" y="480"/>
                  </a:lnTo>
                  <a:lnTo>
                    <a:pt x="111" y="476"/>
                  </a:lnTo>
                  <a:lnTo>
                    <a:pt x="167" y="473"/>
                  </a:lnTo>
                  <a:lnTo>
                    <a:pt x="222" y="468"/>
                  </a:lnTo>
                  <a:lnTo>
                    <a:pt x="278" y="464"/>
                  </a:lnTo>
                  <a:lnTo>
                    <a:pt x="332" y="458"/>
                  </a:lnTo>
                  <a:lnTo>
                    <a:pt x="388" y="452"/>
                  </a:lnTo>
                  <a:lnTo>
                    <a:pt x="442" y="445"/>
                  </a:lnTo>
                  <a:lnTo>
                    <a:pt x="497" y="438"/>
                  </a:lnTo>
                  <a:lnTo>
                    <a:pt x="551" y="429"/>
                  </a:lnTo>
                  <a:lnTo>
                    <a:pt x="606" y="422"/>
                  </a:lnTo>
                  <a:lnTo>
                    <a:pt x="659" y="412"/>
                  </a:lnTo>
                  <a:lnTo>
                    <a:pt x="714" y="402"/>
                  </a:lnTo>
                  <a:lnTo>
                    <a:pt x="767" y="392"/>
                  </a:lnTo>
                  <a:lnTo>
                    <a:pt x="820" y="380"/>
                  </a:lnTo>
                  <a:lnTo>
                    <a:pt x="874" y="368"/>
                  </a:lnTo>
                  <a:lnTo>
                    <a:pt x="926" y="355"/>
                  </a:lnTo>
                  <a:lnTo>
                    <a:pt x="979" y="341"/>
                  </a:lnTo>
                  <a:lnTo>
                    <a:pt x="1032" y="328"/>
                  </a:lnTo>
                  <a:lnTo>
                    <a:pt x="1084" y="312"/>
                  </a:lnTo>
                  <a:lnTo>
                    <a:pt x="1136" y="297"/>
                  </a:lnTo>
                  <a:lnTo>
                    <a:pt x="1188" y="280"/>
                  </a:lnTo>
                  <a:lnTo>
                    <a:pt x="1241" y="263"/>
                  </a:lnTo>
                  <a:lnTo>
                    <a:pt x="1292" y="246"/>
                  </a:lnTo>
                  <a:lnTo>
                    <a:pt x="1343" y="227"/>
                  </a:lnTo>
                  <a:lnTo>
                    <a:pt x="1394" y="208"/>
                  </a:lnTo>
                  <a:lnTo>
                    <a:pt x="1445" y="188"/>
                  </a:lnTo>
                  <a:lnTo>
                    <a:pt x="1495" y="166"/>
                  </a:lnTo>
                  <a:lnTo>
                    <a:pt x="1546" y="144"/>
                  </a:lnTo>
                  <a:lnTo>
                    <a:pt x="1596" y="122"/>
                  </a:lnTo>
                  <a:lnTo>
                    <a:pt x="1646" y="98"/>
                  </a:lnTo>
                  <a:lnTo>
                    <a:pt x="1695" y="74"/>
                  </a:lnTo>
                  <a:lnTo>
                    <a:pt x="168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915" y="2025"/>
              <a:ext cx="208" cy="179"/>
            </a:xfrm>
            <a:custGeom>
              <a:avLst/>
              <a:gdLst>
                <a:gd name="T0" fmla="*/ 1791 w 1868"/>
                <a:gd name="T1" fmla="*/ 30 h 1610"/>
                <a:gd name="T2" fmla="*/ 1685 w 1868"/>
                <a:gd name="T3" fmla="*/ 24 h 1610"/>
                <a:gd name="T4" fmla="*/ 1595 w 1868"/>
                <a:gd name="T5" fmla="*/ 90 h 1610"/>
                <a:gd name="T6" fmla="*/ 1495 w 1868"/>
                <a:gd name="T7" fmla="*/ 148 h 1610"/>
                <a:gd name="T8" fmla="*/ 1386 w 1868"/>
                <a:gd name="T9" fmla="*/ 198 h 1610"/>
                <a:gd name="T10" fmla="*/ 1271 w 1868"/>
                <a:gd name="T11" fmla="*/ 242 h 1610"/>
                <a:gd name="T12" fmla="*/ 1149 w 1868"/>
                <a:gd name="T13" fmla="*/ 278 h 1610"/>
                <a:gd name="T14" fmla="*/ 892 w 1868"/>
                <a:gd name="T15" fmla="*/ 340 h 1610"/>
                <a:gd name="T16" fmla="*/ 623 w 1868"/>
                <a:gd name="T17" fmla="*/ 392 h 1610"/>
                <a:gd name="T18" fmla="*/ 5 w 1868"/>
                <a:gd name="T19" fmla="*/ 859 h 1610"/>
                <a:gd name="T20" fmla="*/ 1 w 1868"/>
                <a:gd name="T21" fmla="*/ 958 h 1610"/>
                <a:gd name="T22" fmla="*/ 139 w 1868"/>
                <a:gd name="T23" fmla="*/ 891 h 1610"/>
                <a:gd name="T24" fmla="*/ 243 w 1868"/>
                <a:gd name="T25" fmla="*/ 823 h 1610"/>
                <a:gd name="T26" fmla="*/ 347 w 1868"/>
                <a:gd name="T27" fmla="*/ 763 h 1610"/>
                <a:gd name="T28" fmla="*/ 450 w 1868"/>
                <a:gd name="T29" fmla="*/ 710 h 1610"/>
                <a:gd name="T30" fmla="*/ 555 w 1868"/>
                <a:gd name="T31" fmla="*/ 665 h 1610"/>
                <a:gd name="T32" fmla="*/ 674 w 1868"/>
                <a:gd name="T33" fmla="*/ 743 h 1610"/>
                <a:gd name="T34" fmla="*/ 671 w 1868"/>
                <a:gd name="T35" fmla="*/ 833 h 1610"/>
                <a:gd name="T36" fmla="*/ 615 w 1868"/>
                <a:gd name="T37" fmla="*/ 936 h 1610"/>
                <a:gd name="T38" fmla="*/ 572 w 1868"/>
                <a:gd name="T39" fmla="*/ 1043 h 1610"/>
                <a:gd name="T40" fmla="*/ 540 w 1868"/>
                <a:gd name="T41" fmla="*/ 1155 h 1610"/>
                <a:gd name="T42" fmla="*/ 522 w 1868"/>
                <a:gd name="T43" fmla="*/ 1271 h 1610"/>
                <a:gd name="T44" fmla="*/ 534 w 1868"/>
                <a:gd name="T45" fmla="*/ 1357 h 1610"/>
                <a:gd name="T46" fmla="*/ 589 w 1868"/>
                <a:gd name="T47" fmla="*/ 1369 h 1610"/>
                <a:gd name="T48" fmla="*/ 663 w 1868"/>
                <a:gd name="T49" fmla="*/ 1223 h 1610"/>
                <a:gd name="T50" fmla="*/ 748 w 1868"/>
                <a:gd name="T51" fmla="*/ 1086 h 1610"/>
                <a:gd name="T52" fmla="*/ 797 w 1868"/>
                <a:gd name="T53" fmla="*/ 1022 h 1610"/>
                <a:gd name="T54" fmla="*/ 851 w 1868"/>
                <a:gd name="T55" fmla="*/ 959 h 1610"/>
                <a:gd name="T56" fmla="*/ 908 w 1868"/>
                <a:gd name="T57" fmla="*/ 900 h 1610"/>
                <a:gd name="T58" fmla="*/ 972 w 1868"/>
                <a:gd name="T59" fmla="*/ 846 h 1610"/>
                <a:gd name="T60" fmla="*/ 1041 w 1868"/>
                <a:gd name="T61" fmla="*/ 793 h 1610"/>
                <a:gd name="T62" fmla="*/ 1115 w 1868"/>
                <a:gd name="T63" fmla="*/ 746 h 1610"/>
                <a:gd name="T64" fmla="*/ 1195 w 1868"/>
                <a:gd name="T65" fmla="*/ 721 h 1610"/>
                <a:gd name="T66" fmla="*/ 1259 w 1868"/>
                <a:gd name="T67" fmla="*/ 730 h 1610"/>
                <a:gd name="T68" fmla="*/ 1322 w 1868"/>
                <a:gd name="T69" fmla="*/ 739 h 1610"/>
                <a:gd name="T70" fmla="*/ 1326 w 1868"/>
                <a:gd name="T71" fmla="*/ 793 h 1610"/>
                <a:gd name="T72" fmla="*/ 1299 w 1868"/>
                <a:gd name="T73" fmla="*/ 870 h 1610"/>
                <a:gd name="T74" fmla="*/ 1276 w 1868"/>
                <a:gd name="T75" fmla="*/ 947 h 1610"/>
                <a:gd name="T76" fmla="*/ 1245 w 1868"/>
                <a:gd name="T77" fmla="*/ 1103 h 1610"/>
                <a:gd name="T78" fmla="*/ 1231 w 1868"/>
                <a:gd name="T79" fmla="*/ 1260 h 1610"/>
                <a:gd name="T80" fmla="*/ 1225 w 1868"/>
                <a:gd name="T81" fmla="*/ 1417 h 1610"/>
                <a:gd name="T82" fmla="*/ 1224 w 1868"/>
                <a:gd name="T83" fmla="*/ 1575 h 1610"/>
                <a:gd name="T84" fmla="*/ 1292 w 1868"/>
                <a:gd name="T85" fmla="*/ 1601 h 1610"/>
                <a:gd name="T86" fmla="*/ 1372 w 1868"/>
                <a:gd name="T87" fmla="*/ 1402 h 1610"/>
                <a:gd name="T88" fmla="*/ 1461 w 1868"/>
                <a:gd name="T89" fmla="*/ 1093 h 1610"/>
                <a:gd name="T90" fmla="*/ 1556 w 1868"/>
                <a:gd name="T91" fmla="*/ 791 h 1610"/>
                <a:gd name="T92" fmla="*/ 1662 w 1868"/>
                <a:gd name="T93" fmla="*/ 502 h 1610"/>
                <a:gd name="T94" fmla="*/ 1739 w 1868"/>
                <a:gd name="T95" fmla="*/ 319 h 1610"/>
                <a:gd name="T96" fmla="*/ 1801 w 1868"/>
                <a:gd name="T97" fmla="*/ 186 h 1610"/>
                <a:gd name="T98" fmla="*/ 1868 w 1868"/>
                <a:gd name="T99" fmla="*/ 6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8" h="1610">
                  <a:moveTo>
                    <a:pt x="1868" y="60"/>
                  </a:moveTo>
                  <a:lnTo>
                    <a:pt x="1830" y="44"/>
                  </a:lnTo>
                  <a:lnTo>
                    <a:pt x="1791" y="30"/>
                  </a:lnTo>
                  <a:lnTo>
                    <a:pt x="1752" y="14"/>
                  </a:lnTo>
                  <a:lnTo>
                    <a:pt x="1713" y="0"/>
                  </a:lnTo>
                  <a:lnTo>
                    <a:pt x="1685" y="24"/>
                  </a:lnTo>
                  <a:lnTo>
                    <a:pt x="1657" y="48"/>
                  </a:lnTo>
                  <a:lnTo>
                    <a:pt x="1626" y="69"/>
                  </a:lnTo>
                  <a:lnTo>
                    <a:pt x="1595" y="90"/>
                  </a:lnTo>
                  <a:lnTo>
                    <a:pt x="1563" y="111"/>
                  </a:lnTo>
                  <a:lnTo>
                    <a:pt x="1530" y="130"/>
                  </a:lnTo>
                  <a:lnTo>
                    <a:pt x="1495" y="148"/>
                  </a:lnTo>
                  <a:lnTo>
                    <a:pt x="1460" y="166"/>
                  </a:lnTo>
                  <a:lnTo>
                    <a:pt x="1423" y="183"/>
                  </a:lnTo>
                  <a:lnTo>
                    <a:pt x="1386" y="198"/>
                  </a:lnTo>
                  <a:lnTo>
                    <a:pt x="1349" y="213"/>
                  </a:lnTo>
                  <a:lnTo>
                    <a:pt x="1310" y="227"/>
                  </a:lnTo>
                  <a:lnTo>
                    <a:pt x="1271" y="242"/>
                  </a:lnTo>
                  <a:lnTo>
                    <a:pt x="1231" y="254"/>
                  </a:lnTo>
                  <a:lnTo>
                    <a:pt x="1190" y="266"/>
                  </a:lnTo>
                  <a:lnTo>
                    <a:pt x="1149" y="278"/>
                  </a:lnTo>
                  <a:lnTo>
                    <a:pt x="1065" y="301"/>
                  </a:lnTo>
                  <a:lnTo>
                    <a:pt x="978" y="321"/>
                  </a:lnTo>
                  <a:lnTo>
                    <a:pt x="892" y="340"/>
                  </a:lnTo>
                  <a:lnTo>
                    <a:pt x="803" y="359"/>
                  </a:lnTo>
                  <a:lnTo>
                    <a:pt x="713" y="375"/>
                  </a:lnTo>
                  <a:lnTo>
                    <a:pt x="623" y="392"/>
                  </a:lnTo>
                  <a:lnTo>
                    <a:pt x="533" y="408"/>
                  </a:lnTo>
                  <a:lnTo>
                    <a:pt x="443" y="424"/>
                  </a:lnTo>
                  <a:lnTo>
                    <a:pt x="5" y="859"/>
                  </a:lnTo>
                  <a:lnTo>
                    <a:pt x="4" y="891"/>
                  </a:lnTo>
                  <a:lnTo>
                    <a:pt x="2" y="925"/>
                  </a:lnTo>
                  <a:lnTo>
                    <a:pt x="1" y="958"/>
                  </a:lnTo>
                  <a:lnTo>
                    <a:pt x="0" y="992"/>
                  </a:lnTo>
                  <a:lnTo>
                    <a:pt x="70" y="940"/>
                  </a:lnTo>
                  <a:lnTo>
                    <a:pt x="139" y="891"/>
                  </a:lnTo>
                  <a:lnTo>
                    <a:pt x="174" y="868"/>
                  </a:lnTo>
                  <a:lnTo>
                    <a:pt x="208" y="846"/>
                  </a:lnTo>
                  <a:lnTo>
                    <a:pt x="243" y="823"/>
                  </a:lnTo>
                  <a:lnTo>
                    <a:pt x="278" y="802"/>
                  </a:lnTo>
                  <a:lnTo>
                    <a:pt x="313" y="782"/>
                  </a:lnTo>
                  <a:lnTo>
                    <a:pt x="347" y="763"/>
                  </a:lnTo>
                  <a:lnTo>
                    <a:pt x="382" y="744"/>
                  </a:lnTo>
                  <a:lnTo>
                    <a:pt x="416" y="726"/>
                  </a:lnTo>
                  <a:lnTo>
                    <a:pt x="450" y="710"/>
                  </a:lnTo>
                  <a:lnTo>
                    <a:pt x="485" y="694"/>
                  </a:lnTo>
                  <a:lnTo>
                    <a:pt x="519" y="680"/>
                  </a:lnTo>
                  <a:lnTo>
                    <a:pt x="555" y="665"/>
                  </a:lnTo>
                  <a:lnTo>
                    <a:pt x="594" y="691"/>
                  </a:lnTo>
                  <a:lnTo>
                    <a:pt x="634" y="716"/>
                  </a:lnTo>
                  <a:lnTo>
                    <a:pt x="674" y="743"/>
                  </a:lnTo>
                  <a:lnTo>
                    <a:pt x="714" y="769"/>
                  </a:lnTo>
                  <a:lnTo>
                    <a:pt x="691" y="801"/>
                  </a:lnTo>
                  <a:lnTo>
                    <a:pt x="671" y="833"/>
                  </a:lnTo>
                  <a:lnTo>
                    <a:pt x="651" y="868"/>
                  </a:lnTo>
                  <a:lnTo>
                    <a:pt x="632" y="901"/>
                  </a:lnTo>
                  <a:lnTo>
                    <a:pt x="615" y="936"/>
                  </a:lnTo>
                  <a:lnTo>
                    <a:pt x="599" y="971"/>
                  </a:lnTo>
                  <a:lnTo>
                    <a:pt x="585" y="1007"/>
                  </a:lnTo>
                  <a:lnTo>
                    <a:pt x="572" y="1043"/>
                  </a:lnTo>
                  <a:lnTo>
                    <a:pt x="560" y="1080"/>
                  </a:lnTo>
                  <a:lnTo>
                    <a:pt x="549" y="1117"/>
                  </a:lnTo>
                  <a:lnTo>
                    <a:pt x="540" y="1155"/>
                  </a:lnTo>
                  <a:lnTo>
                    <a:pt x="533" y="1193"/>
                  </a:lnTo>
                  <a:lnTo>
                    <a:pt x="527" y="1232"/>
                  </a:lnTo>
                  <a:lnTo>
                    <a:pt x="522" y="1271"/>
                  </a:lnTo>
                  <a:lnTo>
                    <a:pt x="518" y="1311"/>
                  </a:lnTo>
                  <a:lnTo>
                    <a:pt x="516" y="1353"/>
                  </a:lnTo>
                  <a:lnTo>
                    <a:pt x="534" y="1357"/>
                  </a:lnTo>
                  <a:lnTo>
                    <a:pt x="553" y="1360"/>
                  </a:lnTo>
                  <a:lnTo>
                    <a:pt x="571" y="1365"/>
                  </a:lnTo>
                  <a:lnTo>
                    <a:pt x="589" y="1369"/>
                  </a:lnTo>
                  <a:lnTo>
                    <a:pt x="612" y="1320"/>
                  </a:lnTo>
                  <a:lnTo>
                    <a:pt x="636" y="1271"/>
                  </a:lnTo>
                  <a:lnTo>
                    <a:pt x="663" y="1223"/>
                  </a:lnTo>
                  <a:lnTo>
                    <a:pt x="689" y="1177"/>
                  </a:lnTo>
                  <a:lnTo>
                    <a:pt x="718" y="1131"/>
                  </a:lnTo>
                  <a:lnTo>
                    <a:pt x="748" y="1086"/>
                  </a:lnTo>
                  <a:lnTo>
                    <a:pt x="764" y="1064"/>
                  </a:lnTo>
                  <a:lnTo>
                    <a:pt x="781" y="1043"/>
                  </a:lnTo>
                  <a:lnTo>
                    <a:pt x="797" y="1022"/>
                  </a:lnTo>
                  <a:lnTo>
                    <a:pt x="814" y="1000"/>
                  </a:lnTo>
                  <a:lnTo>
                    <a:pt x="832" y="979"/>
                  </a:lnTo>
                  <a:lnTo>
                    <a:pt x="851" y="959"/>
                  </a:lnTo>
                  <a:lnTo>
                    <a:pt x="870" y="939"/>
                  </a:lnTo>
                  <a:lnTo>
                    <a:pt x="888" y="920"/>
                  </a:lnTo>
                  <a:lnTo>
                    <a:pt x="908" y="900"/>
                  </a:lnTo>
                  <a:lnTo>
                    <a:pt x="928" y="881"/>
                  </a:lnTo>
                  <a:lnTo>
                    <a:pt x="950" y="863"/>
                  </a:lnTo>
                  <a:lnTo>
                    <a:pt x="972" y="846"/>
                  </a:lnTo>
                  <a:lnTo>
                    <a:pt x="994" y="828"/>
                  </a:lnTo>
                  <a:lnTo>
                    <a:pt x="1016" y="810"/>
                  </a:lnTo>
                  <a:lnTo>
                    <a:pt x="1041" y="793"/>
                  </a:lnTo>
                  <a:lnTo>
                    <a:pt x="1064" y="778"/>
                  </a:lnTo>
                  <a:lnTo>
                    <a:pt x="1090" y="762"/>
                  </a:lnTo>
                  <a:lnTo>
                    <a:pt x="1115" y="746"/>
                  </a:lnTo>
                  <a:lnTo>
                    <a:pt x="1142" y="731"/>
                  </a:lnTo>
                  <a:lnTo>
                    <a:pt x="1169" y="716"/>
                  </a:lnTo>
                  <a:lnTo>
                    <a:pt x="1195" y="721"/>
                  </a:lnTo>
                  <a:lnTo>
                    <a:pt x="1219" y="724"/>
                  </a:lnTo>
                  <a:lnTo>
                    <a:pt x="1240" y="727"/>
                  </a:lnTo>
                  <a:lnTo>
                    <a:pt x="1259" y="730"/>
                  </a:lnTo>
                  <a:lnTo>
                    <a:pt x="1277" y="732"/>
                  </a:lnTo>
                  <a:lnTo>
                    <a:pt x="1299" y="735"/>
                  </a:lnTo>
                  <a:lnTo>
                    <a:pt x="1322" y="739"/>
                  </a:lnTo>
                  <a:lnTo>
                    <a:pt x="1349" y="743"/>
                  </a:lnTo>
                  <a:lnTo>
                    <a:pt x="1337" y="768"/>
                  </a:lnTo>
                  <a:lnTo>
                    <a:pt x="1326" y="793"/>
                  </a:lnTo>
                  <a:lnTo>
                    <a:pt x="1316" y="819"/>
                  </a:lnTo>
                  <a:lnTo>
                    <a:pt x="1307" y="844"/>
                  </a:lnTo>
                  <a:lnTo>
                    <a:pt x="1299" y="870"/>
                  </a:lnTo>
                  <a:lnTo>
                    <a:pt x="1291" y="896"/>
                  </a:lnTo>
                  <a:lnTo>
                    <a:pt x="1283" y="921"/>
                  </a:lnTo>
                  <a:lnTo>
                    <a:pt x="1276" y="947"/>
                  </a:lnTo>
                  <a:lnTo>
                    <a:pt x="1264" y="998"/>
                  </a:lnTo>
                  <a:lnTo>
                    <a:pt x="1254" y="1051"/>
                  </a:lnTo>
                  <a:lnTo>
                    <a:pt x="1245" y="1103"/>
                  </a:lnTo>
                  <a:lnTo>
                    <a:pt x="1240" y="1155"/>
                  </a:lnTo>
                  <a:lnTo>
                    <a:pt x="1234" y="1208"/>
                  </a:lnTo>
                  <a:lnTo>
                    <a:pt x="1231" y="1260"/>
                  </a:lnTo>
                  <a:lnTo>
                    <a:pt x="1229" y="1312"/>
                  </a:lnTo>
                  <a:lnTo>
                    <a:pt x="1226" y="1365"/>
                  </a:lnTo>
                  <a:lnTo>
                    <a:pt x="1225" y="1417"/>
                  </a:lnTo>
                  <a:lnTo>
                    <a:pt x="1225" y="1471"/>
                  </a:lnTo>
                  <a:lnTo>
                    <a:pt x="1224" y="1523"/>
                  </a:lnTo>
                  <a:lnTo>
                    <a:pt x="1224" y="1575"/>
                  </a:lnTo>
                  <a:lnTo>
                    <a:pt x="1246" y="1584"/>
                  </a:lnTo>
                  <a:lnTo>
                    <a:pt x="1270" y="1593"/>
                  </a:lnTo>
                  <a:lnTo>
                    <a:pt x="1292" y="1601"/>
                  </a:lnTo>
                  <a:lnTo>
                    <a:pt x="1314" y="1610"/>
                  </a:lnTo>
                  <a:lnTo>
                    <a:pt x="1343" y="1505"/>
                  </a:lnTo>
                  <a:lnTo>
                    <a:pt x="1372" y="1402"/>
                  </a:lnTo>
                  <a:lnTo>
                    <a:pt x="1402" y="1298"/>
                  </a:lnTo>
                  <a:lnTo>
                    <a:pt x="1431" y="1195"/>
                  </a:lnTo>
                  <a:lnTo>
                    <a:pt x="1461" y="1093"/>
                  </a:lnTo>
                  <a:lnTo>
                    <a:pt x="1492" y="992"/>
                  </a:lnTo>
                  <a:lnTo>
                    <a:pt x="1524" y="891"/>
                  </a:lnTo>
                  <a:lnTo>
                    <a:pt x="1556" y="791"/>
                  </a:lnTo>
                  <a:lnTo>
                    <a:pt x="1591" y="694"/>
                  </a:lnTo>
                  <a:lnTo>
                    <a:pt x="1625" y="597"/>
                  </a:lnTo>
                  <a:lnTo>
                    <a:pt x="1662" y="502"/>
                  </a:lnTo>
                  <a:lnTo>
                    <a:pt x="1700" y="410"/>
                  </a:lnTo>
                  <a:lnTo>
                    <a:pt x="1719" y="364"/>
                  </a:lnTo>
                  <a:lnTo>
                    <a:pt x="1739" y="319"/>
                  </a:lnTo>
                  <a:lnTo>
                    <a:pt x="1759" y="274"/>
                  </a:lnTo>
                  <a:lnTo>
                    <a:pt x="1780" y="229"/>
                  </a:lnTo>
                  <a:lnTo>
                    <a:pt x="1801" y="186"/>
                  </a:lnTo>
                  <a:lnTo>
                    <a:pt x="1823" y="144"/>
                  </a:lnTo>
                  <a:lnTo>
                    <a:pt x="1845" y="101"/>
                  </a:lnTo>
                  <a:lnTo>
                    <a:pt x="1868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984" y="2122"/>
              <a:ext cx="78" cy="168"/>
            </a:xfrm>
            <a:custGeom>
              <a:avLst/>
              <a:gdLst>
                <a:gd name="T0" fmla="*/ 462 w 706"/>
                <a:gd name="T1" fmla="*/ 35 h 1511"/>
                <a:gd name="T2" fmla="*/ 337 w 706"/>
                <a:gd name="T3" fmla="*/ 145 h 1511"/>
                <a:gd name="T4" fmla="*/ 232 w 706"/>
                <a:gd name="T5" fmla="*/ 258 h 1511"/>
                <a:gd name="T6" fmla="*/ 148 w 706"/>
                <a:gd name="T7" fmla="*/ 375 h 1511"/>
                <a:gd name="T8" fmla="*/ 82 w 706"/>
                <a:gd name="T9" fmla="*/ 497 h 1511"/>
                <a:gd name="T10" fmla="*/ 36 w 706"/>
                <a:gd name="T11" fmla="*/ 624 h 1511"/>
                <a:gd name="T12" fmla="*/ 9 w 706"/>
                <a:gd name="T13" fmla="*/ 755 h 1511"/>
                <a:gd name="T14" fmla="*/ 0 w 706"/>
                <a:gd name="T15" fmla="*/ 892 h 1511"/>
                <a:gd name="T16" fmla="*/ 9 w 706"/>
                <a:gd name="T17" fmla="*/ 1036 h 1511"/>
                <a:gd name="T18" fmla="*/ 36 w 706"/>
                <a:gd name="T19" fmla="*/ 1184 h 1511"/>
                <a:gd name="T20" fmla="*/ 80 w 706"/>
                <a:gd name="T21" fmla="*/ 1340 h 1511"/>
                <a:gd name="T22" fmla="*/ 143 w 706"/>
                <a:gd name="T23" fmla="*/ 1332 h 1511"/>
                <a:gd name="T24" fmla="*/ 129 w 706"/>
                <a:gd name="T25" fmla="*/ 1179 h 1511"/>
                <a:gd name="T26" fmla="*/ 123 w 706"/>
                <a:gd name="T27" fmla="*/ 1028 h 1511"/>
                <a:gd name="T28" fmla="*/ 129 w 706"/>
                <a:gd name="T29" fmla="*/ 931 h 1511"/>
                <a:gd name="T30" fmla="*/ 140 w 706"/>
                <a:gd name="T31" fmla="*/ 861 h 1511"/>
                <a:gd name="T32" fmla="*/ 156 w 706"/>
                <a:gd name="T33" fmla="*/ 792 h 1511"/>
                <a:gd name="T34" fmla="*/ 180 w 706"/>
                <a:gd name="T35" fmla="*/ 725 h 1511"/>
                <a:gd name="T36" fmla="*/ 212 w 706"/>
                <a:gd name="T37" fmla="*/ 660 h 1511"/>
                <a:gd name="T38" fmla="*/ 249 w 706"/>
                <a:gd name="T39" fmla="*/ 620 h 1511"/>
                <a:gd name="T40" fmla="*/ 277 w 706"/>
                <a:gd name="T41" fmla="*/ 631 h 1511"/>
                <a:gd name="T42" fmla="*/ 279 w 706"/>
                <a:gd name="T43" fmla="*/ 717 h 1511"/>
                <a:gd name="T44" fmla="*/ 292 w 706"/>
                <a:gd name="T45" fmla="*/ 803 h 1511"/>
                <a:gd name="T46" fmla="*/ 313 w 706"/>
                <a:gd name="T47" fmla="*/ 889 h 1511"/>
                <a:gd name="T48" fmla="*/ 342 w 706"/>
                <a:gd name="T49" fmla="*/ 972 h 1511"/>
                <a:gd name="T50" fmla="*/ 378 w 706"/>
                <a:gd name="T51" fmla="*/ 1056 h 1511"/>
                <a:gd name="T52" fmla="*/ 448 w 706"/>
                <a:gd name="T53" fmla="*/ 1193 h 1511"/>
                <a:gd name="T54" fmla="*/ 546 w 706"/>
                <a:gd name="T55" fmla="*/ 1355 h 1511"/>
                <a:gd name="T56" fmla="*/ 650 w 706"/>
                <a:gd name="T57" fmla="*/ 1511 h 1511"/>
                <a:gd name="T58" fmla="*/ 674 w 706"/>
                <a:gd name="T59" fmla="*/ 1427 h 1511"/>
                <a:gd name="T60" fmla="*/ 632 w 706"/>
                <a:gd name="T61" fmla="*/ 1344 h 1511"/>
                <a:gd name="T62" fmla="*/ 596 w 706"/>
                <a:gd name="T63" fmla="*/ 1260 h 1511"/>
                <a:gd name="T64" fmla="*/ 563 w 706"/>
                <a:gd name="T65" fmla="*/ 1174 h 1511"/>
                <a:gd name="T66" fmla="*/ 537 w 706"/>
                <a:gd name="T67" fmla="*/ 1087 h 1511"/>
                <a:gd name="T68" fmla="*/ 508 w 706"/>
                <a:gd name="T69" fmla="*/ 968 h 1511"/>
                <a:gd name="T70" fmla="*/ 481 w 706"/>
                <a:gd name="T71" fmla="*/ 785 h 1511"/>
                <a:gd name="T72" fmla="*/ 473 w 706"/>
                <a:gd name="T73" fmla="*/ 597 h 1511"/>
                <a:gd name="T74" fmla="*/ 475 w 706"/>
                <a:gd name="T75" fmla="*/ 464 h 1511"/>
                <a:gd name="T76" fmla="*/ 483 w 706"/>
                <a:gd name="T77" fmla="*/ 365 h 1511"/>
                <a:gd name="T78" fmla="*/ 500 w 706"/>
                <a:gd name="T79" fmla="*/ 268 h 1511"/>
                <a:gd name="T80" fmla="*/ 524 w 706"/>
                <a:gd name="T81" fmla="*/ 173 h 1511"/>
                <a:gd name="T82" fmla="*/ 558 w 706"/>
                <a:gd name="T83" fmla="*/ 8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511">
                  <a:moveTo>
                    <a:pt x="586" y="21"/>
                  </a:moveTo>
                  <a:lnTo>
                    <a:pt x="508" y="0"/>
                  </a:lnTo>
                  <a:lnTo>
                    <a:pt x="462" y="35"/>
                  </a:lnTo>
                  <a:lnTo>
                    <a:pt x="418" y="71"/>
                  </a:lnTo>
                  <a:lnTo>
                    <a:pt x="377" y="108"/>
                  </a:lnTo>
                  <a:lnTo>
                    <a:pt x="337" y="145"/>
                  </a:lnTo>
                  <a:lnTo>
                    <a:pt x="300" y="182"/>
                  </a:lnTo>
                  <a:lnTo>
                    <a:pt x="264" y="219"/>
                  </a:lnTo>
                  <a:lnTo>
                    <a:pt x="232" y="258"/>
                  </a:lnTo>
                  <a:lnTo>
                    <a:pt x="202" y="296"/>
                  </a:lnTo>
                  <a:lnTo>
                    <a:pt x="173" y="335"/>
                  </a:lnTo>
                  <a:lnTo>
                    <a:pt x="148" y="375"/>
                  </a:lnTo>
                  <a:lnTo>
                    <a:pt x="123" y="415"/>
                  </a:lnTo>
                  <a:lnTo>
                    <a:pt x="102" y="455"/>
                  </a:lnTo>
                  <a:lnTo>
                    <a:pt x="82" y="497"/>
                  </a:lnTo>
                  <a:lnTo>
                    <a:pt x="64" y="539"/>
                  </a:lnTo>
                  <a:lnTo>
                    <a:pt x="50" y="580"/>
                  </a:lnTo>
                  <a:lnTo>
                    <a:pt x="36" y="624"/>
                  </a:lnTo>
                  <a:lnTo>
                    <a:pt x="25" y="667"/>
                  </a:lnTo>
                  <a:lnTo>
                    <a:pt x="16" y="711"/>
                  </a:lnTo>
                  <a:lnTo>
                    <a:pt x="9" y="755"/>
                  </a:lnTo>
                  <a:lnTo>
                    <a:pt x="4" y="801"/>
                  </a:lnTo>
                  <a:lnTo>
                    <a:pt x="1" y="847"/>
                  </a:lnTo>
                  <a:lnTo>
                    <a:pt x="0" y="892"/>
                  </a:lnTo>
                  <a:lnTo>
                    <a:pt x="1" y="939"/>
                  </a:lnTo>
                  <a:lnTo>
                    <a:pt x="4" y="987"/>
                  </a:lnTo>
                  <a:lnTo>
                    <a:pt x="9" y="1036"/>
                  </a:lnTo>
                  <a:lnTo>
                    <a:pt x="16" y="1084"/>
                  </a:lnTo>
                  <a:lnTo>
                    <a:pt x="25" y="1134"/>
                  </a:lnTo>
                  <a:lnTo>
                    <a:pt x="36" y="1184"/>
                  </a:lnTo>
                  <a:lnTo>
                    <a:pt x="49" y="1235"/>
                  </a:lnTo>
                  <a:lnTo>
                    <a:pt x="63" y="1288"/>
                  </a:lnTo>
                  <a:lnTo>
                    <a:pt x="80" y="1340"/>
                  </a:lnTo>
                  <a:lnTo>
                    <a:pt x="99" y="1393"/>
                  </a:lnTo>
                  <a:lnTo>
                    <a:pt x="150" y="1385"/>
                  </a:lnTo>
                  <a:lnTo>
                    <a:pt x="143" y="1332"/>
                  </a:lnTo>
                  <a:lnTo>
                    <a:pt x="138" y="1281"/>
                  </a:lnTo>
                  <a:lnTo>
                    <a:pt x="132" y="1230"/>
                  </a:lnTo>
                  <a:lnTo>
                    <a:pt x="129" y="1179"/>
                  </a:lnTo>
                  <a:lnTo>
                    <a:pt x="125" y="1128"/>
                  </a:lnTo>
                  <a:lnTo>
                    <a:pt x="123" y="1078"/>
                  </a:lnTo>
                  <a:lnTo>
                    <a:pt x="123" y="1028"/>
                  </a:lnTo>
                  <a:lnTo>
                    <a:pt x="125" y="980"/>
                  </a:lnTo>
                  <a:lnTo>
                    <a:pt x="126" y="956"/>
                  </a:lnTo>
                  <a:lnTo>
                    <a:pt x="129" y="931"/>
                  </a:lnTo>
                  <a:lnTo>
                    <a:pt x="132" y="908"/>
                  </a:lnTo>
                  <a:lnTo>
                    <a:pt x="135" y="884"/>
                  </a:lnTo>
                  <a:lnTo>
                    <a:pt x="140" y="861"/>
                  </a:lnTo>
                  <a:lnTo>
                    <a:pt x="144" y="838"/>
                  </a:lnTo>
                  <a:lnTo>
                    <a:pt x="150" y="814"/>
                  </a:lnTo>
                  <a:lnTo>
                    <a:pt x="156" y="792"/>
                  </a:lnTo>
                  <a:lnTo>
                    <a:pt x="163" y="770"/>
                  </a:lnTo>
                  <a:lnTo>
                    <a:pt x="171" y="747"/>
                  </a:lnTo>
                  <a:lnTo>
                    <a:pt x="180" y="725"/>
                  </a:lnTo>
                  <a:lnTo>
                    <a:pt x="190" y="703"/>
                  </a:lnTo>
                  <a:lnTo>
                    <a:pt x="200" y="682"/>
                  </a:lnTo>
                  <a:lnTo>
                    <a:pt x="212" y="660"/>
                  </a:lnTo>
                  <a:lnTo>
                    <a:pt x="224" y="639"/>
                  </a:lnTo>
                  <a:lnTo>
                    <a:pt x="238" y="618"/>
                  </a:lnTo>
                  <a:lnTo>
                    <a:pt x="249" y="620"/>
                  </a:lnTo>
                  <a:lnTo>
                    <a:pt x="258" y="625"/>
                  </a:lnTo>
                  <a:lnTo>
                    <a:pt x="265" y="628"/>
                  </a:lnTo>
                  <a:lnTo>
                    <a:pt x="277" y="631"/>
                  </a:lnTo>
                  <a:lnTo>
                    <a:pt x="277" y="660"/>
                  </a:lnTo>
                  <a:lnTo>
                    <a:pt x="278" y="688"/>
                  </a:lnTo>
                  <a:lnTo>
                    <a:pt x="279" y="717"/>
                  </a:lnTo>
                  <a:lnTo>
                    <a:pt x="282" y="746"/>
                  </a:lnTo>
                  <a:lnTo>
                    <a:pt x="287" y="775"/>
                  </a:lnTo>
                  <a:lnTo>
                    <a:pt x="292" y="803"/>
                  </a:lnTo>
                  <a:lnTo>
                    <a:pt x="298" y="832"/>
                  </a:lnTo>
                  <a:lnTo>
                    <a:pt x="305" y="860"/>
                  </a:lnTo>
                  <a:lnTo>
                    <a:pt x="313" y="889"/>
                  </a:lnTo>
                  <a:lnTo>
                    <a:pt x="322" y="917"/>
                  </a:lnTo>
                  <a:lnTo>
                    <a:pt x="331" y="945"/>
                  </a:lnTo>
                  <a:lnTo>
                    <a:pt x="342" y="972"/>
                  </a:lnTo>
                  <a:lnTo>
                    <a:pt x="353" y="1000"/>
                  </a:lnTo>
                  <a:lnTo>
                    <a:pt x="364" y="1028"/>
                  </a:lnTo>
                  <a:lnTo>
                    <a:pt x="378" y="1056"/>
                  </a:lnTo>
                  <a:lnTo>
                    <a:pt x="390" y="1084"/>
                  </a:lnTo>
                  <a:lnTo>
                    <a:pt x="418" y="1138"/>
                  </a:lnTo>
                  <a:lnTo>
                    <a:pt x="448" y="1193"/>
                  </a:lnTo>
                  <a:lnTo>
                    <a:pt x="479" y="1248"/>
                  </a:lnTo>
                  <a:lnTo>
                    <a:pt x="512" y="1301"/>
                  </a:lnTo>
                  <a:lnTo>
                    <a:pt x="546" y="1355"/>
                  </a:lnTo>
                  <a:lnTo>
                    <a:pt x="580" y="1407"/>
                  </a:lnTo>
                  <a:lnTo>
                    <a:pt x="616" y="1459"/>
                  </a:lnTo>
                  <a:lnTo>
                    <a:pt x="650" y="1511"/>
                  </a:lnTo>
                  <a:lnTo>
                    <a:pt x="706" y="1482"/>
                  </a:lnTo>
                  <a:lnTo>
                    <a:pt x="690" y="1454"/>
                  </a:lnTo>
                  <a:lnTo>
                    <a:pt x="674" y="1427"/>
                  </a:lnTo>
                  <a:lnTo>
                    <a:pt x="660" y="1399"/>
                  </a:lnTo>
                  <a:lnTo>
                    <a:pt x="646" y="1371"/>
                  </a:lnTo>
                  <a:lnTo>
                    <a:pt x="632" y="1344"/>
                  </a:lnTo>
                  <a:lnTo>
                    <a:pt x="619" y="1316"/>
                  </a:lnTo>
                  <a:lnTo>
                    <a:pt x="607" y="1288"/>
                  </a:lnTo>
                  <a:lnTo>
                    <a:pt x="596" y="1260"/>
                  </a:lnTo>
                  <a:lnTo>
                    <a:pt x="584" y="1231"/>
                  </a:lnTo>
                  <a:lnTo>
                    <a:pt x="573" y="1203"/>
                  </a:lnTo>
                  <a:lnTo>
                    <a:pt x="563" y="1174"/>
                  </a:lnTo>
                  <a:lnTo>
                    <a:pt x="553" y="1145"/>
                  </a:lnTo>
                  <a:lnTo>
                    <a:pt x="544" y="1116"/>
                  </a:lnTo>
                  <a:lnTo>
                    <a:pt x="537" y="1087"/>
                  </a:lnTo>
                  <a:lnTo>
                    <a:pt x="529" y="1057"/>
                  </a:lnTo>
                  <a:lnTo>
                    <a:pt x="521" y="1028"/>
                  </a:lnTo>
                  <a:lnTo>
                    <a:pt x="508" y="968"/>
                  </a:lnTo>
                  <a:lnTo>
                    <a:pt x="498" y="908"/>
                  </a:lnTo>
                  <a:lnTo>
                    <a:pt x="489" y="848"/>
                  </a:lnTo>
                  <a:lnTo>
                    <a:pt x="481" y="785"/>
                  </a:lnTo>
                  <a:lnTo>
                    <a:pt x="477" y="723"/>
                  </a:lnTo>
                  <a:lnTo>
                    <a:pt x="474" y="660"/>
                  </a:lnTo>
                  <a:lnTo>
                    <a:pt x="473" y="597"/>
                  </a:lnTo>
                  <a:lnTo>
                    <a:pt x="474" y="532"/>
                  </a:lnTo>
                  <a:lnTo>
                    <a:pt x="474" y="498"/>
                  </a:lnTo>
                  <a:lnTo>
                    <a:pt x="475" y="464"/>
                  </a:lnTo>
                  <a:lnTo>
                    <a:pt x="477" y="431"/>
                  </a:lnTo>
                  <a:lnTo>
                    <a:pt x="480" y="397"/>
                  </a:lnTo>
                  <a:lnTo>
                    <a:pt x="483" y="365"/>
                  </a:lnTo>
                  <a:lnTo>
                    <a:pt x="488" y="333"/>
                  </a:lnTo>
                  <a:lnTo>
                    <a:pt x="493" y="301"/>
                  </a:lnTo>
                  <a:lnTo>
                    <a:pt x="500" y="268"/>
                  </a:lnTo>
                  <a:lnTo>
                    <a:pt x="507" y="236"/>
                  </a:lnTo>
                  <a:lnTo>
                    <a:pt x="516" y="205"/>
                  </a:lnTo>
                  <a:lnTo>
                    <a:pt x="524" y="173"/>
                  </a:lnTo>
                  <a:lnTo>
                    <a:pt x="534" y="142"/>
                  </a:lnTo>
                  <a:lnTo>
                    <a:pt x="546" y="111"/>
                  </a:lnTo>
                  <a:lnTo>
                    <a:pt x="558" y="81"/>
                  </a:lnTo>
                  <a:lnTo>
                    <a:pt x="571" y="51"/>
                  </a:lnTo>
                  <a:lnTo>
                    <a:pt x="586" y="2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923" y="2119"/>
              <a:ext cx="48" cy="121"/>
            </a:xfrm>
            <a:custGeom>
              <a:avLst/>
              <a:gdLst>
                <a:gd name="T0" fmla="*/ 382 w 433"/>
                <a:gd name="T1" fmla="*/ 0 h 1090"/>
                <a:gd name="T2" fmla="*/ 433 w 433"/>
                <a:gd name="T3" fmla="*/ 69 h 1090"/>
                <a:gd name="T4" fmla="*/ 331 w 433"/>
                <a:gd name="T5" fmla="*/ 219 h 1090"/>
                <a:gd name="T6" fmla="*/ 378 w 433"/>
                <a:gd name="T7" fmla="*/ 717 h 1090"/>
                <a:gd name="T8" fmla="*/ 103 w 433"/>
                <a:gd name="T9" fmla="*/ 1090 h 1090"/>
                <a:gd name="T10" fmla="*/ 90 w 433"/>
                <a:gd name="T11" fmla="*/ 558 h 1090"/>
                <a:gd name="T12" fmla="*/ 0 w 433"/>
                <a:gd name="T13" fmla="*/ 240 h 1090"/>
                <a:gd name="T14" fmla="*/ 382 w 433"/>
                <a:gd name="T15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1090">
                  <a:moveTo>
                    <a:pt x="382" y="0"/>
                  </a:moveTo>
                  <a:lnTo>
                    <a:pt x="433" y="69"/>
                  </a:lnTo>
                  <a:lnTo>
                    <a:pt x="331" y="219"/>
                  </a:lnTo>
                  <a:lnTo>
                    <a:pt x="378" y="717"/>
                  </a:lnTo>
                  <a:lnTo>
                    <a:pt x="103" y="1090"/>
                  </a:lnTo>
                  <a:lnTo>
                    <a:pt x="90" y="558"/>
                  </a:lnTo>
                  <a:lnTo>
                    <a:pt x="0" y="240"/>
                  </a:lnTo>
                  <a:lnTo>
                    <a:pt x="38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939" y="2221"/>
              <a:ext cx="201" cy="213"/>
            </a:xfrm>
            <a:custGeom>
              <a:avLst/>
              <a:gdLst>
                <a:gd name="T0" fmla="*/ 14 w 1812"/>
                <a:gd name="T1" fmla="*/ 437 h 1910"/>
                <a:gd name="T2" fmla="*/ 73 w 1812"/>
                <a:gd name="T3" fmla="*/ 831 h 1910"/>
                <a:gd name="T4" fmla="*/ 136 w 1812"/>
                <a:gd name="T5" fmla="*/ 1223 h 1910"/>
                <a:gd name="T6" fmla="*/ 198 w 1812"/>
                <a:gd name="T7" fmla="*/ 1615 h 1910"/>
                <a:gd name="T8" fmla="*/ 336 w 1812"/>
                <a:gd name="T9" fmla="*/ 1884 h 1910"/>
                <a:gd name="T10" fmla="*/ 321 w 1812"/>
                <a:gd name="T11" fmla="*/ 1625 h 1910"/>
                <a:gd name="T12" fmla="*/ 297 w 1812"/>
                <a:gd name="T13" fmla="*/ 1366 h 1910"/>
                <a:gd name="T14" fmla="*/ 288 w 1812"/>
                <a:gd name="T15" fmla="*/ 1109 h 1910"/>
                <a:gd name="T16" fmla="*/ 297 w 1812"/>
                <a:gd name="T17" fmla="*/ 980 h 1910"/>
                <a:gd name="T18" fmla="*/ 318 w 1812"/>
                <a:gd name="T19" fmla="*/ 853 h 1910"/>
                <a:gd name="T20" fmla="*/ 421 w 1812"/>
                <a:gd name="T21" fmla="*/ 971 h 1910"/>
                <a:gd name="T22" fmla="*/ 481 w 1812"/>
                <a:gd name="T23" fmla="*/ 1114 h 1910"/>
                <a:gd name="T24" fmla="*/ 555 w 1812"/>
                <a:gd name="T25" fmla="*/ 1242 h 1910"/>
                <a:gd name="T26" fmla="*/ 643 w 1812"/>
                <a:gd name="T27" fmla="*/ 1355 h 1910"/>
                <a:gd name="T28" fmla="*/ 744 w 1812"/>
                <a:gd name="T29" fmla="*/ 1457 h 1910"/>
                <a:gd name="T30" fmla="*/ 855 w 1812"/>
                <a:gd name="T31" fmla="*/ 1547 h 1910"/>
                <a:gd name="T32" fmla="*/ 976 w 1812"/>
                <a:gd name="T33" fmla="*/ 1628 h 1910"/>
                <a:gd name="T34" fmla="*/ 1251 w 1812"/>
                <a:gd name="T35" fmla="*/ 1656 h 1910"/>
                <a:gd name="T36" fmla="*/ 1130 w 1812"/>
                <a:gd name="T37" fmla="*/ 1524 h 1910"/>
                <a:gd name="T38" fmla="*/ 1023 w 1812"/>
                <a:gd name="T39" fmla="*/ 1384 h 1910"/>
                <a:gd name="T40" fmla="*/ 936 w 1812"/>
                <a:gd name="T41" fmla="*/ 1236 h 1910"/>
                <a:gd name="T42" fmla="*/ 872 w 1812"/>
                <a:gd name="T43" fmla="*/ 1078 h 1910"/>
                <a:gd name="T44" fmla="*/ 1013 w 1812"/>
                <a:gd name="T45" fmla="*/ 1080 h 1910"/>
                <a:gd name="T46" fmla="*/ 1110 w 1812"/>
                <a:gd name="T47" fmla="*/ 1147 h 1910"/>
                <a:gd name="T48" fmla="*/ 1211 w 1812"/>
                <a:gd name="T49" fmla="*/ 1197 h 1910"/>
                <a:gd name="T50" fmla="*/ 1317 w 1812"/>
                <a:gd name="T51" fmla="*/ 1233 h 1910"/>
                <a:gd name="T52" fmla="*/ 1427 w 1812"/>
                <a:gd name="T53" fmla="*/ 1253 h 1910"/>
                <a:gd name="T54" fmla="*/ 1541 w 1812"/>
                <a:gd name="T55" fmla="*/ 1258 h 1910"/>
                <a:gd name="T56" fmla="*/ 1659 w 1812"/>
                <a:gd name="T57" fmla="*/ 1252 h 1910"/>
                <a:gd name="T58" fmla="*/ 1781 w 1812"/>
                <a:gd name="T59" fmla="*/ 1234 h 1910"/>
                <a:gd name="T60" fmla="*/ 1711 w 1812"/>
                <a:gd name="T61" fmla="*/ 1119 h 1910"/>
                <a:gd name="T62" fmla="*/ 1529 w 1812"/>
                <a:gd name="T63" fmla="*/ 1079 h 1910"/>
                <a:gd name="T64" fmla="*/ 1354 w 1812"/>
                <a:gd name="T65" fmla="*/ 1005 h 1910"/>
                <a:gd name="T66" fmla="*/ 1191 w 1812"/>
                <a:gd name="T67" fmla="*/ 903 h 1910"/>
                <a:gd name="T68" fmla="*/ 1043 w 1812"/>
                <a:gd name="T69" fmla="*/ 775 h 1910"/>
                <a:gd name="T70" fmla="*/ 916 w 1812"/>
                <a:gd name="T71" fmla="*/ 628 h 1910"/>
                <a:gd name="T72" fmla="*/ 814 w 1812"/>
                <a:gd name="T73" fmla="*/ 466 h 1910"/>
                <a:gd name="T74" fmla="*/ 741 w 1812"/>
                <a:gd name="T75" fmla="*/ 295 h 1910"/>
                <a:gd name="T76" fmla="*/ 630 w 1812"/>
                <a:gd name="T77" fmla="*/ 243 h 1910"/>
                <a:gd name="T78" fmla="*/ 621 w 1812"/>
                <a:gd name="T79" fmla="*/ 407 h 1910"/>
                <a:gd name="T80" fmla="*/ 629 w 1812"/>
                <a:gd name="T81" fmla="*/ 571 h 1910"/>
                <a:gd name="T82" fmla="*/ 650 w 1812"/>
                <a:gd name="T83" fmla="*/ 736 h 1910"/>
                <a:gd name="T84" fmla="*/ 610 w 1812"/>
                <a:gd name="T85" fmla="*/ 858 h 1910"/>
                <a:gd name="T86" fmla="*/ 528 w 1812"/>
                <a:gd name="T87" fmla="*/ 764 h 1910"/>
                <a:gd name="T88" fmla="*/ 457 w 1812"/>
                <a:gd name="T89" fmla="*/ 666 h 1910"/>
                <a:gd name="T90" fmla="*/ 397 w 1812"/>
                <a:gd name="T91" fmla="*/ 564 h 1910"/>
                <a:gd name="T92" fmla="*/ 348 w 1812"/>
                <a:gd name="T93" fmla="*/ 459 h 1910"/>
                <a:gd name="T94" fmla="*/ 311 w 1812"/>
                <a:gd name="T95" fmla="*/ 350 h 1910"/>
                <a:gd name="T96" fmla="*/ 285 w 1812"/>
                <a:gd name="T97" fmla="*/ 238 h 1910"/>
                <a:gd name="T98" fmla="*/ 274 w 1812"/>
                <a:gd name="T99" fmla="*/ 121 h 1910"/>
                <a:gd name="T100" fmla="*/ 275 w 1812"/>
                <a:gd name="T101" fmla="*/ 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2" h="1910">
                  <a:moveTo>
                    <a:pt x="275" y="0"/>
                  </a:moveTo>
                  <a:lnTo>
                    <a:pt x="194" y="4"/>
                  </a:lnTo>
                  <a:lnTo>
                    <a:pt x="0" y="339"/>
                  </a:lnTo>
                  <a:lnTo>
                    <a:pt x="14" y="437"/>
                  </a:lnTo>
                  <a:lnTo>
                    <a:pt x="27" y="536"/>
                  </a:lnTo>
                  <a:lnTo>
                    <a:pt x="42" y="634"/>
                  </a:lnTo>
                  <a:lnTo>
                    <a:pt x="57" y="732"/>
                  </a:lnTo>
                  <a:lnTo>
                    <a:pt x="73" y="831"/>
                  </a:lnTo>
                  <a:lnTo>
                    <a:pt x="88" y="929"/>
                  </a:lnTo>
                  <a:lnTo>
                    <a:pt x="104" y="1027"/>
                  </a:lnTo>
                  <a:lnTo>
                    <a:pt x="121" y="1125"/>
                  </a:lnTo>
                  <a:lnTo>
                    <a:pt x="136" y="1223"/>
                  </a:lnTo>
                  <a:lnTo>
                    <a:pt x="153" y="1321"/>
                  </a:lnTo>
                  <a:lnTo>
                    <a:pt x="168" y="1419"/>
                  </a:lnTo>
                  <a:lnTo>
                    <a:pt x="184" y="1517"/>
                  </a:lnTo>
                  <a:lnTo>
                    <a:pt x="198" y="1615"/>
                  </a:lnTo>
                  <a:lnTo>
                    <a:pt x="213" y="1713"/>
                  </a:lnTo>
                  <a:lnTo>
                    <a:pt x="227" y="1812"/>
                  </a:lnTo>
                  <a:lnTo>
                    <a:pt x="241" y="1910"/>
                  </a:lnTo>
                  <a:lnTo>
                    <a:pt x="336" y="1884"/>
                  </a:lnTo>
                  <a:lnTo>
                    <a:pt x="334" y="1819"/>
                  </a:lnTo>
                  <a:lnTo>
                    <a:pt x="331" y="1754"/>
                  </a:lnTo>
                  <a:lnTo>
                    <a:pt x="326" y="1690"/>
                  </a:lnTo>
                  <a:lnTo>
                    <a:pt x="321" y="1625"/>
                  </a:lnTo>
                  <a:lnTo>
                    <a:pt x="314" y="1560"/>
                  </a:lnTo>
                  <a:lnTo>
                    <a:pt x="308" y="1496"/>
                  </a:lnTo>
                  <a:lnTo>
                    <a:pt x="302" y="1431"/>
                  </a:lnTo>
                  <a:lnTo>
                    <a:pt x="297" y="1366"/>
                  </a:lnTo>
                  <a:lnTo>
                    <a:pt x="293" y="1302"/>
                  </a:lnTo>
                  <a:lnTo>
                    <a:pt x="289" y="1237"/>
                  </a:lnTo>
                  <a:lnTo>
                    <a:pt x="288" y="1173"/>
                  </a:lnTo>
                  <a:lnTo>
                    <a:pt x="288" y="1109"/>
                  </a:lnTo>
                  <a:lnTo>
                    <a:pt x="289" y="1077"/>
                  </a:lnTo>
                  <a:lnTo>
                    <a:pt x="292" y="1044"/>
                  </a:lnTo>
                  <a:lnTo>
                    <a:pt x="294" y="1012"/>
                  </a:lnTo>
                  <a:lnTo>
                    <a:pt x="297" y="980"/>
                  </a:lnTo>
                  <a:lnTo>
                    <a:pt x="302" y="949"/>
                  </a:lnTo>
                  <a:lnTo>
                    <a:pt x="306" y="916"/>
                  </a:lnTo>
                  <a:lnTo>
                    <a:pt x="312" y="884"/>
                  </a:lnTo>
                  <a:lnTo>
                    <a:pt x="318" y="853"/>
                  </a:lnTo>
                  <a:lnTo>
                    <a:pt x="387" y="853"/>
                  </a:lnTo>
                  <a:lnTo>
                    <a:pt x="397" y="893"/>
                  </a:lnTo>
                  <a:lnTo>
                    <a:pt x="408" y="932"/>
                  </a:lnTo>
                  <a:lnTo>
                    <a:pt x="421" y="971"/>
                  </a:lnTo>
                  <a:lnTo>
                    <a:pt x="434" y="1008"/>
                  </a:lnTo>
                  <a:lnTo>
                    <a:pt x="448" y="1044"/>
                  </a:lnTo>
                  <a:lnTo>
                    <a:pt x="464" y="1079"/>
                  </a:lnTo>
                  <a:lnTo>
                    <a:pt x="481" y="1114"/>
                  </a:lnTo>
                  <a:lnTo>
                    <a:pt x="497" y="1147"/>
                  </a:lnTo>
                  <a:lnTo>
                    <a:pt x="516" y="1179"/>
                  </a:lnTo>
                  <a:lnTo>
                    <a:pt x="535" y="1210"/>
                  </a:lnTo>
                  <a:lnTo>
                    <a:pt x="555" y="1242"/>
                  </a:lnTo>
                  <a:lnTo>
                    <a:pt x="576" y="1271"/>
                  </a:lnTo>
                  <a:lnTo>
                    <a:pt x="597" y="1300"/>
                  </a:lnTo>
                  <a:lnTo>
                    <a:pt x="620" y="1327"/>
                  </a:lnTo>
                  <a:lnTo>
                    <a:pt x="643" y="1355"/>
                  </a:lnTo>
                  <a:lnTo>
                    <a:pt x="667" y="1381"/>
                  </a:lnTo>
                  <a:lnTo>
                    <a:pt x="693" y="1407"/>
                  </a:lnTo>
                  <a:lnTo>
                    <a:pt x="719" y="1432"/>
                  </a:lnTo>
                  <a:lnTo>
                    <a:pt x="744" y="1457"/>
                  </a:lnTo>
                  <a:lnTo>
                    <a:pt x="771" y="1480"/>
                  </a:lnTo>
                  <a:lnTo>
                    <a:pt x="799" y="1502"/>
                  </a:lnTo>
                  <a:lnTo>
                    <a:pt x="826" y="1526"/>
                  </a:lnTo>
                  <a:lnTo>
                    <a:pt x="855" y="1547"/>
                  </a:lnTo>
                  <a:lnTo>
                    <a:pt x="885" y="1568"/>
                  </a:lnTo>
                  <a:lnTo>
                    <a:pt x="915" y="1589"/>
                  </a:lnTo>
                  <a:lnTo>
                    <a:pt x="945" y="1609"/>
                  </a:lnTo>
                  <a:lnTo>
                    <a:pt x="976" y="1628"/>
                  </a:lnTo>
                  <a:lnTo>
                    <a:pt x="1008" y="1648"/>
                  </a:lnTo>
                  <a:lnTo>
                    <a:pt x="1071" y="1685"/>
                  </a:lnTo>
                  <a:lnTo>
                    <a:pt x="1136" y="1721"/>
                  </a:lnTo>
                  <a:lnTo>
                    <a:pt x="1251" y="1656"/>
                  </a:lnTo>
                  <a:lnTo>
                    <a:pt x="1220" y="1624"/>
                  </a:lnTo>
                  <a:lnTo>
                    <a:pt x="1189" y="1590"/>
                  </a:lnTo>
                  <a:lnTo>
                    <a:pt x="1159" y="1557"/>
                  </a:lnTo>
                  <a:lnTo>
                    <a:pt x="1130" y="1524"/>
                  </a:lnTo>
                  <a:lnTo>
                    <a:pt x="1102" y="1489"/>
                  </a:lnTo>
                  <a:lnTo>
                    <a:pt x="1074" y="1455"/>
                  </a:lnTo>
                  <a:lnTo>
                    <a:pt x="1049" y="1420"/>
                  </a:lnTo>
                  <a:lnTo>
                    <a:pt x="1023" y="1384"/>
                  </a:lnTo>
                  <a:lnTo>
                    <a:pt x="1000" y="1348"/>
                  </a:lnTo>
                  <a:lnTo>
                    <a:pt x="978" y="1311"/>
                  </a:lnTo>
                  <a:lnTo>
                    <a:pt x="956" y="1274"/>
                  </a:lnTo>
                  <a:lnTo>
                    <a:pt x="936" y="1236"/>
                  </a:lnTo>
                  <a:lnTo>
                    <a:pt x="918" y="1197"/>
                  </a:lnTo>
                  <a:lnTo>
                    <a:pt x="901" y="1158"/>
                  </a:lnTo>
                  <a:lnTo>
                    <a:pt x="885" y="1118"/>
                  </a:lnTo>
                  <a:lnTo>
                    <a:pt x="872" y="1078"/>
                  </a:lnTo>
                  <a:lnTo>
                    <a:pt x="944" y="1018"/>
                  </a:lnTo>
                  <a:lnTo>
                    <a:pt x="968" y="1039"/>
                  </a:lnTo>
                  <a:lnTo>
                    <a:pt x="990" y="1060"/>
                  </a:lnTo>
                  <a:lnTo>
                    <a:pt x="1013" y="1080"/>
                  </a:lnTo>
                  <a:lnTo>
                    <a:pt x="1036" y="1098"/>
                  </a:lnTo>
                  <a:lnTo>
                    <a:pt x="1061" y="1116"/>
                  </a:lnTo>
                  <a:lnTo>
                    <a:pt x="1085" y="1131"/>
                  </a:lnTo>
                  <a:lnTo>
                    <a:pt x="1110" y="1147"/>
                  </a:lnTo>
                  <a:lnTo>
                    <a:pt x="1134" y="1161"/>
                  </a:lnTo>
                  <a:lnTo>
                    <a:pt x="1160" y="1174"/>
                  </a:lnTo>
                  <a:lnTo>
                    <a:pt x="1185" y="1186"/>
                  </a:lnTo>
                  <a:lnTo>
                    <a:pt x="1211" y="1197"/>
                  </a:lnTo>
                  <a:lnTo>
                    <a:pt x="1237" y="1207"/>
                  </a:lnTo>
                  <a:lnTo>
                    <a:pt x="1263" y="1217"/>
                  </a:lnTo>
                  <a:lnTo>
                    <a:pt x="1290" y="1225"/>
                  </a:lnTo>
                  <a:lnTo>
                    <a:pt x="1317" y="1233"/>
                  </a:lnTo>
                  <a:lnTo>
                    <a:pt x="1344" y="1238"/>
                  </a:lnTo>
                  <a:lnTo>
                    <a:pt x="1371" y="1244"/>
                  </a:lnTo>
                  <a:lnTo>
                    <a:pt x="1399" y="1248"/>
                  </a:lnTo>
                  <a:lnTo>
                    <a:pt x="1427" y="1253"/>
                  </a:lnTo>
                  <a:lnTo>
                    <a:pt x="1456" y="1255"/>
                  </a:lnTo>
                  <a:lnTo>
                    <a:pt x="1483" y="1257"/>
                  </a:lnTo>
                  <a:lnTo>
                    <a:pt x="1512" y="1258"/>
                  </a:lnTo>
                  <a:lnTo>
                    <a:pt x="1541" y="1258"/>
                  </a:lnTo>
                  <a:lnTo>
                    <a:pt x="1570" y="1258"/>
                  </a:lnTo>
                  <a:lnTo>
                    <a:pt x="1600" y="1257"/>
                  </a:lnTo>
                  <a:lnTo>
                    <a:pt x="1630" y="1255"/>
                  </a:lnTo>
                  <a:lnTo>
                    <a:pt x="1659" y="1252"/>
                  </a:lnTo>
                  <a:lnTo>
                    <a:pt x="1690" y="1248"/>
                  </a:lnTo>
                  <a:lnTo>
                    <a:pt x="1720" y="1245"/>
                  </a:lnTo>
                  <a:lnTo>
                    <a:pt x="1750" y="1239"/>
                  </a:lnTo>
                  <a:lnTo>
                    <a:pt x="1781" y="1234"/>
                  </a:lnTo>
                  <a:lnTo>
                    <a:pt x="1812" y="1228"/>
                  </a:lnTo>
                  <a:lnTo>
                    <a:pt x="1803" y="1125"/>
                  </a:lnTo>
                  <a:lnTo>
                    <a:pt x="1757" y="1124"/>
                  </a:lnTo>
                  <a:lnTo>
                    <a:pt x="1711" y="1119"/>
                  </a:lnTo>
                  <a:lnTo>
                    <a:pt x="1664" y="1112"/>
                  </a:lnTo>
                  <a:lnTo>
                    <a:pt x="1619" y="1104"/>
                  </a:lnTo>
                  <a:lnTo>
                    <a:pt x="1574" y="1092"/>
                  </a:lnTo>
                  <a:lnTo>
                    <a:pt x="1529" y="1079"/>
                  </a:lnTo>
                  <a:lnTo>
                    <a:pt x="1484" y="1063"/>
                  </a:lnTo>
                  <a:lnTo>
                    <a:pt x="1440" y="1047"/>
                  </a:lnTo>
                  <a:lnTo>
                    <a:pt x="1397" y="1027"/>
                  </a:lnTo>
                  <a:lnTo>
                    <a:pt x="1354" y="1005"/>
                  </a:lnTo>
                  <a:lnTo>
                    <a:pt x="1312" y="982"/>
                  </a:lnTo>
                  <a:lnTo>
                    <a:pt x="1271" y="958"/>
                  </a:lnTo>
                  <a:lnTo>
                    <a:pt x="1230" y="931"/>
                  </a:lnTo>
                  <a:lnTo>
                    <a:pt x="1191" y="903"/>
                  </a:lnTo>
                  <a:lnTo>
                    <a:pt x="1152" y="873"/>
                  </a:lnTo>
                  <a:lnTo>
                    <a:pt x="1114" y="842"/>
                  </a:lnTo>
                  <a:lnTo>
                    <a:pt x="1079" y="809"/>
                  </a:lnTo>
                  <a:lnTo>
                    <a:pt x="1043" y="775"/>
                  </a:lnTo>
                  <a:lnTo>
                    <a:pt x="1010" y="740"/>
                  </a:lnTo>
                  <a:lnTo>
                    <a:pt x="978" y="703"/>
                  </a:lnTo>
                  <a:lnTo>
                    <a:pt x="946" y="667"/>
                  </a:lnTo>
                  <a:lnTo>
                    <a:pt x="916" y="628"/>
                  </a:lnTo>
                  <a:lnTo>
                    <a:pt x="889" y="589"/>
                  </a:lnTo>
                  <a:lnTo>
                    <a:pt x="862" y="549"/>
                  </a:lnTo>
                  <a:lnTo>
                    <a:pt x="837" y="507"/>
                  </a:lnTo>
                  <a:lnTo>
                    <a:pt x="814" y="466"/>
                  </a:lnTo>
                  <a:lnTo>
                    <a:pt x="793" y="424"/>
                  </a:lnTo>
                  <a:lnTo>
                    <a:pt x="774" y="381"/>
                  </a:lnTo>
                  <a:lnTo>
                    <a:pt x="756" y="338"/>
                  </a:lnTo>
                  <a:lnTo>
                    <a:pt x="741" y="295"/>
                  </a:lnTo>
                  <a:lnTo>
                    <a:pt x="729" y="250"/>
                  </a:lnTo>
                  <a:lnTo>
                    <a:pt x="717" y="206"/>
                  </a:lnTo>
                  <a:lnTo>
                    <a:pt x="635" y="202"/>
                  </a:lnTo>
                  <a:lnTo>
                    <a:pt x="630" y="243"/>
                  </a:lnTo>
                  <a:lnTo>
                    <a:pt x="626" y="283"/>
                  </a:lnTo>
                  <a:lnTo>
                    <a:pt x="623" y="325"/>
                  </a:lnTo>
                  <a:lnTo>
                    <a:pt x="621" y="366"/>
                  </a:lnTo>
                  <a:lnTo>
                    <a:pt x="621" y="407"/>
                  </a:lnTo>
                  <a:lnTo>
                    <a:pt x="621" y="448"/>
                  </a:lnTo>
                  <a:lnTo>
                    <a:pt x="622" y="490"/>
                  </a:lnTo>
                  <a:lnTo>
                    <a:pt x="625" y="530"/>
                  </a:lnTo>
                  <a:lnTo>
                    <a:pt x="629" y="571"/>
                  </a:lnTo>
                  <a:lnTo>
                    <a:pt x="632" y="612"/>
                  </a:lnTo>
                  <a:lnTo>
                    <a:pt x="637" y="653"/>
                  </a:lnTo>
                  <a:lnTo>
                    <a:pt x="643" y="695"/>
                  </a:lnTo>
                  <a:lnTo>
                    <a:pt x="650" y="736"/>
                  </a:lnTo>
                  <a:lnTo>
                    <a:pt x="657" y="777"/>
                  </a:lnTo>
                  <a:lnTo>
                    <a:pt x="665" y="817"/>
                  </a:lnTo>
                  <a:lnTo>
                    <a:pt x="674" y="858"/>
                  </a:lnTo>
                  <a:lnTo>
                    <a:pt x="610" y="858"/>
                  </a:lnTo>
                  <a:lnTo>
                    <a:pt x="588" y="835"/>
                  </a:lnTo>
                  <a:lnTo>
                    <a:pt x="567" y="812"/>
                  </a:lnTo>
                  <a:lnTo>
                    <a:pt x="547" y="788"/>
                  </a:lnTo>
                  <a:lnTo>
                    <a:pt x="528" y="764"/>
                  </a:lnTo>
                  <a:lnTo>
                    <a:pt x="510" y="739"/>
                  </a:lnTo>
                  <a:lnTo>
                    <a:pt x="492" y="716"/>
                  </a:lnTo>
                  <a:lnTo>
                    <a:pt x="474" y="690"/>
                  </a:lnTo>
                  <a:lnTo>
                    <a:pt x="457" y="666"/>
                  </a:lnTo>
                  <a:lnTo>
                    <a:pt x="442" y="641"/>
                  </a:lnTo>
                  <a:lnTo>
                    <a:pt x="426" y="615"/>
                  </a:lnTo>
                  <a:lnTo>
                    <a:pt x="411" y="590"/>
                  </a:lnTo>
                  <a:lnTo>
                    <a:pt x="397" y="564"/>
                  </a:lnTo>
                  <a:lnTo>
                    <a:pt x="384" y="539"/>
                  </a:lnTo>
                  <a:lnTo>
                    <a:pt x="371" y="512"/>
                  </a:lnTo>
                  <a:lnTo>
                    <a:pt x="360" y="486"/>
                  </a:lnTo>
                  <a:lnTo>
                    <a:pt x="348" y="459"/>
                  </a:lnTo>
                  <a:lnTo>
                    <a:pt x="337" y="433"/>
                  </a:lnTo>
                  <a:lnTo>
                    <a:pt x="327" y="405"/>
                  </a:lnTo>
                  <a:lnTo>
                    <a:pt x="318" y="378"/>
                  </a:lnTo>
                  <a:lnTo>
                    <a:pt x="311" y="350"/>
                  </a:lnTo>
                  <a:lnTo>
                    <a:pt x="303" y="322"/>
                  </a:lnTo>
                  <a:lnTo>
                    <a:pt x="296" y="295"/>
                  </a:lnTo>
                  <a:lnTo>
                    <a:pt x="291" y="267"/>
                  </a:lnTo>
                  <a:lnTo>
                    <a:pt x="285" y="238"/>
                  </a:lnTo>
                  <a:lnTo>
                    <a:pt x="282" y="209"/>
                  </a:lnTo>
                  <a:lnTo>
                    <a:pt x="278" y="180"/>
                  </a:lnTo>
                  <a:lnTo>
                    <a:pt x="275" y="151"/>
                  </a:lnTo>
                  <a:lnTo>
                    <a:pt x="274" y="121"/>
                  </a:lnTo>
                  <a:lnTo>
                    <a:pt x="273" y="91"/>
                  </a:lnTo>
                  <a:lnTo>
                    <a:pt x="273" y="61"/>
                  </a:lnTo>
                  <a:lnTo>
                    <a:pt x="273" y="3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074" y="2429"/>
              <a:ext cx="66" cy="131"/>
            </a:xfrm>
            <a:custGeom>
              <a:avLst/>
              <a:gdLst>
                <a:gd name="T0" fmla="*/ 307 w 591"/>
                <a:gd name="T1" fmla="*/ 24 h 1183"/>
                <a:gd name="T2" fmla="*/ 453 w 591"/>
                <a:gd name="T3" fmla="*/ 626 h 1183"/>
                <a:gd name="T4" fmla="*/ 591 w 591"/>
                <a:gd name="T5" fmla="*/ 1176 h 1183"/>
                <a:gd name="T6" fmla="*/ 588 w 591"/>
                <a:gd name="T7" fmla="*/ 1183 h 1183"/>
                <a:gd name="T8" fmla="*/ 199 w 591"/>
                <a:gd name="T9" fmla="*/ 1080 h 1183"/>
                <a:gd name="T10" fmla="*/ 57 w 591"/>
                <a:gd name="T11" fmla="*/ 978 h 1183"/>
                <a:gd name="T12" fmla="*/ 75 w 591"/>
                <a:gd name="T13" fmla="*/ 325 h 1183"/>
                <a:gd name="T14" fmla="*/ 0 w 591"/>
                <a:gd name="T15" fmla="*/ 213 h 1183"/>
                <a:gd name="T16" fmla="*/ 83 w 591"/>
                <a:gd name="T17" fmla="*/ 0 h 1183"/>
                <a:gd name="T18" fmla="*/ 307 w 591"/>
                <a:gd name="T19" fmla="*/ 2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1183">
                  <a:moveTo>
                    <a:pt x="307" y="24"/>
                  </a:moveTo>
                  <a:lnTo>
                    <a:pt x="453" y="626"/>
                  </a:lnTo>
                  <a:lnTo>
                    <a:pt x="591" y="1176"/>
                  </a:lnTo>
                  <a:lnTo>
                    <a:pt x="588" y="1183"/>
                  </a:lnTo>
                  <a:lnTo>
                    <a:pt x="199" y="1080"/>
                  </a:lnTo>
                  <a:lnTo>
                    <a:pt x="57" y="978"/>
                  </a:lnTo>
                  <a:lnTo>
                    <a:pt x="75" y="325"/>
                  </a:lnTo>
                  <a:lnTo>
                    <a:pt x="0" y="213"/>
                  </a:lnTo>
                  <a:lnTo>
                    <a:pt x="83" y="0"/>
                  </a:lnTo>
                  <a:lnTo>
                    <a:pt x="307" y="2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982" y="2367"/>
              <a:ext cx="160" cy="435"/>
            </a:xfrm>
            <a:custGeom>
              <a:avLst/>
              <a:gdLst>
                <a:gd name="T0" fmla="*/ 516 w 1439"/>
                <a:gd name="T1" fmla="*/ 431 h 3921"/>
                <a:gd name="T2" fmla="*/ 554 w 1439"/>
                <a:gd name="T3" fmla="*/ 523 h 3921"/>
                <a:gd name="T4" fmla="*/ 209 w 1439"/>
                <a:gd name="T5" fmla="*/ 717 h 3921"/>
                <a:gd name="T6" fmla="*/ 95 w 1439"/>
                <a:gd name="T7" fmla="*/ 396 h 3921"/>
                <a:gd name="T8" fmla="*/ 0 w 1439"/>
                <a:gd name="T9" fmla="*/ 70 h 3921"/>
                <a:gd name="T10" fmla="*/ 53 w 1439"/>
                <a:gd name="T11" fmla="*/ 0 h 3921"/>
                <a:gd name="T12" fmla="*/ 516 w 1439"/>
                <a:gd name="T13" fmla="*/ 431 h 3921"/>
                <a:gd name="T14" fmla="*/ 746 w 1439"/>
                <a:gd name="T15" fmla="*/ 990 h 3921"/>
                <a:gd name="T16" fmla="*/ 774 w 1439"/>
                <a:gd name="T17" fmla="*/ 1058 h 3921"/>
                <a:gd name="T18" fmla="*/ 815 w 1439"/>
                <a:gd name="T19" fmla="*/ 1585 h 3921"/>
                <a:gd name="T20" fmla="*/ 545 w 1439"/>
                <a:gd name="T21" fmla="*/ 1514 h 3921"/>
                <a:gd name="T22" fmla="*/ 746 w 1439"/>
                <a:gd name="T23" fmla="*/ 990 h 3921"/>
                <a:gd name="T24" fmla="*/ 1439 w 1439"/>
                <a:gd name="T25" fmla="*/ 2680 h 3921"/>
                <a:gd name="T26" fmla="*/ 1359 w 1439"/>
                <a:gd name="T27" fmla="*/ 3731 h 3921"/>
                <a:gd name="T28" fmla="*/ 1281 w 1439"/>
                <a:gd name="T29" fmla="*/ 3921 h 3921"/>
                <a:gd name="T30" fmla="*/ 994 w 1439"/>
                <a:gd name="T31" fmla="*/ 3755 h 3921"/>
                <a:gd name="T32" fmla="*/ 648 w 1439"/>
                <a:gd name="T33" fmla="*/ 2958 h 3921"/>
                <a:gd name="T34" fmla="*/ 1439 w 1439"/>
                <a:gd name="T35" fmla="*/ 2680 h 3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9" h="3921">
                  <a:moveTo>
                    <a:pt x="516" y="431"/>
                  </a:moveTo>
                  <a:lnTo>
                    <a:pt x="554" y="523"/>
                  </a:lnTo>
                  <a:lnTo>
                    <a:pt x="209" y="717"/>
                  </a:lnTo>
                  <a:lnTo>
                    <a:pt x="95" y="396"/>
                  </a:lnTo>
                  <a:lnTo>
                    <a:pt x="0" y="70"/>
                  </a:lnTo>
                  <a:lnTo>
                    <a:pt x="53" y="0"/>
                  </a:lnTo>
                  <a:lnTo>
                    <a:pt x="516" y="431"/>
                  </a:lnTo>
                  <a:close/>
                  <a:moveTo>
                    <a:pt x="746" y="990"/>
                  </a:moveTo>
                  <a:lnTo>
                    <a:pt x="774" y="1058"/>
                  </a:lnTo>
                  <a:lnTo>
                    <a:pt x="815" y="1585"/>
                  </a:lnTo>
                  <a:lnTo>
                    <a:pt x="545" y="1514"/>
                  </a:lnTo>
                  <a:lnTo>
                    <a:pt x="746" y="990"/>
                  </a:lnTo>
                  <a:close/>
                  <a:moveTo>
                    <a:pt x="1439" y="2680"/>
                  </a:moveTo>
                  <a:lnTo>
                    <a:pt x="1359" y="3731"/>
                  </a:lnTo>
                  <a:lnTo>
                    <a:pt x="1281" y="3921"/>
                  </a:lnTo>
                  <a:lnTo>
                    <a:pt x="994" y="3755"/>
                  </a:lnTo>
                  <a:lnTo>
                    <a:pt x="648" y="2958"/>
                  </a:lnTo>
                  <a:lnTo>
                    <a:pt x="1439" y="268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967" y="2433"/>
              <a:ext cx="86" cy="433"/>
            </a:xfrm>
            <a:custGeom>
              <a:avLst/>
              <a:gdLst>
                <a:gd name="T0" fmla="*/ 201 w 768"/>
                <a:gd name="T1" fmla="*/ 0 h 3902"/>
                <a:gd name="T2" fmla="*/ 0 w 768"/>
                <a:gd name="T3" fmla="*/ 168 h 3902"/>
                <a:gd name="T4" fmla="*/ 24 w 768"/>
                <a:gd name="T5" fmla="*/ 301 h 3902"/>
                <a:gd name="T6" fmla="*/ 259 w 768"/>
                <a:gd name="T7" fmla="*/ 169 h 3902"/>
                <a:gd name="T8" fmla="*/ 201 w 768"/>
                <a:gd name="T9" fmla="*/ 0 h 3902"/>
                <a:gd name="T10" fmla="*/ 321 w 768"/>
                <a:gd name="T11" fmla="*/ 3134 h 3902"/>
                <a:gd name="T12" fmla="*/ 374 w 768"/>
                <a:gd name="T13" fmla="*/ 3593 h 3902"/>
                <a:gd name="T14" fmla="*/ 699 w 768"/>
                <a:gd name="T15" fmla="*/ 3902 h 3902"/>
                <a:gd name="T16" fmla="*/ 768 w 768"/>
                <a:gd name="T17" fmla="*/ 3324 h 3902"/>
                <a:gd name="T18" fmla="*/ 321 w 768"/>
                <a:gd name="T19" fmla="*/ 3134 h 3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3902">
                  <a:moveTo>
                    <a:pt x="201" y="0"/>
                  </a:moveTo>
                  <a:lnTo>
                    <a:pt x="0" y="168"/>
                  </a:lnTo>
                  <a:lnTo>
                    <a:pt x="24" y="301"/>
                  </a:lnTo>
                  <a:lnTo>
                    <a:pt x="259" y="169"/>
                  </a:lnTo>
                  <a:lnTo>
                    <a:pt x="201" y="0"/>
                  </a:lnTo>
                  <a:close/>
                  <a:moveTo>
                    <a:pt x="321" y="3134"/>
                  </a:moveTo>
                  <a:lnTo>
                    <a:pt x="374" y="3593"/>
                  </a:lnTo>
                  <a:lnTo>
                    <a:pt x="699" y="3902"/>
                  </a:lnTo>
                  <a:lnTo>
                    <a:pt x="768" y="3324"/>
                  </a:lnTo>
                  <a:lnTo>
                    <a:pt x="321" y="31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128" y="2435"/>
              <a:ext cx="40" cy="27"/>
            </a:xfrm>
            <a:custGeom>
              <a:avLst/>
              <a:gdLst>
                <a:gd name="T0" fmla="*/ 0 w 362"/>
                <a:gd name="T1" fmla="*/ 0 h 245"/>
                <a:gd name="T2" fmla="*/ 44 w 362"/>
                <a:gd name="T3" fmla="*/ 219 h 245"/>
                <a:gd name="T4" fmla="*/ 362 w 362"/>
                <a:gd name="T5" fmla="*/ 245 h 245"/>
                <a:gd name="T6" fmla="*/ 327 w 362"/>
                <a:gd name="T7" fmla="*/ 30 h 245"/>
                <a:gd name="T8" fmla="*/ 283 w 362"/>
                <a:gd name="T9" fmla="*/ 31 h 245"/>
                <a:gd name="T10" fmla="*/ 240 w 362"/>
                <a:gd name="T11" fmla="*/ 31 h 245"/>
                <a:gd name="T12" fmla="*/ 198 w 362"/>
                <a:gd name="T13" fmla="*/ 29 h 245"/>
                <a:gd name="T14" fmla="*/ 157 w 362"/>
                <a:gd name="T15" fmla="*/ 25 h 245"/>
                <a:gd name="T16" fmla="*/ 117 w 362"/>
                <a:gd name="T17" fmla="*/ 21 h 245"/>
                <a:gd name="T18" fmla="*/ 77 w 362"/>
                <a:gd name="T19" fmla="*/ 15 h 245"/>
                <a:gd name="T20" fmla="*/ 38 w 362"/>
                <a:gd name="T21" fmla="*/ 8 h 245"/>
                <a:gd name="T22" fmla="*/ 0 w 362"/>
                <a:gd name="T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2" h="245">
                  <a:moveTo>
                    <a:pt x="0" y="0"/>
                  </a:moveTo>
                  <a:lnTo>
                    <a:pt x="44" y="219"/>
                  </a:lnTo>
                  <a:lnTo>
                    <a:pt x="362" y="245"/>
                  </a:lnTo>
                  <a:lnTo>
                    <a:pt x="327" y="30"/>
                  </a:lnTo>
                  <a:lnTo>
                    <a:pt x="283" y="31"/>
                  </a:lnTo>
                  <a:lnTo>
                    <a:pt x="240" y="31"/>
                  </a:lnTo>
                  <a:lnTo>
                    <a:pt x="198" y="29"/>
                  </a:lnTo>
                  <a:lnTo>
                    <a:pt x="157" y="25"/>
                  </a:lnTo>
                  <a:lnTo>
                    <a:pt x="117" y="21"/>
                  </a:lnTo>
                  <a:lnTo>
                    <a:pt x="77" y="15"/>
                  </a:lnTo>
                  <a:lnTo>
                    <a:pt x="3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177" y="2422"/>
              <a:ext cx="40" cy="38"/>
            </a:xfrm>
            <a:custGeom>
              <a:avLst/>
              <a:gdLst>
                <a:gd name="T0" fmla="*/ 50 w 359"/>
                <a:gd name="T1" fmla="*/ 343 h 343"/>
                <a:gd name="T2" fmla="*/ 359 w 359"/>
                <a:gd name="T3" fmla="*/ 283 h 343"/>
                <a:gd name="T4" fmla="*/ 274 w 359"/>
                <a:gd name="T5" fmla="*/ 0 h 343"/>
                <a:gd name="T6" fmla="*/ 263 w 359"/>
                <a:gd name="T7" fmla="*/ 12 h 343"/>
                <a:gd name="T8" fmla="*/ 251 w 359"/>
                <a:gd name="T9" fmla="*/ 24 h 343"/>
                <a:gd name="T10" fmla="*/ 238 w 359"/>
                <a:gd name="T11" fmla="*/ 35 h 343"/>
                <a:gd name="T12" fmla="*/ 224 w 359"/>
                <a:gd name="T13" fmla="*/ 46 h 343"/>
                <a:gd name="T14" fmla="*/ 211 w 359"/>
                <a:gd name="T15" fmla="*/ 56 h 343"/>
                <a:gd name="T16" fmla="*/ 195 w 359"/>
                <a:gd name="T17" fmla="*/ 65 h 343"/>
                <a:gd name="T18" fmla="*/ 179 w 359"/>
                <a:gd name="T19" fmla="*/ 75 h 343"/>
                <a:gd name="T20" fmla="*/ 163 w 359"/>
                <a:gd name="T21" fmla="*/ 83 h 343"/>
                <a:gd name="T22" fmla="*/ 145 w 359"/>
                <a:gd name="T23" fmla="*/ 91 h 343"/>
                <a:gd name="T24" fmla="*/ 127 w 359"/>
                <a:gd name="T25" fmla="*/ 98 h 343"/>
                <a:gd name="T26" fmla="*/ 107 w 359"/>
                <a:gd name="T27" fmla="*/ 104 h 343"/>
                <a:gd name="T28" fmla="*/ 88 w 359"/>
                <a:gd name="T29" fmla="*/ 111 h 343"/>
                <a:gd name="T30" fmla="*/ 67 w 359"/>
                <a:gd name="T31" fmla="*/ 116 h 343"/>
                <a:gd name="T32" fmla="*/ 46 w 359"/>
                <a:gd name="T33" fmla="*/ 121 h 343"/>
                <a:gd name="T34" fmla="*/ 23 w 359"/>
                <a:gd name="T35" fmla="*/ 124 h 343"/>
                <a:gd name="T36" fmla="*/ 0 w 359"/>
                <a:gd name="T37" fmla="*/ 128 h 343"/>
                <a:gd name="T38" fmla="*/ 50 w 359"/>
                <a:gd name="T3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343">
                  <a:moveTo>
                    <a:pt x="50" y="343"/>
                  </a:moveTo>
                  <a:lnTo>
                    <a:pt x="359" y="283"/>
                  </a:lnTo>
                  <a:lnTo>
                    <a:pt x="274" y="0"/>
                  </a:lnTo>
                  <a:lnTo>
                    <a:pt x="263" y="12"/>
                  </a:lnTo>
                  <a:lnTo>
                    <a:pt x="251" y="24"/>
                  </a:lnTo>
                  <a:lnTo>
                    <a:pt x="238" y="35"/>
                  </a:lnTo>
                  <a:lnTo>
                    <a:pt x="224" y="46"/>
                  </a:lnTo>
                  <a:lnTo>
                    <a:pt x="211" y="56"/>
                  </a:lnTo>
                  <a:lnTo>
                    <a:pt x="195" y="65"/>
                  </a:lnTo>
                  <a:lnTo>
                    <a:pt x="179" y="75"/>
                  </a:lnTo>
                  <a:lnTo>
                    <a:pt x="163" y="83"/>
                  </a:lnTo>
                  <a:lnTo>
                    <a:pt x="145" y="91"/>
                  </a:lnTo>
                  <a:lnTo>
                    <a:pt x="127" y="98"/>
                  </a:lnTo>
                  <a:lnTo>
                    <a:pt x="107" y="104"/>
                  </a:lnTo>
                  <a:lnTo>
                    <a:pt x="88" y="111"/>
                  </a:lnTo>
                  <a:lnTo>
                    <a:pt x="67" y="116"/>
                  </a:lnTo>
                  <a:lnTo>
                    <a:pt x="46" y="121"/>
                  </a:lnTo>
                  <a:lnTo>
                    <a:pt x="23" y="124"/>
                  </a:lnTo>
                  <a:lnTo>
                    <a:pt x="0" y="128"/>
                  </a:lnTo>
                  <a:lnTo>
                    <a:pt x="50" y="34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218" y="2379"/>
              <a:ext cx="34" cy="67"/>
            </a:xfrm>
            <a:custGeom>
              <a:avLst/>
              <a:gdLst>
                <a:gd name="T0" fmla="*/ 134 w 306"/>
                <a:gd name="T1" fmla="*/ 0 h 602"/>
                <a:gd name="T2" fmla="*/ 131 w 306"/>
                <a:gd name="T3" fmla="*/ 17 h 602"/>
                <a:gd name="T4" fmla="*/ 126 w 306"/>
                <a:gd name="T5" fmla="*/ 33 h 602"/>
                <a:gd name="T6" fmla="*/ 121 w 306"/>
                <a:gd name="T7" fmla="*/ 51 h 602"/>
                <a:gd name="T8" fmla="*/ 115 w 306"/>
                <a:gd name="T9" fmla="*/ 69 h 602"/>
                <a:gd name="T10" fmla="*/ 102 w 306"/>
                <a:gd name="T11" fmla="*/ 105 h 602"/>
                <a:gd name="T12" fmla="*/ 86 w 306"/>
                <a:gd name="T13" fmla="*/ 141 h 602"/>
                <a:gd name="T14" fmla="*/ 67 w 306"/>
                <a:gd name="T15" fmla="*/ 179 h 602"/>
                <a:gd name="T16" fmla="*/ 47 w 306"/>
                <a:gd name="T17" fmla="*/ 217 h 602"/>
                <a:gd name="T18" fmla="*/ 24 w 306"/>
                <a:gd name="T19" fmla="*/ 256 h 602"/>
                <a:gd name="T20" fmla="*/ 0 w 306"/>
                <a:gd name="T21" fmla="*/ 296 h 602"/>
                <a:gd name="T22" fmla="*/ 92 w 306"/>
                <a:gd name="T23" fmla="*/ 602 h 602"/>
                <a:gd name="T24" fmla="*/ 306 w 306"/>
                <a:gd name="T25" fmla="*/ 464 h 602"/>
                <a:gd name="T26" fmla="*/ 134 w 306"/>
                <a:gd name="T2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602">
                  <a:moveTo>
                    <a:pt x="134" y="0"/>
                  </a:moveTo>
                  <a:lnTo>
                    <a:pt x="131" y="17"/>
                  </a:lnTo>
                  <a:lnTo>
                    <a:pt x="126" y="33"/>
                  </a:lnTo>
                  <a:lnTo>
                    <a:pt x="121" y="51"/>
                  </a:lnTo>
                  <a:lnTo>
                    <a:pt x="115" y="69"/>
                  </a:lnTo>
                  <a:lnTo>
                    <a:pt x="102" y="105"/>
                  </a:lnTo>
                  <a:lnTo>
                    <a:pt x="86" y="141"/>
                  </a:lnTo>
                  <a:lnTo>
                    <a:pt x="67" y="179"/>
                  </a:lnTo>
                  <a:lnTo>
                    <a:pt x="47" y="217"/>
                  </a:lnTo>
                  <a:lnTo>
                    <a:pt x="24" y="256"/>
                  </a:lnTo>
                  <a:lnTo>
                    <a:pt x="0" y="296"/>
                  </a:lnTo>
                  <a:lnTo>
                    <a:pt x="92" y="602"/>
                  </a:lnTo>
                  <a:lnTo>
                    <a:pt x="306" y="464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244" y="2287"/>
              <a:ext cx="32" cy="40"/>
            </a:xfrm>
            <a:custGeom>
              <a:avLst/>
              <a:gdLst>
                <a:gd name="T0" fmla="*/ 131 w 290"/>
                <a:gd name="T1" fmla="*/ 0 h 363"/>
                <a:gd name="T2" fmla="*/ 290 w 290"/>
                <a:gd name="T3" fmla="*/ 320 h 363"/>
                <a:gd name="T4" fmla="*/ 0 w 290"/>
                <a:gd name="T5" fmla="*/ 363 h 363"/>
                <a:gd name="T6" fmla="*/ 46 w 290"/>
                <a:gd name="T7" fmla="*/ 60 h 363"/>
                <a:gd name="T8" fmla="*/ 60 w 290"/>
                <a:gd name="T9" fmla="*/ 50 h 363"/>
                <a:gd name="T10" fmla="*/ 91 w 290"/>
                <a:gd name="T11" fmla="*/ 30 h 363"/>
                <a:gd name="T12" fmla="*/ 107 w 290"/>
                <a:gd name="T13" fmla="*/ 19 h 363"/>
                <a:gd name="T14" fmla="*/ 121 w 290"/>
                <a:gd name="T15" fmla="*/ 10 h 363"/>
                <a:gd name="T16" fmla="*/ 130 w 290"/>
                <a:gd name="T17" fmla="*/ 2 h 363"/>
                <a:gd name="T18" fmla="*/ 131 w 290"/>
                <a:gd name="T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363">
                  <a:moveTo>
                    <a:pt x="131" y="0"/>
                  </a:moveTo>
                  <a:lnTo>
                    <a:pt x="290" y="320"/>
                  </a:lnTo>
                  <a:lnTo>
                    <a:pt x="0" y="363"/>
                  </a:lnTo>
                  <a:lnTo>
                    <a:pt x="46" y="60"/>
                  </a:lnTo>
                  <a:lnTo>
                    <a:pt x="60" y="50"/>
                  </a:lnTo>
                  <a:lnTo>
                    <a:pt x="91" y="30"/>
                  </a:lnTo>
                  <a:lnTo>
                    <a:pt x="107" y="19"/>
                  </a:lnTo>
                  <a:lnTo>
                    <a:pt x="121" y="10"/>
                  </a:lnTo>
                  <a:lnTo>
                    <a:pt x="130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69" y="2267"/>
              <a:ext cx="71" cy="51"/>
            </a:xfrm>
            <a:custGeom>
              <a:avLst/>
              <a:gdLst>
                <a:gd name="T0" fmla="*/ 0 w 636"/>
                <a:gd name="T1" fmla="*/ 128 h 461"/>
                <a:gd name="T2" fmla="*/ 200 w 636"/>
                <a:gd name="T3" fmla="*/ 461 h 461"/>
                <a:gd name="T4" fmla="*/ 636 w 636"/>
                <a:gd name="T5" fmla="*/ 367 h 461"/>
                <a:gd name="T6" fmla="*/ 327 w 636"/>
                <a:gd name="T7" fmla="*/ 0 h 461"/>
                <a:gd name="T8" fmla="*/ 0 w 636"/>
                <a:gd name="T9" fmla="*/ 1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461">
                  <a:moveTo>
                    <a:pt x="0" y="128"/>
                  </a:moveTo>
                  <a:lnTo>
                    <a:pt x="200" y="461"/>
                  </a:lnTo>
                  <a:lnTo>
                    <a:pt x="636" y="367"/>
                  </a:lnTo>
                  <a:lnTo>
                    <a:pt x="327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319" y="2262"/>
              <a:ext cx="63" cy="43"/>
            </a:xfrm>
            <a:custGeom>
              <a:avLst/>
              <a:gdLst>
                <a:gd name="T0" fmla="*/ 0 w 571"/>
                <a:gd name="T1" fmla="*/ 0 h 387"/>
                <a:gd name="T2" fmla="*/ 309 w 571"/>
                <a:gd name="T3" fmla="*/ 387 h 387"/>
                <a:gd name="T4" fmla="*/ 571 w 571"/>
                <a:gd name="T5" fmla="*/ 333 h 387"/>
                <a:gd name="T6" fmla="*/ 152 w 571"/>
                <a:gd name="T7" fmla="*/ 24 h 387"/>
                <a:gd name="T8" fmla="*/ 0 w 571"/>
                <a:gd name="T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387">
                  <a:moveTo>
                    <a:pt x="0" y="0"/>
                  </a:moveTo>
                  <a:lnTo>
                    <a:pt x="309" y="387"/>
                  </a:lnTo>
                  <a:lnTo>
                    <a:pt x="571" y="333"/>
                  </a:lnTo>
                  <a:lnTo>
                    <a:pt x="15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1360" y="2309"/>
              <a:ext cx="102" cy="90"/>
            </a:xfrm>
            <a:custGeom>
              <a:avLst/>
              <a:gdLst>
                <a:gd name="T0" fmla="*/ 275 w 916"/>
                <a:gd name="T1" fmla="*/ 0 h 812"/>
                <a:gd name="T2" fmla="*/ 561 w 916"/>
                <a:gd name="T3" fmla="*/ 326 h 812"/>
                <a:gd name="T4" fmla="*/ 916 w 916"/>
                <a:gd name="T5" fmla="*/ 769 h 812"/>
                <a:gd name="T6" fmla="*/ 508 w 916"/>
                <a:gd name="T7" fmla="*/ 812 h 812"/>
                <a:gd name="T8" fmla="*/ 0 w 916"/>
                <a:gd name="T9" fmla="*/ 60 h 812"/>
                <a:gd name="T10" fmla="*/ 275 w 916"/>
                <a:gd name="T11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6" h="812">
                  <a:moveTo>
                    <a:pt x="275" y="0"/>
                  </a:moveTo>
                  <a:lnTo>
                    <a:pt x="561" y="326"/>
                  </a:lnTo>
                  <a:lnTo>
                    <a:pt x="916" y="769"/>
                  </a:lnTo>
                  <a:lnTo>
                    <a:pt x="508" y="812"/>
                  </a:lnTo>
                  <a:lnTo>
                    <a:pt x="0" y="6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294" y="2318"/>
              <a:ext cx="107" cy="88"/>
            </a:xfrm>
            <a:custGeom>
              <a:avLst/>
              <a:gdLst>
                <a:gd name="T0" fmla="*/ 491 w 963"/>
                <a:gd name="T1" fmla="*/ 0 h 791"/>
                <a:gd name="T2" fmla="*/ 791 w 963"/>
                <a:gd name="T3" fmla="*/ 469 h 791"/>
                <a:gd name="T4" fmla="*/ 963 w 963"/>
                <a:gd name="T5" fmla="*/ 743 h 791"/>
                <a:gd name="T6" fmla="*/ 585 w 963"/>
                <a:gd name="T7" fmla="*/ 791 h 791"/>
                <a:gd name="T8" fmla="*/ 267 w 963"/>
                <a:gd name="T9" fmla="*/ 404 h 791"/>
                <a:gd name="T10" fmla="*/ 0 w 963"/>
                <a:gd name="T11" fmla="*/ 69 h 791"/>
                <a:gd name="T12" fmla="*/ 491 w 963"/>
                <a:gd name="T13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3" h="791">
                  <a:moveTo>
                    <a:pt x="491" y="0"/>
                  </a:moveTo>
                  <a:lnTo>
                    <a:pt x="791" y="469"/>
                  </a:lnTo>
                  <a:lnTo>
                    <a:pt x="963" y="743"/>
                  </a:lnTo>
                  <a:lnTo>
                    <a:pt x="585" y="791"/>
                  </a:lnTo>
                  <a:lnTo>
                    <a:pt x="267" y="404"/>
                  </a:lnTo>
                  <a:lnTo>
                    <a:pt x="0" y="69"/>
                  </a:lnTo>
                  <a:lnTo>
                    <a:pt x="49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245" y="2330"/>
              <a:ext cx="90" cy="87"/>
            </a:xfrm>
            <a:custGeom>
              <a:avLst/>
              <a:gdLst>
                <a:gd name="T0" fmla="*/ 326 w 811"/>
                <a:gd name="T1" fmla="*/ 0 h 777"/>
                <a:gd name="T2" fmla="*/ 811 w 811"/>
                <a:gd name="T3" fmla="*/ 721 h 777"/>
                <a:gd name="T4" fmla="*/ 760 w 811"/>
                <a:gd name="T5" fmla="*/ 777 h 777"/>
                <a:gd name="T6" fmla="*/ 723 w 811"/>
                <a:gd name="T7" fmla="*/ 769 h 777"/>
                <a:gd name="T8" fmla="*/ 688 w 811"/>
                <a:gd name="T9" fmla="*/ 761 h 777"/>
                <a:gd name="T10" fmla="*/ 651 w 811"/>
                <a:gd name="T11" fmla="*/ 752 h 777"/>
                <a:gd name="T12" fmla="*/ 617 w 811"/>
                <a:gd name="T13" fmla="*/ 743 h 777"/>
                <a:gd name="T14" fmla="*/ 581 w 811"/>
                <a:gd name="T15" fmla="*/ 733 h 777"/>
                <a:gd name="T16" fmla="*/ 548 w 811"/>
                <a:gd name="T17" fmla="*/ 722 h 777"/>
                <a:gd name="T18" fmla="*/ 514 w 811"/>
                <a:gd name="T19" fmla="*/ 711 h 777"/>
                <a:gd name="T20" fmla="*/ 481 w 811"/>
                <a:gd name="T21" fmla="*/ 698 h 777"/>
                <a:gd name="T22" fmla="*/ 449 w 811"/>
                <a:gd name="T23" fmla="*/ 685 h 777"/>
                <a:gd name="T24" fmla="*/ 418 w 811"/>
                <a:gd name="T25" fmla="*/ 672 h 777"/>
                <a:gd name="T26" fmla="*/ 386 w 811"/>
                <a:gd name="T27" fmla="*/ 657 h 777"/>
                <a:gd name="T28" fmla="*/ 356 w 811"/>
                <a:gd name="T29" fmla="*/ 642 h 777"/>
                <a:gd name="T30" fmla="*/ 328 w 811"/>
                <a:gd name="T31" fmla="*/ 625 h 777"/>
                <a:gd name="T32" fmla="*/ 300 w 811"/>
                <a:gd name="T33" fmla="*/ 607 h 777"/>
                <a:gd name="T34" fmla="*/ 273 w 811"/>
                <a:gd name="T35" fmla="*/ 589 h 777"/>
                <a:gd name="T36" fmla="*/ 246 w 811"/>
                <a:gd name="T37" fmla="*/ 569 h 777"/>
                <a:gd name="T38" fmla="*/ 222 w 811"/>
                <a:gd name="T39" fmla="*/ 548 h 777"/>
                <a:gd name="T40" fmla="*/ 197 w 811"/>
                <a:gd name="T41" fmla="*/ 526 h 777"/>
                <a:gd name="T42" fmla="*/ 175 w 811"/>
                <a:gd name="T43" fmla="*/ 502 h 777"/>
                <a:gd name="T44" fmla="*/ 153 w 811"/>
                <a:gd name="T45" fmla="*/ 478 h 777"/>
                <a:gd name="T46" fmla="*/ 133 w 811"/>
                <a:gd name="T47" fmla="*/ 452 h 777"/>
                <a:gd name="T48" fmla="*/ 113 w 811"/>
                <a:gd name="T49" fmla="*/ 424 h 777"/>
                <a:gd name="T50" fmla="*/ 95 w 811"/>
                <a:gd name="T51" fmla="*/ 395 h 777"/>
                <a:gd name="T52" fmla="*/ 79 w 811"/>
                <a:gd name="T53" fmla="*/ 364 h 777"/>
                <a:gd name="T54" fmla="*/ 64 w 811"/>
                <a:gd name="T55" fmla="*/ 333 h 777"/>
                <a:gd name="T56" fmla="*/ 50 w 811"/>
                <a:gd name="T57" fmla="*/ 298 h 777"/>
                <a:gd name="T58" fmla="*/ 37 w 811"/>
                <a:gd name="T59" fmla="*/ 264 h 777"/>
                <a:gd name="T60" fmla="*/ 27 w 811"/>
                <a:gd name="T61" fmla="*/ 226 h 777"/>
                <a:gd name="T62" fmla="*/ 17 w 811"/>
                <a:gd name="T63" fmla="*/ 188 h 777"/>
                <a:gd name="T64" fmla="*/ 11 w 811"/>
                <a:gd name="T65" fmla="*/ 147 h 777"/>
                <a:gd name="T66" fmla="*/ 4 w 811"/>
                <a:gd name="T67" fmla="*/ 104 h 777"/>
                <a:gd name="T68" fmla="*/ 0 w 811"/>
                <a:gd name="T69" fmla="*/ 60 h 777"/>
                <a:gd name="T70" fmla="*/ 326 w 811"/>
                <a:gd name="T7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1" h="777">
                  <a:moveTo>
                    <a:pt x="326" y="0"/>
                  </a:moveTo>
                  <a:lnTo>
                    <a:pt x="811" y="721"/>
                  </a:lnTo>
                  <a:lnTo>
                    <a:pt x="760" y="777"/>
                  </a:lnTo>
                  <a:lnTo>
                    <a:pt x="723" y="769"/>
                  </a:lnTo>
                  <a:lnTo>
                    <a:pt x="688" y="761"/>
                  </a:lnTo>
                  <a:lnTo>
                    <a:pt x="651" y="752"/>
                  </a:lnTo>
                  <a:lnTo>
                    <a:pt x="617" y="743"/>
                  </a:lnTo>
                  <a:lnTo>
                    <a:pt x="581" y="733"/>
                  </a:lnTo>
                  <a:lnTo>
                    <a:pt x="548" y="722"/>
                  </a:lnTo>
                  <a:lnTo>
                    <a:pt x="514" y="711"/>
                  </a:lnTo>
                  <a:lnTo>
                    <a:pt x="481" y="698"/>
                  </a:lnTo>
                  <a:lnTo>
                    <a:pt x="449" y="685"/>
                  </a:lnTo>
                  <a:lnTo>
                    <a:pt x="418" y="672"/>
                  </a:lnTo>
                  <a:lnTo>
                    <a:pt x="386" y="657"/>
                  </a:lnTo>
                  <a:lnTo>
                    <a:pt x="356" y="642"/>
                  </a:lnTo>
                  <a:lnTo>
                    <a:pt x="328" y="625"/>
                  </a:lnTo>
                  <a:lnTo>
                    <a:pt x="300" y="607"/>
                  </a:lnTo>
                  <a:lnTo>
                    <a:pt x="273" y="589"/>
                  </a:lnTo>
                  <a:lnTo>
                    <a:pt x="246" y="569"/>
                  </a:lnTo>
                  <a:lnTo>
                    <a:pt x="222" y="548"/>
                  </a:lnTo>
                  <a:lnTo>
                    <a:pt x="197" y="526"/>
                  </a:lnTo>
                  <a:lnTo>
                    <a:pt x="175" y="502"/>
                  </a:lnTo>
                  <a:lnTo>
                    <a:pt x="153" y="478"/>
                  </a:lnTo>
                  <a:lnTo>
                    <a:pt x="133" y="452"/>
                  </a:lnTo>
                  <a:lnTo>
                    <a:pt x="113" y="424"/>
                  </a:lnTo>
                  <a:lnTo>
                    <a:pt x="95" y="395"/>
                  </a:lnTo>
                  <a:lnTo>
                    <a:pt x="79" y="364"/>
                  </a:lnTo>
                  <a:lnTo>
                    <a:pt x="64" y="333"/>
                  </a:lnTo>
                  <a:lnTo>
                    <a:pt x="50" y="298"/>
                  </a:lnTo>
                  <a:lnTo>
                    <a:pt x="37" y="264"/>
                  </a:lnTo>
                  <a:lnTo>
                    <a:pt x="27" y="226"/>
                  </a:lnTo>
                  <a:lnTo>
                    <a:pt x="17" y="188"/>
                  </a:lnTo>
                  <a:lnTo>
                    <a:pt x="11" y="147"/>
                  </a:lnTo>
                  <a:lnTo>
                    <a:pt x="4" y="104"/>
                  </a:lnTo>
                  <a:lnTo>
                    <a:pt x="0" y="6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1135" y="2474"/>
              <a:ext cx="68" cy="103"/>
            </a:xfrm>
            <a:custGeom>
              <a:avLst/>
              <a:gdLst>
                <a:gd name="T0" fmla="*/ 332 w 614"/>
                <a:gd name="T1" fmla="*/ 27 h 933"/>
                <a:gd name="T2" fmla="*/ 0 w 614"/>
                <a:gd name="T3" fmla="*/ 0 h 933"/>
                <a:gd name="T4" fmla="*/ 224 w 614"/>
                <a:gd name="T5" fmla="*/ 826 h 933"/>
                <a:gd name="T6" fmla="*/ 268 w 614"/>
                <a:gd name="T7" fmla="*/ 840 h 933"/>
                <a:gd name="T8" fmla="*/ 614 w 614"/>
                <a:gd name="T9" fmla="*/ 933 h 933"/>
                <a:gd name="T10" fmla="*/ 332 w 614"/>
                <a:gd name="T11" fmla="*/ 27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" h="933">
                  <a:moveTo>
                    <a:pt x="332" y="27"/>
                  </a:moveTo>
                  <a:lnTo>
                    <a:pt x="0" y="0"/>
                  </a:lnTo>
                  <a:lnTo>
                    <a:pt x="224" y="826"/>
                  </a:lnTo>
                  <a:lnTo>
                    <a:pt x="268" y="840"/>
                  </a:lnTo>
                  <a:lnTo>
                    <a:pt x="614" y="933"/>
                  </a:lnTo>
                  <a:lnTo>
                    <a:pt x="332" y="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186" y="2464"/>
              <a:ext cx="69" cy="116"/>
            </a:xfrm>
            <a:custGeom>
              <a:avLst/>
              <a:gdLst>
                <a:gd name="T0" fmla="*/ 0 w 622"/>
                <a:gd name="T1" fmla="*/ 69 h 1041"/>
                <a:gd name="T2" fmla="*/ 266 w 622"/>
                <a:gd name="T3" fmla="*/ 946 h 1041"/>
                <a:gd name="T4" fmla="*/ 549 w 622"/>
                <a:gd name="T5" fmla="*/ 1041 h 1041"/>
                <a:gd name="T6" fmla="*/ 622 w 622"/>
                <a:gd name="T7" fmla="*/ 817 h 1041"/>
                <a:gd name="T8" fmla="*/ 317 w 622"/>
                <a:gd name="T9" fmla="*/ 0 h 1041"/>
                <a:gd name="T10" fmla="*/ 0 w 622"/>
                <a:gd name="T11" fmla="*/ 6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2" h="1041">
                  <a:moveTo>
                    <a:pt x="0" y="69"/>
                  </a:moveTo>
                  <a:lnTo>
                    <a:pt x="266" y="946"/>
                  </a:lnTo>
                  <a:lnTo>
                    <a:pt x="549" y="1041"/>
                  </a:lnTo>
                  <a:lnTo>
                    <a:pt x="622" y="817"/>
                  </a:lnTo>
                  <a:lnTo>
                    <a:pt x="317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234" y="2443"/>
              <a:ext cx="80" cy="133"/>
            </a:xfrm>
            <a:custGeom>
              <a:avLst/>
              <a:gdLst>
                <a:gd name="T0" fmla="*/ 211 w 725"/>
                <a:gd name="T1" fmla="*/ 0 h 1199"/>
                <a:gd name="T2" fmla="*/ 0 w 725"/>
                <a:gd name="T3" fmla="*/ 128 h 1199"/>
                <a:gd name="T4" fmla="*/ 365 w 725"/>
                <a:gd name="T5" fmla="*/ 1044 h 1199"/>
                <a:gd name="T6" fmla="*/ 683 w 725"/>
                <a:gd name="T7" fmla="*/ 1199 h 1199"/>
                <a:gd name="T8" fmla="*/ 725 w 725"/>
                <a:gd name="T9" fmla="*/ 1044 h 1199"/>
                <a:gd name="T10" fmla="*/ 720 w 725"/>
                <a:gd name="T11" fmla="*/ 1031 h 1199"/>
                <a:gd name="T12" fmla="*/ 704 w 725"/>
                <a:gd name="T13" fmla="*/ 999 h 1199"/>
                <a:gd name="T14" fmla="*/ 679 w 725"/>
                <a:gd name="T15" fmla="*/ 948 h 1199"/>
                <a:gd name="T16" fmla="*/ 645 w 725"/>
                <a:gd name="T17" fmla="*/ 881 h 1199"/>
                <a:gd name="T18" fmla="*/ 606 w 725"/>
                <a:gd name="T19" fmla="*/ 803 h 1199"/>
                <a:gd name="T20" fmla="*/ 563 w 725"/>
                <a:gd name="T21" fmla="*/ 715 h 1199"/>
                <a:gd name="T22" fmla="*/ 516 w 725"/>
                <a:gd name="T23" fmla="*/ 621 h 1199"/>
                <a:gd name="T24" fmla="*/ 469 w 725"/>
                <a:gd name="T25" fmla="*/ 524 h 1199"/>
                <a:gd name="T26" fmla="*/ 420 w 725"/>
                <a:gd name="T27" fmla="*/ 428 h 1199"/>
                <a:gd name="T28" fmla="*/ 373 w 725"/>
                <a:gd name="T29" fmla="*/ 334 h 1199"/>
                <a:gd name="T30" fmla="*/ 330 w 725"/>
                <a:gd name="T31" fmla="*/ 245 h 1199"/>
                <a:gd name="T32" fmla="*/ 291 w 725"/>
                <a:gd name="T33" fmla="*/ 166 h 1199"/>
                <a:gd name="T34" fmla="*/ 257 w 725"/>
                <a:gd name="T35" fmla="*/ 99 h 1199"/>
                <a:gd name="T36" fmla="*/ 232 w 725"/>
                <a:gd name="T37" fmla="*/ 46 h 1199"/>
                <a:gd name="T38" fmla="*/ 216 w 725"/>
                <a:gd name="T39" fmla="*/ 12 h 1199"/>
                <a:gd name="T40" fmla="*/ 211 w 725"/>
                <a:gd name="T41" fmla="*/ 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5" h="1199">
                  <a:moveTo>
                    <a:pt x="211" y="0"/>
                  </a:moveTo>
                  <a:lnTo>
                    <a:pt x="0" y="128"/>
                  </a:lnTo>
                  <a:lnTo>
                    <a:pt x="365" y="1044"/>
                  </a:lnTo>
                  <a:lnTo>
                    <a:pt x="683" y="1199"/>
                  </a:lnTo>
                  <a:lnTo>
                    <a:pt x="725" y="1044"/>
                  </a:lnTo>
                  <a:lnTo>
                    <a:pt x="720" y="1031"/>
                  </a:lnTo>
                  <a:lnTo>
                    <a:pt x="704" y="999"/>
                  </a:lnTo>
                  <a:lnTo>
                    <a:pt x="679" y="948"/>
                  </a:lnTo>
                  <a:lnTo>
                    <a:pt x="645" y="881"/>
                  </a:lnTo>
                  <a:lnTo>
                    <a:pt x="606" y="803"/>
                  </a:lnTo>
                  <a:lnTo>
                    <a:pt x="563" y="715"/>
                  </a:lnTo>
                  <a:lnTo>
                    <a:pt x="516" y="621"/>
                  </a:lnTo>
                  <a:lnTo>
                    <a:pt x="469" y="524"/>
                  </a:lnTo>
                  <a:lnTo>
                    <a:pt x="420" y="428"/>
                  </a:lnTo>
                  <a:lnTo>
                    <a:pt x="373" y="334"/>
                  </a:lnTo>
                  <a:lnTo>
                    <a:pt x="330" y="245"/>
                  </a:lnTo>
                  <a:lnTo>
                    <a:pt x="291" y="166"/>
                  </a:lnTo>
                  <a:lnTo>
                    <a:pt x="257" y="99"/>
                  </a:lnTo>
                  <a:lnTo>
                    <a:pt x="232" y="46"/>
                  </a:lnTo>
                  <a:lnTo>
                    <a:pt x="216" y="12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1261" y="2411"/>
              <a:ext cx="114" cy="175"/>
            </a:xfrm>
            <a:custGeom>
              <a:avLst/>
              <a:gdLst>
                <a:gd name="T0" fmla="*/ 550 w 1027"/>
                <a:gd name="T1" fmla="*/ 189 h 1581"/>
                <a:gd name="T2" fmla="*/ 1027 w 1027"/>
                <a:gd name="T3" fmla="*/ 1250 h 1581"/>
                <a:gd name="T4" fmla="*/ 955 w 1027"/>
                <a:gd name="T5" fmla="*/ 1581 h 1581"/>
                <a:gd name="T6" fmla="*/ 624 w 1027"/>
                <a:gd name="T7" fmla="*/ 1315 h 1581"/>
                <a:gd name="T8" fmla="*/ 0 w 1027"/>
                <a:gd name="T9" fmla="*/ 0 h 1581"/>
                <a:gd name="T10" fmla="*/ 30 w 1027"/>
                <a:gd name="T11" fmla="*/ 22 h 1581"/>
                <a:gd name="T12" fmla="*/ 61 w 1027"/>
                <a:gd name="T13" fmla="*/ 42 h 1581"/>
                <a:gd name="T14" fmla="*/ 92 w 1027"/>
                <a:gd name="T15" fmla="*/ 62 h 1581"/>
                <a:gd name="T16" fmla="*/ 125 w 1027"/>
                <a:gd name="T17" fmla="*/ 81 h 1581"/>
                <a:gd name="T18" fmla="*/ 157 w 1027"/>
                <a:gd name="T19" fmla="*/ 99 h 1581"/>
                <a:gd name="T20" fmla="*/ 190 w 1027"/>
                <a:gd name="T21" fmla="*/ 116 h 1581"/>
                <a:gd name="T22" fmla="*/ 224 w 1027"/>
                <a:gd name="T23" fmla="*/ 130 h 1581"/>
                <a:gd name="T24" fmla="*/ 258 w 1027"/>
                <a:gd name="T25" fmla="*/ 145 h 1581"/>
                <a:gd name="T26" fmla="*/ 294 w 1027"/>
                <a:gd name="T27" fmla="*/ 156 h 1581"/>
                <a:gd name="T28" fmla="*/ 329 w 1027"/>
                <a:gd name="T29" fmla="*/ 167 h 1581"/>
                <a:gd name="T30" fmla="*/ 365 w 1027"/>
                <a:gd name="T31" fmla="*/ 176 h 1581"/>
                <a:gd name="T32" fmla="*/ 401 w 1027"/>
                <a:gd name="T33" fmla="*/ 183 h 1581"/>
                <a:gd name="T34" fmla="*/ 438 w 1027"/>
                <a:gd name="T35" fmla="*/ 187 h 1581"/>
                <a:gd name="T36" fmla="*/ 475 w 1027"/>
                <a:gd name="T37" fmla="*/ 191 h 1581"/>
                <a:gd name="T38" fmla="*/ 494 w 1027"/>
                <a:gd name="T39" fmla="*/ 191 h 1581"/>
                <a:gd name="T40" fmla="*/ 513 w 1027"/>
                <a:gd name="T41" fmla="*/ 191 h 1581"/>
                <a:gd name="T42" fmla="*/ 531 w 1027"/>
                <a:gd name="T43" fmla="*/ 191 h 1581"/>
                <a:gd name="T44" fmla="*/ 550 w 1027"/>
                <a:gd name="T45" fmla="*/ 18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7" h="1581">
                  <a:moveTo>
                    <a:pt x="550" y="189"/>
                  </a:moveTo>
                  <a:lnTo>
                    <a:pt x="1027" y="1250"/>
                  </a:lnTo>
                  <a:lnTo>
                    <a:pt x="955" y="1581"/>
                  </a:lnTo>
                  <a:lnTo>
                    <a:pt x="624" y="1315"/>
                  </a:lnTo>
                  <a:lnTo>
                    <a:pt x="0" y="0"/>
                  </a:lnTo>
                  <a:lnTo>
                    <a:pt x="30" y="22"/>
                  </a:lnTo>
                  <a:lnTo>
                    <a:pt x="61" y="42"/>
                  </a:lnTo>
                  <a:lnTo>
                    <a:pt x="92" y="62"/>
                  </a:lnTo>
                  <a:lnTo>
                    <a:pt x="125" y="81"/>
                  </a:lnTo>
                  <a:lnTo>
                    <a:pt x="157" y="99"/>
                  </a:lnTo>
                  <a:lnTo>
                    <a:pt x="190" y="116"/>
                  </a:lnTo>
                  <a:lnTo>
                    <a:pt x="224" y="130"/>
                  </a:lnTo>
                  <a:lnTo>
                    <a:pt x="258" y="145"/>
                  </a:lnTo>
                  <a:lnTo>
                    <a:pt x="294" y="156"/>
                  </a:lnTo>
                  <a:lnTo>
                    <a:pt x="329" y="167"/>
                  </a:lnTo>
                  <a:lnTo>
                    <a:pt x="365" y="176"/>
                  </a:lnTo>
                  <a:lnTo>
                    <a:pt x="401" y="183"/>
                  </a:lnTo>
                  <a:lnTo>
                    <a:pt x="438" y="187"/>
                  </a:lnTo>
                  <a:lnTo>
                    <a:pt x="475" y="191"/>
                  </a:lnTo>
                  <a:lnTo>
                    <a:pt x="494" y="191"/>
                  </a:lnTo>
                  <a:lnTo>
                    <a:pt x="513" y="191"/>
                  </a:lnTo>
                  <a:lnTo>
                    <a:pt x="531" y="191"/>
                  </a:lnTo>
                  <a:lnTo>
                    <a:pt x="550" y="18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337" y="2421"/>
              <a:ext cx="124" cy="160"/>
            </a:xfrm>
            <a:custGeom>
              <a:avLst/>
              <a:gdLst>
                <a:gd name="T0" fmla="*/ 641 w 1115"/>
                <a:gd name="T1" fmla="*/ 0 h 1433"/>
                <a:gd name="T2" fmla="*/ 0 w 1115"/>
                <a:gd name="T3" fmla="*/ 65 h 1433"/>
                <a:gd name="T4" fmla="*/ 565 w 1115"/>
                <a:gd name="T5" fmla="*/ 1236 h 1433"/>
                <a:gd name="T6" fmla="*/ 1072 w 1115"/>
                <a:gd name="T7" fmla="*/ 1433 h 1433"/>
                <a:gd name="T8" fmla="*/ 1115 w 1115"/>
                <a:gd name="T9" fmla="*/ 1183 h 1433"/>
                <a:gd name="T10" fmla="*/ 641 w 1115"/>
                <a:gd name="T11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5" h="1433">
                  <a:moveTo>
                    <a:pt x="641" y="0"/>
                  </a:moveTo>
                  <a:lnTo>
                    <a:pt x="0" y="65"/>
                  </a:lnTo>
                  <a:lnTo>
                    <a:pt x="565" y="1236"/>
                  </a:lnTo>
                  <a:lnTo>
                    <a:pt x="1072" y="1433"/>
                  </a:lnTo>
                  <a:lnTo>
                    <a:pt x="1115" y="1183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423" y="2411"/>
              <a:ext cx="116" cy="170"/>
            </a:xfrm>
            <a:custGeom>
              <a:avLst/>
              <a:gdLst>
                <a:gd name="T0" fmla="*/ 0 w 1037"/>
                <a:gd name="T1" fmla="*/ 63 h 1528"/>
                <a:gd name="T2" fmla="*/ 470 w 1037"/>
                <a:gd name="T3" fmla="*/ 1253 h 1528"/>
                <a:gd name="T4" fmla="*/ 892 w 1037"/>
                <a:gd name="T5" fmla="*/ 1528 h 1528"/>
                <a:gd name="T6" fmla="*/ 1037 w 1037"/>
                <a:gd name="T7" fmla="*/ 1072 h 1528"/>
                <a:gd name="T8" fmla="*/ 577 w 1037"/>
                <a:gd name="T9" fmla="*/ 0 h 1528"/>
                <a:gd name="T10" fmla="*/ 0 w 1037"/>
                <a:gd name="T11" fmla="*/ 63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7" h="1528">
                  <a:moveTo>
                    <a:pt x="0" y="63"/>
                  </a:moveTo>
                  <a:lnTo>
                    <a:pt x="470" y="1253"/>
                  </a:lnTo>
                  <a:lnTo>
                    <a:pt x="892" y="1528"/>
                  </a:lnTo>
                  <a:lnTo>
                    <a:pt x="1037" y="1072"/>
                  </a:lnTo>
                  <a:lnTo>
                    <a:pt x="577" y="0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141" y="2644"/>
              <a:ext cx="67" cy="171"/>
            </a:xfrm>
            <a:custGeom>
              <a:avLst/>
              <a:gdLst>
                <a:gd name="T0" fmla="*/ 104 w 603"/>
                <a:gd name="T1" fmla="*/ 153 h 1544"/>
                <a:gd name="T2" fmla="*/ 0 w 603"/>
                <a:gd name="T3" fmla="*/ 1420 h 1544"/>
                <a:gd name="T4" fmla="*/ 473 w 603"/>
                <a:gd name="T5" fmla="*/ 1544 h 1544"/>
                <a:gd name="T6" fmla="*/ 492 w 603"/>
                <a:gd name="T7" fmla="*/ 1497 h 1544"/>
                <a:gd name="T8" fmla="*/ 508 w 603"/>
                <a:gd name="T9" fmla="*/ 1448 h 1544"/>
                <a:gd name="T10" fmla="*/ 524 w 603"/>
                <a:gd name="T11" fmla="*/ 1400 h 1544"/>
                <a:gd name="T12" fmla="*/ 537 w 603"/>
                <a:gd name="T13" fmla="*/ 1352 h 1544"/>
                <a:gd name="T14" fmla="*/ 549 w 603"/>
                <a:gd name="T15" fmla="*/ 1304 h 1544"/>
                <a:gd name="T16" fmla="*/ 561 w 603"/>
                <a:gd name="T17" fmla="*/ 1256 h 1544"/>
                <a:gd name="T18" fmla="*/ 569 w 603"/>
                <a:gd name="T19" fmla="*/ 1207 h 1544"/>
                <a:gd name="T20" fmla="*/ 577 w 603"/>
                <a:gd name="T21" fmla="*/ 1159 h 1544"/>
                <a:gd name="T22" fmla="*/ 584 w 603"/>
                <a:gd name="T23" fmla="*/ 1111 h 1544"/>
                <a:gd name="T24" fmla="*/ 591 w 603"/>
                <a:gd name="T25" fmla="*/ 1063 h 1544"/>
                <a:gd name="T26" fmla="*/ 595 w 603"/>
                <a:gd name="T27" fmla="*/ 1014 h 1544"/>
                <a:gd name="T28" fmla="*/ 598 w 603"/>
                <a:gd name="T29" fmla="*/ 966 h 1544"/>
                <a:gd name="T30" fmla="*/ 601 w 603"/>
                <a:gd name="T31" fmla="*/ 918 h 1544"/>
                <a:gd name="T32" fmla="*/ 602 w 603"/>
                <a:gd name="T33" fmla="*/ 869 h 1544"/>
                <a:gd name="T34" fmla="*/ 603 w 603"/>
                <a:gd name="T35" fmla="*/ 821 h 1544"/>
                <a:gd name="T36" fmla="*/ 603 w 603"/>
                <a:gd name="T37" fmla="*/ 773 h 1544"/>
                <a:gd name="T38" fmla="*/ 602 w 603"/>
                <a:gd name="T39" fmla="*/ 724 h 1544"/>
                <a:gd name="T40" fmla="*/ 601 w 603"/>
                <a:gd name="T41" fmla="*/ 676 h 1544"/>
                <a:gd name="T42" fmla="*/ 598 w 603"/>
                <a:gd name="T43" fmla="*/ 629 h 1544"/>
                <a:gd name="T44" fmla="*/ 595 w 603"/>
                <a:gd name="T45" fmla="*/ 579 h 1544"/>
                <a:gd name="T46" fmla="*/ 588 w 603"/>
                <a:gd name="T47" fmla="*/ 484 h 1544"/>
                <a:gd name="T48" fmla="*/ 581 w 603"/>
                <a:gd name="T49" fmla="*/ 387 h 1544"/>
                <a:gd name="T50" fmla="*/ 571 w 603"/>
                <a:gd name="T51" fmla="*/ 290 h 1544"/>
                <a:gd name="T52" fmla="*/ 561 w 603"/>
                <a:gd name="T53" fmla="*/ 193 h 1544"/>
                <a:gd name="T54" fmla="*/ 551 w 603"/>
                <a:gd name="T55" fmla="*/ 96 h 1544"/>
                <a:gd name="T56" fmla="*/ 541 w 603"/>
                <a:gd name="T57" fmla="*/ 0 h 1544"/>
                <a:gd name="T58" fmla="*/ 104 w 603"/>
                <a:gd name="T59" fmla="*/ 153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3" h="1544">
                  <a:moveTo>
                    <a:pt x="104" y="153"/>
                  </a:moveTo>
                  <a:lnTo>
                    <a:pt x="0" y="1420"/>
                  </a:lnTo>
                  <a:lnTo>
                    <a:pt x="473" y="1544"/>
                  </a:lnTo>
                  <a:lnTo>
                    <a:pt x="492" y="1497"/>
                  </a:lnTo>
                  <a:lnTo>
                    <a:pt x="508" y="1448"/>
                  </a:lnTo>
                  <a:lnTo>
                    <a:pt x="524" y="1400"/>
                  </a:lnTo>
                  <a:lnTo>
                    <a:pt x="537" y="1352"/>
                  </a:lnTo>
                  <a:lnTo>
                    <a:pt x="549" y="1304"/>
                  </a:lnTo>
                  <a:lnTo>
                    <a:pt x="561" y="1256"/>
                  </a:lnTo>
                  <a:lnTo>
                    <a:pt x="569" y="1207"/>
                  </a:lnTo>
                  <a:lnTo>
                    <a:pt x="577" y="1159"/>
                  </a:lnTo>
                  <a:lnTo>
                    <a:pt x="584" y="1111"/>
                  </a:lnTo>
                  <a:lnTo>
                    <a:pt x="591" y="1063"/>
                  </a:lnTo>
                  <a:lnTo>
                    <a:pt x="595" y="1014"/>
                  </a:lnTo>
                  <a:lnTo>
                    <a:pt x="598" y="966"/>
                  </a:lnTo>
                  <a:lnTo>
                    <a:pt x="601" y="918"/>
                  </a:lnTo>
                  <a:lnTo>
                    <a:pt x="602" y="869"/>
                  </a:lnTo>
                  <a:lnTo>
                    <a:pt x="603" y="821"/>
                  </a:lnTo>
                  <a:lnTo>
                    <a:pt x="603" y="773"/>
                  </a:lnTo>
                  <a:lnTo>
                    <a:pt x="602" y="724"/>
                  </a:lnTo>
                  <a:lnTo>
                    <a:pt x="601" y="676"/>
                  </a:lnTo>
                  <a:lnTo>
                    <a:pt x="598" y="629"/>
                  </a:lnTo>
                  <a:lnTo>
                    <a:pt x="595" y="579"/>
                  </a:lnTo>
                  <a:lnTo>
                    <a:pt x="588" y="484"/>
                  </a:lnTo>
                  <a:lnTo>
                    <a:pt x="581" y="387"/>
                  </a:lnTo>
                  <a:lnTo>
                    <a:pt x="571" y="290"/>
                  </a:lnTo>
                  <a:lnTo>
                    <a:pt x="561" y="193"/>
                  </a:lnTo>
                  <a:lnTo>
                    <a:pt x="551" y="96"/>
                  </a:lnTo>
                  <a:lnTo>
                    <a:pt x="541" y="0"/>
                  </a:lnTo>
                  <a:lnTo>
                    <a:pt x="104" y="1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1214" y="2589"/>
              <a:ext cx="75" cy="261"/>
            </a:xfrm>
            <a:custGeom>
              <a:avLst/>
              <a:gdLst>
                <a:gd name="T0" fmla="*/ 0 w 674"/>
                <a:gd name="T1" fmla="*/ 448 h 2345"/>
                <a:gd name="T2" fmla="*/ 17 w 674"/>
                <a:gd name="T3" fmla="*/ 547 h 2345"/>
                <a:gd name="T4" fmla="*/ 34 w 674"/>
                <a:gd name="T5" fmla="*/ 649 h 2345"/>
                <a:gd name="T6" fmla="*/ 49 w 674"/>
                <a:gd name="T7" fmla="*/ 749 h 2345"/>
                <a:gd name="T8" fmla="*/ 62 w 674"/>
                <a:gd name="T9" fmla="*/ 850 h 2345"/>
                <a:gd name="T10" fmla="*/ 74 w 674"/>
                <a:gd name="T11" fmla="*/ 952 h 2345"/>
                <a:gd name="T12" fmla="*/ 85 w 674"/>
                <a:gd name="T13" fmla="*/ 1053 h 2345"/>
                <a:gd name="T14" fmla="*/ 94 w 674"/>
                <a:gd name="T15" fmla="*/ 1156 h 2345"/>
                <a:gd name="T16" fmla="*/ 101 w 674"/>
                <a:gd name="T17" fmla="*/ 1257 h 2345"/>
                <a:gd name="T18" fmla="*/ 105 w 674"/>
                <a:gd name="T19" fmla="*/ 1360 h 2345"/>
                <a:gd name="T20" fmla="*/ 109 w 674"/>
                <a:gd name="T21" fmla="*/ 1463 h 2345"/>
                <a:gd name="T22" fmla="*/ 110 w 674"/>
                <a:gd name="T23" fmla="*/ 1514 h 2345"/>
                <a:gd name="T24" fmla="*/ 110 w 674"/>
                <a:gd name="T25" fmla="*/ 1566 h 2345"/>
                <a:gd name="T26" fmla="*/ 109 w 674"/>
                <a:gd name="T27" fmla="*/ 1617 h 2345"/>
                <a:gd name="T28" fmla="*/ 108 w 674"/>
                <a:gd name="T29" fmla="*/ 1669 h 2345"/>
                <a:gd name="T30" fmla="*/ 105 w 674"/>
                <a:gd name="T31" fmla="*/ 1721 h 2345"/>
                <a:gd name="T32" fmla="*/ 103 w 674"/>
                <a:gd name="T33" fmla="*/ 1772 h 2345"/>
                <a:gd name="T34" fmla="*/ 100 w 674"/>
                <a:gd name="T35" fmla="*/ 1824 h 2345"/>
                <a:gd name="T36" fmla="*/ 96 w 674"/>
                <a:gd name="T37" fmla="*/ 1875 h 2345"/>
                <a:gd name="T38" fmla="*/ 92 w 674"/>
                <a:gd name="T39" fmla="*/ 1928 h 2345"/>
                <a:gd name="T40" fmla="*/ 88 w 674"/>
                <a:gd name="T41" fmla="*/ 1979 h 2345"/>
                <a:gd name="T42" fmla="*/ 81 w 674"/>
                <a:gd name="T43" fmla="*/ 2031 h 2345"/>
                <a:gd name="T44" fmla="*/ 74 w 674"/>
                <a:gd name="T45" fmla="*/ 2083 h 2345"/>
                <a:gd name="T46" fmla="*/ 500 w 674"/>
                <a:gd name="T47" fmla="*/ 2345 h 2345"/>
                <a:gd name="T48" fmla="*/ 530 w 674"/>
                <a:gd name="T49" fmla="*/ 2274 h 2345"/>
                <a:gd name="T50" fmla="*/ 558 w 674"/>
                <a:gd name="T51" fmla="*/ 2204 h 2345"/>
                <a:gd name="T52" fmla="*/ 581 w 674"/>
                <a:gd name="T53" fmla="*/ 2135 h 2345"/>
                <a:gd name="T54" fmla="*/ 602 w 674"/>
                <a:gd name="T55" fmla="*/ 2066 h 2345"/>
                <a:gd name="T56" fmla="*/ 620 w 674"/>
                <a:gd name="T57" fmla="*/ 1997 h 2345"/>
                <a:gd name="T58" fmla="*/ 636 w 674"/>
                <a:gd name="T59" fmla="*/ 1928 h 2345"/>
                <a:gd name="T60" fmla="*/ 648 w 674"/>
                <a:gd name="T61" fmla="*/ 1860 h 2345"/>
                <a:gd name="T62" fmla="*/ 658 w 674"/>
                <a:gd name="T63" fmla="*/ 1792 h 2345"/>
                <a:gd name="T64" fmla="*/ 666 w 674"/>
                <a:gd name="T65" fmla="*/ 1725 h 2345"/>
                <a:gd name="T66" fmla="*/ 670 w 674"/>
                <a:gd name="T67" fmla="*/ 1658 h 2345"/>
                <a:gd name="T68" fmla="*/ 673 w 674"/>
                <a:gd name="T69" fmla="*/ 1591 h 2345"/>
                <a:gd name="T70" fmla="*/ 674 w 674"/>
                <a:gd name="T71" fmla="*/ 1526 h 2345"/>
                <a:gd name="T72" fmla="*/ 673 w 674"/>
                <a:gd name="T73" fmla="*/ 1459 h 2345"/>
                <a:gd name="T74" fmla="*/ 671 w 674"/>
                <a:gd name="T75" fmla="*/ 1394 h 2345"/>
                <a:gd name="T76" fmla="*/ 667 w 674"/>
                <a:gd name="T77" fmla="*/ 1328 h 2345"/>
                <a:gd name="T78" fmla="*/ 660 w 674"/>
                <a:gd name="T79" fmla="*/ 1265 h 2345"/>
                <a:gd name="T80" fmla="*/ 652 w 674"/>
                <a:gd name="T81" fmla="*/ 1200 h 2345"/>
                <a:gd name="T82" fmla="*/ 643 w 674"/>
                <a:gd name="T83" fmla="*/ 1137 h 2345"/>
                <a:gd name="T84" fmla="*/ 633 w 674"/>
                <a:gd name="T85" fmla="*/ 1073 h 2345"/>
                <a:gd name="T86" fmla="*/ 622 w 674"/>
                <a:gd name="T87" fmla="*/ 1011 h 2345"/>
                <a:gd name="T88" fmla="*/ 609 w 674"/>
                <a:gd name="T89" fmla="*/ 948 h 2345"/>
                <a:gd name="T90" fmla="*/ 595 w 674"/>
                <a:gd name="T91" fmla="*/ 886 h 2345"/>
                <a:gd name="T92" fmla="*/ 582 w 674"/>
                <a:gd name="T93" fmla="*/ 825 h 2345"/>
                <a:gd name="T94" fmla="*/ 567 w 674"/>
                <a:gd name="T95" fmla="*/ 763 h 2345"/>
                <a:gd name="T96" fmla="*/ 535 w 674"/>
                <a:gd name="T97" fmla="*/ 643 h 2345"/>
                <a:gd name="T98" fmla="*/ 503 w 674"/>
                <a:gd name="T99" fmla="*/ 525 h 2345"/>
                <a:gd name="T100" fmla="*/ 470 w 674"/>
                <a:gd name="T101" fmla="*/ 409 h 2345"/>
                <a:gd name="T102" fmla="*/ 438 w 674"/>
                <a:gd name="T103" fmla="*/ 294 h 2345"/>
                <a:gd name="T104" fmla="*/ 0 w 674"/>
                <a:gd name="T105" fmla="*/ 448 h 2345"/>
                <a:gd name="T106" fmla="*/ 363 w 674"/>
                <a:gd name="T107" fmla="*/ 12 h 2345"/>
                <a:gd name="T108" fmla="*/ 362 w 674"/>
                <a:gd name="T109" fmla="*/ 7 h 2345"/>
                <a:gd name="T110" fmla="*/ 316 w 674"/>
                <a:gd name="T111" fmla="*/ 0 h 2345"/>
                <a:gd name="T112" fmla="*/ 363 w 674"/>
                <a:gd name="T113" fmla="*/ 12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4" h="2345">
                  <a:moveTo>
                    <a:pt x="0" y="448"/>
                  </a:moveTo>
                  <a:lnTo>
                    <a:pt x="17" y="547"/>
                  </a:lnTo>
                  <a:lnTo>
                    <a:pt x="34" y="649"/>
                  </a:lnTo>
                  <a:lnTo>
                    <a:pt x="49" y="749"/>
                  </a:lnTo>
                  <a:lnTo>
                    <a:pt x="62" y="850"/>
                  </a:lnTo>
                  <a:lnTo>
                    <a:pt x="74" y="952"/>
                  </a:lnTo>
                  <a:lnTo>
                    <a:pt x="85" y="1053"/>
                  </a:lnTo>
                  <a:lnTo>
                    <a:pt x="94" y="1156"/>
                  </a:lnTo>
                  <a:lnTo>
                    <a:pt x="101" y="1257"/>
                  </a:lnTo>
                  <a:lnTo>
                    <a:pt x="105" y="1360"/>
                  </a:lnTo>
                  <a:lnTo>
                    <a:pt x="109" y="1463"/>
                  </a:lnTo>
                  <a:lnTo>
                    <a:pt x="110" y="1514"/>
                  </a:lnTo>
                  <a:lnTo>
                    <a:pt x="110" y="1566"/>
                  </a:lnTo>
                  <a:lnTo>
                    <a:pt x="109" y="1617"/>
                  </a:lnTo>
                  <a:lnTo>
                    <a:pt x="108" y="1669"/>
                  </a:lnTo>
                  <a:lnTo>
                    <a:pt x="105" y="1721"/>
                  </a:lnTo>
                  <a:lnTo>
                    <a:pt x="103" y="1772"/>
                  </a:lnTo>
                  <a:lnTo>
                    <a:pt x="100" y="1824"/>
                  </a:lnTo>
                  <a:lnTo>
                    <a:pt x="96" y="1875"/>
                  </a:lnTo>
                  <a:lnTo>
                    <a:pt x="92" y="1928"/>
                  </a:lnTo>
                  <a:lnTo>
                    <a:pt x="88" y="1979"/>
                  </a:lnTo>
                  <a:lnTo>
                    <a:pt x="81" y="2031"/>
                  </a:lnTo>
                  <a:lnTo>
                    <a:pt x="74" y="2083"/>
                  </a:lnTo>
                  <a:lnTo>
                    <a:pt x="500" y="2345"/>
                  </a:lnTo>
                  <a:lnTo>
                    <a:pt x="530" y="2274"/>
                  </a:lnTo>
                  <a:lnTo>
                    <a:pt x="558" y="2204"/>
                  </a:lnTo>
                  <a:lnTo>
                    <a:pt x="581" y="2135"/>
                  </a:lnTo>
                  <a:lnTo>
                    <a:pt x="602" y="2066"/>
                  </a:lnTo>
                  <a:lnTo>
                    <a:pt x="620" y="1997"/>
                  </a:lnTo>
                  <a:lnTo>
                    <a:pt x="636" y="1928"/>
                  </a:lnTo>
                  <a:lnTo>
                    <a:pt x="648" y="1860"/>
                  </a:lnTo>
                  <a:lnTo>
                    <a:pt x="658" y="1792"/>
                  </a:lnTo>
                  <a:lnTo>
                    <a:pt x="666" y="1725"/>
                  </a:lnTo>
                  <a:lnTo>
                    <a:pt x="670" y="1658"/>
                  </a:lnTo>
                  <a:lnTo>
                    <a:pt x="673" y="1591"/>
                  </a:lnTo>
                  <a:lnTo>
                    <a:pt x="674" y="1526"/>
                  </a:lnTo>
                  <a:lnTo>
                    <a:pt x="673" y="1459"/>
                  </a:lnTo>
                  <a:lnTo>
                    <a:pt x="671" y="1394"/>
                  </a:lnTo>
                  <a:lnTo>
                    <a:pt x="667" y="1328"/>
                  </a:lnTo>
                  <a:lnTo>
                    <a:pt x="660" y="1265"/>
                  </a:lnTo>
                  <a:lnTo>
                    <a:pt x="652" y="1200"/>
                  </a:lnTo>
                  <a:lnTo>
                    <a:pt x="643" y="1137"/>
                  </a:lnTo>
                  <a:lnTo>
                    <a:pt x="633" y="1073"/>
                  </a:lnTo>
                  <a:lnTo>
                    <a:pt x="622" y="1011"/>
                  </a:lnTo>
                  <a:lnTo>
                    <a:pt x="609" y="948"/>
                  </a:lnTo>
                  <a:lnTo>
                    <a:pt x="595" y="886"/>
                  </a:lnTo>
                  <a:lnTo>
                    <a:pt x="582" y="825"/>
                  </a:lnTo>
                  <a:lnTo>
                    <a:pt x="567" y="763"/>
                  </a:lnTo>
                  <a:lnTo>
                    <a:pt x="535" y="643"/>
                  </a:lnTo>
                  <a:lnTo>
                    <a:pt x="503" y="525"/>
                  </a:lnTo>
                  <a:lnTo>
                    <a:pt x="470" y="409"/>
                  </a:lnTo>
                  <a:lnTo>
                    <a:pt x="438" y="294"/>
                  </a:lnTo>
                  <a:lnTo>
                    <a:pt x="0" y="448"/>
                  </a:lnTo>
                  <a:close/>
                  <a:moveTo>
                    <a:pt x="363" y="12"/>
                  </a:moveTo>
                  <a:lnTo>
                    <a:pt x="362" y="7"/>
                  </a:lnTo>
                  <a:lnTo>
                    <a:pt x="316" y="0"/>
                  </a:lnTo>
                  <a:lnTo>
                    <a:pt x="363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1262" y="2570"/>
              <a:ext cx="93" cy="330"/>
            </a:xfrm>
            <a:custGeom>
              <a:avLst/>
              <a:gdLst>
                <a:gd name="T0" fmla="*/ 10 w 837"/>
                <a:gd name="T1" fmla="*/ 29 h 2976"/>
                <a:gd name="T2" fmla="*/ 29 w 837"/>
                <a:gd name="T3" fmla="*/ 87 h 2976"/>
                <a:gd name="T4" fmla="*/ 49 w 837"/>
                <a:gd name="T5" fmla="*/ 144 h 2976"/>
                <a:gd name="T6" fmla="*/ 67 w 837"/>
                <a:gd name="T7" fmla="*/ 201 h 2976"/>
                <a:gd name="T8" fmla="*/ 425 w 837"/>
                <a:gd name="T9" fmla="*/ 323 h 2976"/>
                <a:gd name="T10" fmla="*/ 160 w 837"/>
                <a:gd name="T11" fmla="*/ 491 h 2976"/>
                <a:gd name="T12" fmla="*/ 200 w 837"/>
                <a:gd name="T13" fmla="*/ 628 h 2976"/>
                <a:gd name="T14" fmla="*/ 238 w 837"/>
                <a:gd name="T15" fmla="*/ 764 h 2976"/>
                <a:gd name="T16" fmla="*/ 271 w 837"/>
                <a:gd name="T17" fmla="*/ 901 h 2976"/>
                <a:gd name="T18" fmla="*/ 302 w 837"/>
                <a:gd name="T19" fmla="*/ 1038 h 2976"/>
                <a:gd name="T20" fmla="*/ 329 w 837"/>
                <a:gd name="T21" fmla="*/ 1175 h 2976"/>
                <a:gd name="T22" fmla="*/ 351 w 837"/>
                <a:gd name="T23" fmla="*/ 1312 h 2976"/>
                <a:gd name="T24" fmla="*/ 369 w 837"/>
                <a:gd name="T25" fmla="*/ 1451 h 2976"/>
                <a:gd name="T26" fmla="*/ 380 w 837"/>
                <a:gd name="T27" fmla="*/ 1589 h 2976"/>
                <a:gd name="T28" fmla="*/ 386 w 837"/>
                <a:gd name="T29" fmla="*/ 1726 h 2976"/>
                <a:gd name="T30" fmla="*/ 386 w 837"/>
                <a:gd name="T31" fmla="*/ 1864 h 2976"/>
                <a:gd name="T32" fmla="*/ 379 w 837"/>
                <a:gd name="T33" fmla="*/ 2002 h 2976"/>
                <a:gd name="T34" fmla="*/ 364 w 837"/>
                <a:gd name="T35" fmla="*/ 2141 h 2976"/>
                <a:gd name="T36" fmla="*/ 343 w 837"/>
                <a:gd name="T37" fmla="*/ 2280 h 2976"/>
                <a:gd name="T38" fmla="*/ 313 w 837"/>
                <a:gd name="T39" fmla="*/ 2418 h 2976"/>
                <a:gd name="T40" fmla="*/ 274 w 837"/>
                <a:gd name="T41" fmla="*/ 2557 h 2976"/>
                <a:gd name="T42" fmla="*/ 542 w 837"/>
                <a:gd name="T43" fmla="*/ 2976 h 2976"/>
                <a:gd name="T44" fmla="*/ 609 w 837"/>
                <a:gd name="T45" fmla="*/ 2837 h 2976"/>
                <a:gd name="T46" fmla="*/ 668 w 837"/>
                <a:gd name="T47" fmla="*/ 2681 h 2976"/>
                <a:gd name="T48" fmla="*/ 719 w 837"/>
                <a:gd name="T49" fmla="*/ 2510 h 2976"/>
                <a:gd name="T50" fmla="*/ 761 w 837"/>
                <a:gd name="T51" fmla="*/ 2329 h 2976"/>
                <a:gd name="T52" fmla="*/ 794 w 837"/>
                <a:gd name="T53" fmla="*/ 2139 h 2976"/>
                <a:gd name="T54" fmla="*/ 819 w 837"/>
                <a:gd name="T55" fmla="*/ 1943 h 2976"/>
                <a:gd name="T56" fmla="*/ 833 w 837"/>
                <a:gd name="T57" fmla="*/ 1743 h 2976"/>
                <a:gd name="T58" fmla="*/ 837 w 837"/>
                <a:gd name="T59" fmla="*/ 1541 h 2976"/>
                <a:gd name="T60" fmla="*/ 830 w 837"/>
                <a:gd name="T61" fmla="*/ 1341 h 2976"/>
                <a:gd name="T62" fmla="*/ 812 w 837"/>
                <a:gd name="T63" fmla="*/ 1144 h 2976"/>
                <a:gd name="T64" fmla="*/ 783 w 837"/>
                <a:gd name="T65" fmla="*/ 955 h 2976"/>
                <a:gd name="T66" fmla="*/ 742 w 837"/>
                <a:gd name="T67" fmla="*/ 773 h 2976"/>
                <a:gd name="T68" fmla="*/ 690 w 837"/>
                <a:gd name="T69" fmla="*/ 603 h 2976"/>
                <a:gd name="T70" fmla="*/ 623 w 837"/>
                <a:gd name="T71" fmla="*/ 447 h 2976"/>
                <a:gd name="T72" fmla="*/ 545 w 837"/>
                <a:gd name="T73" fmla="*/ 306 h 2976"/>
                <a:gd name="T74" fmla="*/ 453 w 837"/>
                <a:gd name="T75" fmla="*/ 185 h 2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7" h="2976">
                  <a:moveTo>
                    <a:pt x="0" y="0"/>
                  </a:moveTo>
                  <a:lnTo>
                    <a:pt x="10" y="29"/>
                  </a:lnTo>
                  <a:lnTo>
                    <a:pt x="20" y="58"/>
                  </a:lnTo>
                  <a:lnTo>
                    <a:pt x="29" y="87"/>
                  </a:lnTo>
                  <a:lnTo>
                    <a:pt x="39" y="116"/>
                  </a:lnTo>
                  <a:lnTo>
                    <a:pt x="49" y="144"/>
                  </a:lnTo>
                  <a:lnTo>
                    <a:pt x="57" y="173"/>
                  </a:lnTo>
                  <a:lnTo>
                    <a:pt x="67" y="201"/>
                  </a:lnTo>
                  <a:lnTo>
                    <a:pt x="77" y="230"/>
                  </a:lnTo>
                  <a:lnTo>
                    <a:pt x="425" y="323"/>
                  </a:lnTo>
                  <a:lnTo>
                    <a:pt x="139" y="423"/>
                  </a:lnTo>
                  <a:lnTo>
                    <a:pt x="160" y="491"/>
                  </a:lnTo>
                  <a:lnTo>
                    <a:pt x="180" y="559"/>
                  </a:lnTo>
                  <a:lnTo>
                    <a:pt x="200" y="628"/>
                  </a:lnTo>
                  <a:lnTo>
                    <a:pt x="219" y="696"/>
                  </a:lnTo>
                  <a:lnTo>
                    <a:pt x="238" y="764"/>
                  </a:lnTo>
                  <a:lnTo>
                    <a:pt x="254" y="832"/>
                  </a:lnTo>
                  <a:lnTo>
                    <a:pt x="271" y="901"/>
                  </a:lnTo>
                  <a:lnTo>
                    <a:pt x="288" y="969"/>
                  </a:lnTo>
                  <a:lnTo>
                    <a:pt x="302" y="1038"/>
                  </a:lnTo>
                  <a:lnTo>
                    <a:pt x="316" y="1106"/>
                  </a:lnTo>
                  <a:lnTo>
                    <a:pt x="329" y="1175"/>
                  </a:lnTo>
                  <a:lnTo>
                    <a:pt x="341" y="1244"/>
                  </a:lnTo>
                  <a:lnTo>
                    <a:pt x="351" y="1312"/>
                  </a:lnTo>
                  <a:lnTo>
                    <a:pt x="360" y="1382"/>
                  </a:lnTo>
                  <a:lnTo>
                    <a:pt x="369" y="1451"/>
                  </a:lnTo>
                  <a:lnTo>
                    <a:pt x="375" y="1520"/>
                  </a:lnTo>
                  <a:lnTo>
                    <a:pt x="380" y="1589"/>
                  </a:lnTo>
                  <a:lnTo>
                    <a:pt x="384" y="1657"/>
                  </a:lnTo>
                  <a:lnTo>
                    <a:pt x="386" y="1726"/>
                  </a:lnTo>
                  <a:lnTo>
                    <a:pt x="386" y="1795"/>
                  </a:lnTo>
                  <a:lnTo>
                    <a:pt x="386" y="1864"/>
                  </a:lnTo>
                  <a:lnTo>
                    <a:pt x="383" y="1933"/>
                  </a:lnTo>
                  <a:lnTo>
                    <a:pt x="379" y="2002"/>
                  </a:lnTo>
                  <a:lnTo>
                    <a:pt x="373" y="2071"/>
                  </a:lnTo>
                  <a:lnTo>
                    <a:pt x="364" y="2141"/>
                  </a:lnTo>
                  <a:lnTo>
                    <a:pt x="354" y="2211"/>
                  </a:lnTo>
                  <a:lnTo>
                    <a:pt x="343" y="2280"/>
                  </a:lnTo>
                  <a:lnTo>
                    <a:pt x="329" y="2349"/>
                  </a:lnTo>
                  <a:lnTo>
                    <a:pt x="313" y="2418"/>
                  </a:lnTo>
                  <a:lnTo>
                    <a:pt x="294" y="2487"/>
                  </a:lnTo>
                  <a:lnTo>
                    <a:pt x="274" y="2557"/>
                  </a:lnTo>
                  <a:lnTo>
                    <a:pt x="251" y="2626"/>
                  </a:lnTo>
                  <a:lnTo>
                    <a:pt x="542" y="2976"/>
                  </a:lnTo>
                  <a:lnTo>
                    <a:pt x="577" y="2908"/>
                  </a:lnTo>
                  <a:lnTo>
                    <a:pt x="609" y="2837"/>
                  </a:lnTo>
                  <a:lnTo>
                    <a:pt x="640" y="2760"/>
                  </a:lnTo>
                  <a:lnTo>
                    <a:pt x="668" y="2681"/>
                  </a:lnTo>
                  <a:lnTo>
                    <a:pt x="694" y="2597"/>
                  </a:lnTo>
                  <a:lnTo>
                    <a:pt x="719" y="2510"/>
                  </a:lnTo>
                  <a:lnTo>
                    <a:pt x="741" y="2421"/>
                  </a:lnTo>
                  <a:lnTo>
                    <a:pt x="761" y="2329"/>
                  </a:lnTo>
                  <a:lnTo>
                    <a:pt x="779" y="2235"/>
                  </a:lnTo>
                  <a:lnTo>
                    <a:pt x="794" y="2139"/>
                  </a:lnTo>
                  <a:lnTo>
                    <a:pt x="808" y="2041"/>
                  </a:lnTo>
                  <a:lnTo>
                    <a:pt x="819" y="1943"/>
                  </a:lnTo>
                  <a:lnTo>
                    <a:pt x="827" y="1843"/>
                  </a:lnTo>
                  <a:lnTo>
                    <a:pt x="833" y="1743"/>
                  </a:lnTo>
                  <a:lnTo>
                    <a:pt x="836" y="1642"/>
                  </a:lnTo>
                  <a:lnTo>
                    <a:pt x="837" y="1541"/>
                  </a:lnTo>
                  <a:lnTo>
                    <a:pt x="834" y="1441"/>
                  </a:lnTo>
                  <a:lnTo>
                    <a:pt x="830" y="1341"/>
                  </a:lnTo>
                  <a:lnTo>
                    <a:pt x="822" y="1242"/>
                  </a:lnTo>
                  <a:lnTo>
                    <a:pt x="812" y="1144"/>
                  </a:lnTo>
                  <a:lnTo>
                    <a:pt x="799" y="1048"/>
                  </a:lnTo>
                  <a:lnTo>
                    <a:pt x="783" y="955"/>
                  </a:lnTo>
                  <a:lnTo>
                    <a:pt x="764" y="862"/>
                  </a:lnTo>
                  <a:lnTo>
                    <a:pt x="742" y="773"/>
                  </a:lnTo>
                  <a:lnTo>
                    <a:pt x="718" y="686"/>
                  </a:lnTo>
                  <a:lnTo>
                    <a:pt x="690" y="603"/>
                  </a:lnTo>
                  <a:lnTo>
                    <a:pt x="658" y="522"/>
                  </a:lnTo>
                  <a:lnTo>
                    <a:pt x="623" y="447"/>
                  </a:lnTo>
                  <a:lnTo>
                    <a:pt x="587" y="374"/>
                  </a:lnTo>
                  <a:lnTo>
                    <a:pt x="545" y="306"/>
                  </a:lnTo>
                  <a:lnTo>
                    <a:pt x="501" y="243"/>
                  </a:lnTo>
                  <a:lnTo>
                    <a:pt x="453" y="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333" y="2574"/>
              <a:ext cx="98" cy="123"/>
            </a:xfrm>
            <a:custGeom>
              <a:avLst/>
              <a:gdLst>
                <a:gd name="T0" fmla="*/ 460 w 882"/>
                <a:gd name="T1" fmla="*/ 0 h 1105"/>
                <a:gd name="T2" fmla="*/ 389 w 882"/>
                <a:gd name="T3" fmla="*/ 340 h 1105"/>
                <a:gd name="T4" fmla="*/ 0 w 882"/>
                <a:gd name="T5" fmla="*/ 74 h 1105"/>
                <a:gd name="T6" fmla="*/ 34 w 882"/>
                <a:gd name="T7" fmla="*/ 133 h 1105"/>
                <a:gd name="T8" fmla="*/ 67 w 882"/>
                <a:gd name="T9" fmla="*/ 193 h 1105"/>
                <a:gd name="T10" fmla="*/ 98 w 882"/>
                <a:gd name="T11" fmla="*/ 253 h 1105"/>
                <a:gd name="T12" fmla="*/ 129 w 882"/>
                <a:gd name="T13" fmla="*/ 313 h 1105"/>
                <a:gd name="T14" fmla="*/ 159 w 882"/>
                <a:gd name="T15" fmla="*/ 375 h 1105"/>
                <a:gd name="T16" fmla="*/ 188 w 882"/>
                <a:gd name="T17" fmla="*/ 437 h 1105"/>
                <a:gd name="T18" fmla="*/ 217 w 882"/>
                <a:gd name="T19" fmla="*/ 499 h 1105"/>
                <a:gd name="T20" fmla="*/ 244 w 882"/>
                <a:gd name="T21" fmla="*/ 563 h 1105"/>
                <a:gd name="T22" fmla="*/ 268 w 882"/>
                <a:gd name="T23" fmla="*/ 628 h 1105"/>
                <a:gd name="T24" fmla="*/ 293 w 882"/>
                <a:gd name="T25" fmla="*/ 692 h 1105"/>
                <a:gd name="T26" fmla="*/ 315 w 882"/>
                <a:gd name="T27" fmla="*/ 759 h 1105"/>
                <a:gd name="T28" fmla="*/ 335 w 882"/>
                <a:gd name="T29" fmla="*/ 826 h 1105"/>
                <a:gd name="T30" fmla="*/ 355 w 882"/>
                <a:gd name="T31" fmla="*/ 894 h 1105"/>
                <a:gd name="T32" fmla="*/ 372 w 882"/>
                <a:gd name="T33" fmla="*/ 963 h 1105"/>
                <a:gd name="T34" fmla="*/ 387 w 882"/>
                <a:gd name="T35" fmla="*/ 1033 h 1105"/>
                <a:gd name="T36" fmla="*/ 400 w 882"/>
                <a:gd name="T37" fmla="*/ 1105 h 1105"/>
                <a:gd name="T38" fmla="*/ 882 w 882"/>
                <a:gd name="T39" fmla="*/ 1062 h 1105"/>
                <a:gd name="T40" fmla="*/ 460 w 882"/>
                <a:gd name="T41" fmla="*/ 0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2" h="1105">
                  <a:moveTo>
                    <a:pt x="460" y="0"/>
                  </a:moveTo>
                  <a:lnTo>
                    <a:pt x="389" y="340"/>
                  </a:lnTo>
                  <a:lnTo>
                    <a:pt x="0" y="74"/>
                  </a:lnTo>
                  <a:lnTo>
                    <a:pt x="34" y="133"/>
                  </a:lnTo>
                  <a:lnTo>
                    <a:pt x="67" y="193"/>
                  </a:lnTo>
                  <a:lnTo>
                    <a:pt x="98" y="253"/>
                  </a:lnTo>
                  <a:lnTo>
                    <a:pt x="129" y="313"/>
                  </a:lnTo>
                  <a:lnTo>
                    <a:pt x="159" y="375"/>
                  </a:lnTo>
                  <a:lnTo>
                    <a:pt x="188" y="437"/>
                  </a:lnTo>
                  <a:lnTo>
                    <a:pt x="217" y="499"/>
                  </a:lnTo>
                  <a:lnTo>
                    <a:pt x="244" y="563"/>
                  </a:lnTo>
                  <a:lnTo>
                    <a:pt x="268" y="628"/>
                  </a:lnTo>
                  <a:lnTo>
                    <a:pt x="293" y="692"/>
                  </a:lnTo>
                  <a:lnTo>
                    <a:pt x="315" y="759"/>
                  </a:lnTo>
                  <a:lnTo>
                    <a:pt x="335" y="826"/>
                  </a:lnTo>
                  <a:lnTo>
                    <a:pt x="355" y="894"/>
                  </a:lnTo>
                  <a:lnTo>
                    <a:pt x="372" y="963"/>
                  </a:lnTo>
                  <a:lnTo>
                    <a:pt x="387" y="1033"/>
                  </a:lnTo>
                  <a:lnTo>
                    <a:pt x="400" y="1105"/>
                  </a:lnTo>
                  <a:lnTo>
                    <a:pt x="882" y="106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1347" y="2705"/>
              <a:ext cx="86" cy="236"/>
            </a:xfrm>
            <a:custGeom>
              <a:avLst/>
              <a:gdLst>
                <a:gd name="T0" fmla="*/ 280 w 770"/>
                <a:gd name="T1" fmla="*/ 60 h 2122"/>
                <a:gd name="T2" fmla="*/ 281 w 770"/>
                <a:gd name="T3" fmla="*/ 170 h 2122"/>
                <a:gd name="T4" fmla="*/ 281 w 770"/>
                <a:gd name="T5" fmla="*/ 280 h 2122"/>
                <a:gd name="T6" fmla="*/ 279 w 770"/>
                <a:gd name="T7" fmla="*/ 393 h 2122"/>
                <a:gd name="T8" fmla="*/ 275 w 770"/>
                <a:gd name="T9" fmla="*/ 506 h 2122"/>
                <a:gd name="T10" fmla="*/ 272 w 770"/>
                <a:gd name="T11" fmla="*/ 562 h 2122"/>
                <a:gd name="T12" fmla="*/ 269 w 770"/>
                <a:gd name="T13" fmla="*/ 620 h 2122"/>
                <a:gd name="T14" fmla="*/ 265 w 770"/>
                <a:gd name="T15" fmla="*/ 677 h 2122"/>
                <a:gd name="T16" fmla="*/ 260 w 770"/>
                <a:gd name="T17" fmla="*/ 735 h 2122"/>
                <a:gd name="T18" fmla="*/ 255 w 770"/>
                <a:gd name="T19" fmla="*/ 794 h 2122"/>
                <a:gd name="T20" fmla="*/ 249 w 770"/>
                <a:gd name="T21" fmla="*/ 852 h 2122"/>
                <a:gd name="T22" fmla="*/ 242 w 770"/>
                <a:gd name="T23" fmla="*/ 911 h 2122"/>
                <a:gd name="T24" fmla="*/ 235 w 770"/>
                <a:gd name="T25" fmla="*/ 970 h 2122"/>
                <a:gd name="T26" fmla="*/ 227 w 770"/>
                <a:gd name="T27" fmla="*/ 1030 h 2122"/>
                <a:gd name="T28" fmla="*/ 218 w 770"/>
                <a:gd name="T29" fmla="*/ 1091 h 2122"/>
                <a:gd name="T30" fmla="*/ 209 w 770"/>
                <a:gd name="T31" fmla="*/ 1151 h 2122"/>
                <a:gd name="T32" fmla="*/ 198 w 770"/>
                <a:gd name="T33" fmla="*/ 1212 h 2122"/>
                <a:gd name="T34" fmla="*/ 187 w 770"/>
                <a:gd name="T35" fmla="*/ 1273 h 2122"/>
                <a:gd name="T36" fmla="*/ 175 w 770"/>
                <a:gd name="T37" fmla="*/ 1336 h 2122"/>
                <a:gd name="T38" fmla="*/ 162 w 770"/>
                <a:gd name="T39" fmla="*/ 1398 h 2122"/>
                <a:gd name="T40" fmla="*/ 148 w 770"/>
                <a:gd name="T41" fmla="*/ 1462 h 2122"/>
                <a:gd name="T42" fmla="*/ 133 w 770"/>
                <a:gd name="T43" fmla="*/ 1524 h 2122"/>
                <a:gd name="T44" fmla="*/ 118 w 770"/>
                <a:gd name="T45" fmla="*/ 1589 h 2122"/>
                <a:gd name="T46" fmla="*/ 100 w 770"/>
                <a:gd name="T47" fmla="*/ 1653 h 2122"/>
                <a:gd name="T48" fmla="*/ 82 w 770"/>
                <a:gd name="T49" fmla="*/ 1718 h 2122"/>
                <a:gd name="T50" fmla="*/ 63 w 770"/>
                <a:gd name="T51" fmla="*/ 1784 h 2122"/>
                <a:gd name="T52" fmla="*/ 43 w 770"/>
                <a:gd name="T53" fmla="*/ 1850 h 2122"/>
                <a:gd name="T54" fmla="*/ 22 w 770"/>
                <a:gd name="T55" fmla="*/ 1917 h 2122"/>
                <a:gd name="T56" fmla="*/ 0 w 770"/>
                <a:gd name="T57" fmla="*/ 1984 h 2122"/>
                <a:gd name="T58" fmla="*/ 135 w 770"/>
                <a:gd name="T59" fmla="*/ 2122 h 2122"/>
                <a:gd name="T60" fmla="*/ 431 w 770"/>
                <a:gd name="T61" fmla="*/ 1933 h 2122"/>
                <a:gd name="T62" fmla="*/ 495 w 770"/>
                <a:gd name="T63" fmla="*/ 1731 h 2122"/>
                <a:gd name="T64" fmla="*/ 415 w 770"/>
                <a:gd name="T65" fmla="*/ 1736 h 2122"/>
                <a:gd name="T66" fmla="*/ 416 w 770"/>
                <a:gd name="T67" fmla="*/ 1319 h 2122"/>
                <a:gd name="T68" fmla="*/ 568 w 770"/>
                <a:gd name="T69" fmla="*/ 1315 h 2122"/>
                <a:gd name="T70" fmla="*/ 598 w 770"/>
                <a:gd name="T71" fmla="*/ 1134 h 2122"/>
                <a:gd name="T72" fmla="*/ 618 w 770"/>
                <a:gd name="T73" fmla="*/ 1060 h 2122"/>
                <a:gd name="T74" fmla="*/ 636 w 770"/>
                <a:gd name="T75" fmla="*/ 988 h 2122"/>
                <a:gd name="T76" fmla="*/ 653 w 770"/>
                <a:gd name="T77" fmla="*/ 916 h 2122"/>
                <a:gd name="T78" fmla="*/ 668 w 770"/>
                <a:gd name="T79" fmla="*/ 843 h 2122"/>
                <a:gd name="T80" fmla="*/ 683 w 770"/>
                <a:gd name="T81" fmla="*/ 772 h 2122"/>
                <a:gd name="T82" fmla="*/ 696 w 770"/>
                <a:gd name="T83" fmla="*/ 701 h 2122"/>
                <a:gd name="T84" fmla="*/ 708 w 770"/>
                <a:gd name="T85" fmla="*/ 629 h 2122"/>
                <a:gd name="T86" fmla="*/ 719 w 770"/>
                <a:gd name="T87" fmla="*/ 558 h 2122"/>
                <a:gd name="T88" fmla="*/ 728 w 770"/>
                <a:gd name="T89" fmla="*/ 488 h 2122"/>
                <a:gd name="T90" fmla="*/ 737 w 770"/>
                <a:gd name="T91" fmla="*/ 417 h 2122"/>
                <a:gd name="T92" fmla="*/ 746 w 770"/>
                <a:gd name="T93" fmla="*/ 347 h 2122"/>
                <a:gd name="T94" fmla="*/ 753 w 770"/>
                <a:gd name="T95" fmla="*/ 277 h 2122"/>
                <a:gd name="T96" fmla="*/ 758 w 770"/>
                <a:gd name="T97" fmla="*/ 207 h 2122"/>
                <a:gd name="T98" fmla="*/ 763 w 770"/>
                <a:gd name="T99" fmla="*/ 138 h 2122"/>
                <a:gd name="T100" fmla="*/ 767 w 770"/>
                <a:gd name="T101" fmla="*/ 69 h 2122"/>
                <a:gd name="T102" fmla="*/ 770 w 770"/>
                <a:gd name="T103" fmla="*/ 0 h 2122"/>
                <a:gd name="T104" fmla="*/ 280 w 770"/>
                <a:gd name="T105" fmla="*/ 6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0" h="2122">
                  <a:moveTo>
                    <a:pt x="280" y="60"/>
                  </a:moveTo>
                  <a:lnTo>
                    <a:pt x="281" y="170"/>
                  </a:lnTo>
                  <a:lnTo>
                    <a:pt x="281" y="280"/>
                  </a:lnTo>
                  <a:lnTo>
                    <a:pt x="279" y="393"/>
                  </a:lnTo>
                  <a:lnTo>
                    <a:pt x="275" y="506"/>
                  </a:lnTo>
                  <a:lnTo>
                    <a:pt x="272" y="562"/>
                  </a:lnTo>
                  <a:lnTo>
                    <a:pt x="269" y="620"/>
                  </a:lnTo>
                  <a:lnTo>
                    <a:pt x="265" y="677"/>
                  </a:lnTo>
                  <a:lnTo>
                    <a:pt x="260" y="735"/>
                  </a:lnTo>
                  <a:lnTo>
                    <a:pt x="255" y="794"/>
                  </a:lnTo>
                  <a:lnTo>
                    <a:pt x="249" y="852"/>
                  </a:lnTo>
                  <a:lnTo>
                    <a:pt x="242" y="911"/>
                  </a:lnTo>
                  <a:lnTo>
                    <a:pt x="235" y="970"/>
                  </a:lnTo>
                  <a:lnTo>
                    <a:pt x="227" y="1030"/>
                  </a:lnTo>
                  <a:lnTo>
                    <a:pt x="218" y="1091"/>
                  </a:lnTo>
                  <a:lnTo>
                    <a:pt x="209" y="1151"/>
                  </a:lnTo>
                  <a:lnTo>
                    <a:pt x="198" y="1212"/>
                  </a:lnTo>
                  <a:lnTo>
                    <a:pt x="187" y="1273"/>
                  </a:lnTo>
                  <a:lnTo>
                    <a:pt x="175" y="1336"/>
                  </a:lnTo>
                  <a:lnTo>
                    <a:pt x="162" y="1398"/>
                  </a:lnTo>
                  <a:lnTo>
                    <a:pt x="148" y="1462"/>
                  </a:lnTo>
                  <a:lnTo>
                    <a:pt x="133" y="1524"/>
                  </a:lnTo>
                  <a:lnTo>
                    <a:pt x="118" y="1589"/>
                  </a:lnTo>
                  <a:lnTo>
                    <a:pt x="100" y="1653"/>
                  </a:lnTo>
                  <a:lnTo>
                    <a:pt x="82" y="1718"/>
                  </a:lnTo>
                  <a:lnTo>
                    <a:pt x="63" y="1784"/>
                  </a:lnTo>
                  <a:lnTo>
                    <a:pt x="43" y="1850"/>
                  </a:lnTo>
                  <a:lnTo>
                    <a:pt x="22" y="1917"/>
                  </a:lnTo>
                  <a:lnTo>
                    <a:pt x="0" y="1984"/>
                  </a:lnTo>
                  <a:lnTo>
                    <a:pt x="135" y="2122"/>
                  </a:lnTo>
                  <a:lnTo>
                    <a:pt x="431" y="1933"/>
                  </a:lnTo>
                  <a:lnTo>
                    <a:pt x="495" y="1731"/>
                  </a:lnTo>
                  <a:lnTo>
                    <a:pt x="415" y="1736"/>
                  </a:lnTo>
                  <a:lnTo>
                    <a:pt x="416" y="1319"/>
                  </a:lnTo>
                  <a:lnTo>
                    <a:pt x="568" y="1315"/>
                  </a:lnTo>
                  <a:lnTo>
                    <a:pt x="598" y="1134"/>
                  </a:lnTo>
                  <a:lnTo>
                    <a:pt x="618" y="1060"/>
                  </a:lnTo>
                  <a:lnTo>
                    <a:pt x="636" y="988"/>
                  </a:lnTo>
                  <a:lnTo>
                    <a:pt x="653" y="916"/>
                  </a:lnTo>
                  <a:lnTo>
                    <a:pt x="668" y="843"/>
                  </a:lnTo>
                  <a:lnTo>
                    <a:pt x="683" y="772"/>
                  </a:lnTo>
                  <a:lnTo>
                    <a:pt x="696" y="701"/>
                  </a:lnTo>
                  <a:lnTo>
                    <a:pt x="708" y="629"/>
                  </a:lnTo>
                  <a:lnTo>
                    <a:pt x="719" y="558"/>
                  </a:lnTo>
                  <a:lnTo>
                    <a:pt x="728" y="488"/>
                  </a:lnTo>
                  <a:lnTo>
                    <a:pt x="737" y="417"/>
                  </a:lnTo>
                  <a:lnTo>
                    <a:pt x="746" y="347"/>
                  </a:lnTo>
                  <a:lnTo>
                    <a:pt x="753" y="277"/>
                  </a:lnTo>
                  <a:lnTo>
                    <a:pt x="758" y="207"/>
                  </a:lnTo>
                  <a:lnTo>
                    <a:pt x="763" y="138"/>
                  </a:lnTo>
                  <a:lnTo>
                    <a:pt x="767" y="69"/>
                  </a:lnTo>
                  <a:lnTo>
                    <a:pt x="770" y="0"/>
                  </a:lnTo>
                  <a:lnTo>
                    <a:pt x="280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403" y="2577"/>
              <a:ext cx="121" cy="181"/>
            </a:xfrm>
            <a:custGeom>
              <a:avLst/>
              <a:gdLst>
                <a:gd name="T0" fmla="*/ 0 w 1089"/>
                <a:gd name="T1" fmla="*/ 0 h 1631"/>
                <a:gd name="T2" fmla="*/ 430 w 1089"/>
                <a:gd name="T3" fmla="*/ 1308 h 1631"/>
                <a:gd name="T4" fmla="*/ 767 w 1089"/>
                <a:gd name="T5" fmla="*/ 1611 h 1631"/>
                <a:gd name="T6" fmla="*/ 1089 w 1089"/>
                <a:gd name="T7" fmla="*/ 1631 h 1631"/>
                <a:gd name="T8" fmla="*/ 598 w 1089"/>
                <a:gd name="T9" fmla="*/ 211 h 1631"/>
                <a:gd name="T10" fmla="*/ 0 w 1089"/>
                <a:gd name="T11" fmla="*/ 0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9" h="1631">
                  <a:moveTo>
                    <a:pt x="0" y="0"/>
                  </a:moveTo>
                  <a:lnTo>
                    <a:pt x="430" y="1308"/>
                  </a:lnTo>
                  <a:lnTo>
                    <a:pt x="767" y="1611"/>
                  </a:lnTo>
                  <a:lnTo>
                    <a:pt x="1089" y="1631"/>
                  </a:lnTo>
                  <a:lnTo>
                    <a:pt x="598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477" y="2554"/>
              <a:ext cx="134" cy="247"/>
            </a:xfrm>
            <a:custGeom>
              <a:avLst/>
              <a:gdLst>
                <a:gd name="T0" fmla="*/ 0 w 1212"/>
                <a:gd name="T1" fmla="*/ 103 h 2216"/>
                <a:gd name="T2" fmla="*/ 586 w 1212"/>
                <a:gd name="T3" fmla="*/ 1925 h 2216"/>
                <a:gd name="T4" fmla="*/ 1212 w 1212"/>
                <a:gd name="T5" fmla="*/ 2216 h 2216"/>
                <a:gd name="T6" fmla="*/ 1187 w 1212"/>
                <a:gd name="T7" fmla="*/ 2071 h 2216"/>
                <a:gd name="T8" fmla="*/ 1163 w 1212"/>
                <a:gd name="T9" fmla="*/ 1927 h 2216"/>
                <a:gd name="T10" fmla="*/ 1138 w 1212"/>
                <a:gd name="T11" fmla="*/ 1783 h 2216"/>
                <a:gd name="T12" fmla="*/ 1112 w 1212"/>
                <a:gd name="T13" fmla="*/ 1640 h 2216"/>
                <a:gd name="T14" fmla="*/ 1085 w 1212"/>
                <a:gd name="T15" fmla="*/ 1497 h 2216"/>
                <a:gd name="T16" fmla="*/ 1056 w 1212"/>
                <a:gd name="T17" fmla="*/ 1355 h 2216"/>
                <a:gd name="T18" fmla="*/ 1026 w 1212"/>
                <a:gd name="T19" fmla="*/ 1213 h 2216"/>
                <a:gd name="T20" fmla="*/ 995 w 1212"/>
                <a:gd name="T21" fmla="*/ 1073 h 2216"/>
                <a:gd name="T22" fmla="*/ 977 w 1212"/>
                <a:gd name="T23" fmla="*/ 1004 h 2216"/>
                <a:gd name="T24" fmla="*/ 961 w 1212"/>
                <a:gd name="T25" fmla="*/ 934 h 2216"/>
                <a:gd name="T26" fmla="*/ 943 w 1212"/>
                <a:gd name="T27" fmla="*/ 864 h 2216"/>
                <a:gd name="T28" fmla="*/ 924 w 1212"/>
                <a:gd name="T29" fmla="*/ 795 h 2216"/>
                <a:gd name="T30" fmla="*/ 905 w 1212"/>
                <a:gd name="T31" fmla="*/ 727 h 2216"/>
                <a:gd name="T32" fmla="*/ 885 w 1212"/>
                <a:gd name="T33" fmla="*/ 659 h 2216"/>
                <a:gd name="T34" fmla="*/ 864 w 1212"/>
                <a:gd name="T35" fmla="*/ 591 h 2216"/>
                <a:gd name="T36" fmla="*/ 843 w 1212"/>
                <a:gd name="T37" fmla="*/ 523 h 2216"/>
                <a:gd name="T38" fmla="*/ 820 w 1212"/>
                <a:gd name="T39" fmla="*/ 457 h 2216"/>
                <a:gd name="T40" fmla="*/ 797 w 1212"/>
                <a:gd name="T41" fmla="*/ 390 h 2216"/>
                <a:gd name="T42" fmla="*/ 773 w 1212"/>
                <a:gd name="T43" fmla="*/ 324 h 2216"/>
                <a:gd name="T44" fmla="*/ 748 w 1212"/>
                <a:gd name="T45" fmla="*/ 258 h 2216"/>
                <a:gd name="T46" fmla="*/ 723 w 1212"/>
                <a:gd name="T47" fmla="*/ 193 h 2216"/>
                <a:gd name="T48" fmla="*/ 696 w 1212"/>
                <a:gd name="T49" fmla="*/ 128 h 2216"/>
                <a:gd name="T50" fmla="*/ 668 w 1212"/>
                <a:gd name="T51" fmla="*/ 64 h 2216"/>
                <a:gd name="T52" fmla="*/ 639 w 1212"/>
                <a:gd name="T53" fmla="*/ 0 h 2216"/>
                <a:gd name="T54" fmla="*/ 488 w 1212"/>
                <a:gd name="T55" fmla="*/ 405 h 2216"/>
                <a:gd name="T56" fmla="*/ 0 w 1212"/>
                <a:gd name="T57" fmla="*/ 103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2" h="2216">
                  <a:moveTo>
                    <a:pt x="0" y="103"/>
                  </a:moveTo>
                  <a:lnTo>
                    <a:pt x="586" y="1925"/>
                  </a:lnTo>
                  <a:lnTo>
                    <a:pt x="1212" y="2216"/>
                  </a:lnTo>
                  <a:lnTo>
                    <a:pt x="1187" y="2071"/>
                  </a:lnTo>
                  <a:lnTo>
                    <a:pt x="1163" y="1927"/>
                  </a:lnTo>
                  <a:lnTo>
                    <a:pt x="1138" y="1783"/>
                  </a:lnTo>
                  <a:lnTo>
                    <a:pt x="1112" y="1640"/>
                  </a:lnTo>
                  <a:lnTo>
                    <a:pt x="1085" y="1497"/>
                  </a:lnTo>
                  <a:lnTo>
                    <a:pt x="1056" y="1355"/>
                  </a:lnTo>
                  <a:lnTo>
                    <a:pt x="1026" y="1213"/>
                  </a:lnTo>
                  <a:lnTo>
                    <a:pt x="995" y="1073"/>
                  </a:lnTo>
                  <a:lnTo>
                    <a:pt x="977" y="1004"/>
                  </a:lnTo>
                  <a:lnTo>
                    <a:pt x="961" y="934"/>
                  </a:lnTo>
                  <a:lnTo>
                    <a:pt x="943" y="864"/>
                  </a:lnTo>
                  <a:lnTo>
                    <a:pt x="924" y="795"/>
                  </a:lnTo>
                  <a:lnTo>
                    <a:pt x="905" y="727"/>
                  </a:lnTo>
                  <a:lnTo>
                    <a:pt x="885" y="659"/>
                  </a:lnTo>
                  <a:lnTo>
                    <a:pt x="864" y="591"/>
                  </a:lnTo>
                  <a:lnTo>
                    <a:pt x="843" y="523"/>
                  </a:lnTo>
                  <a:lnTo>
                    <a:pt x="820" y="457"/>
                  </a:lnTo>
                  <a:lnTo>
                    <a:pt x="797" y="390"/>
                  </a:lnTo>
                  <a:lnTo>
                    <a:pt x="773" y="324"/>
                  </a:lnTo>
                  <a:lnTo>
                    <a:pt x="748" y="258"/>
                  </a:lnTo>
                  <a:lnTo>
                    <a:pt x="723" y="193"/>
                  </a:lnTo>
                  <a:lnTo>
                    <a:pt x="696" y="128"/>
                  </a:lnTo>
                  <a:lnTo>
                    <a:pt x="668" y="64"/>
                  </a:lnTo>
                  <a:lnTo>
                    <a:pt x="639" y="0"/>
                  </a:lnTo>
                  <a:lnTo>
                    <a:pt x="488" y="405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433" y="2733"/>
              <a:ext cx="66" cy="187"/>
            </a:xfrm>
            <a:custGeom>
              <a:avLst/>
              <a:gdLst>
                <a:gd name="T0" fmla="*/ 124 w 592"/>
                <a:gd name="T1" fmla="*/ 0 h 1676"/>
                <a:gd name="T2" fmla="*/ 0 w 592"/>
                <a:gd name="T3" fmla="*/ 827 h 1676"/>
                <a:gd name="T4" fmla="*/ 337 w 592"/>
                <a:gd name="T5" fmla="*/ 828 h 1676"/>
                <a:gd name="T6" fmla="*/ 348 w 592"/>
                <a:gd name="T7" fmla="*/ 1031 h 1676"/>
                <a:gd name="T8" fmla="*/ 511 w 592"/>
                <a:gd name="T9" fmla="*/ 1019 h 1676"/>
                <a:gd name="T10" fmla="*/ 514 w 592"/>
                <a:gd name="T11" fmla="*/ 1509 h 1676"/>
                <a:gd name="T12" fmla="*/ 356 w 592"/>
                <a:gd name="T13" fmla="*/ 1510 h 1676"/>
                <a:gd name="T14" fmla="*/ 338 w 592"/>
                <a:gd name="T15" fmla="*/ 1640 h 1676"/>
                <a:gd name="T16" fmla="*/ 588 w 592"/>
                <a:gd name="T17" fmla="*/ 1676 h 1676"/>
                <a:gd name="T18" fmla="*/ 592 w 592"/>
                <a:gd name="T19" fmla="*/ 319 h 1676"/>
                <a:gd name="T20" fmla="*/ 572 w 592"/>
                <a:gd name="T21" fmla="*/ 304 h 1676"/>
                <a:gd name="T22" fmla="*/ 519 w 592"/>
                <a:gd name="T23" fmla="*/ 267 h 1676"/>
                <a:gd name="T24" fmla="*/ 444 w 592"/>
                <a:gd name="T25" fmla="*/ 215 h 1676"/>
                <a:gd name="T26" fmla="*/ 358 w 592"/>
                <a:gd name="T27" fmla="*/ 156 h 1676"/>
                <a:gd name="T28" fmla="*/ 272 w 592"/>
                <a:gd name="T29" fmla="*/ 97 h 1676"/>
                <a:gd name="T30" fmla="*/ 198 w 592"/>
                <a:gd name="T31" fmla="*/ 47 h 1676"/>
                <a:gd name="T32" fmla="*/ 168 w 592"/>
                <a:gd name="T33" fmla="*/ 27 h 1676"/>
                <a:gd name="T34" fmla="*/ 144 w 592"/>
                <a:gd name="T35" fmla="*/ 11 h 1676"/>
                <a:gd name="T36" fmla="*/ 130 w 592"/>
                <a:gd name="T37" fmla="*/ 2 h 1676"/>
                <a:gd name="T38" fmla="*/ 124 w 592"/>
                <a:gd name="T39" fmla="*/ 0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2" h="1676">
                  <a:moveTo>
                    <a:pt x="124" y="0"/>
                  </a:moveTo>
                  <a:lnTo>
                    <a:pt x="0" y="827"/>
                  </a:lnTo>
                  <a:lnTo>
                    <a:pt x="337" y="828"/>
                  </a:lnTo>
                  <a:lnTo>
                    <a:pt x="348" y="1031"/>
                  </a:lnTo>
                  <a:lnTo>
                    <a:pt x="511" y="1019"/>
                  </a:lnTo>
                  <a:lnTo>
                    <a:pt x="514" y="1509"/>
                  </a:lnTo>
                  <a:lnTo>
                    <a:pt x="356" y="1510"/>
                  </a:lnTo>
                  <a:lnTo>
                    <a:pt x="338" y="1640"/>
                  </a:lnTo>
                  <a:lnTo>
                    <a:pt x="588" y="1676"/>
                  </a:lnTo>
                  <a:lnTo>
                    <a:pt x="592" y="319"/>
                  </a:lnTo>
                  <a:lnTo>
                    <a:pt x="572" y="304"/>
                  </a:lnTo>
                  <a:lnTo>
                    <a:pt x="519" y="267"/>
                  </a:lnTo>
                  <a:lnTo>
                    <a:pt x="444" y="215"/>
                  </a:lnTo>
                  <a:lnTo>
                    <a:pt x="358" y="156"/>
                  </a:lnTo>
                  <a:lnTo>
                    <a:pt x="272" y="97"/>
                  </a:lnTo>
                  <a:lnTo>
                    <a:pt x="198" y="47"/>
                  </a:lnTo>
                  <a:lnTo>
                    <a:pt x="168" y="27"/>
                  </a:lnTo>
                  <a:lnTo>
                    <a:pt x="144" y="11"/>
                  </a:lnTo>
                  <a:lnTo>
                    <a:pt x="130" y="2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560" y="2796"/>
              <a:ext cx="67" cy="394"/>
            </a:xfrm>
            <a:custGeom>
              <a:avLst/>
              <a:gdLst>
                <a:gd name="T0" fmla="*/ 0 w 607"/>
                <a:gd name="T1" fmla="*/ 0 h 3549"/>
                <a:gd name="T2" fmla="*/ 69 w 607"/>
                <a:gd name="T3" fmla="*/ 2492 h 3549"/>
                <a:gd name="T4" fmla="*/ 361 w 607"/>
                <a:gd name="T5" fmla="*/ 3549 h 3549"/>
                <a:gd name="T6" fmla="*/ 384 w 607"/>
                <a:gd name="T7" fmla="*/ 3463 h 3549"/>
                <a:gd name="T8" fmla="*/ 409 w 607"/>
                <a:gd name="T9" fmla="*/ 3353 h 3549"/>
                <a:gd name="T10" fmla="*/ 422 w 607"/>
                <a:gd name="T11" fmla="*/ 3291 h 3549"/>
                <a:gd name="T12" fmla="*/ 437 w 607"/>
                <a:gd name="T13" fmla="*/ 3223 h 3549"/>
                <a:gd name="T14" fmla="*/ 451 w 607"/>
                <a:gd name="T15" fmla="*/ 3149 h 3549"/>
                <a:gd name="T16" fmla="*/ 466 w 607"/>
                <a:gd name="T17" fmla="*/ 3073 h 3549"/>
                <a:gd name="T18" fmla="*/ 480 w 607"/>
                <a:gd name="T19" fmla="*/ 2990 h 3549"/>
                <a:gd name="T20" fmla="*/ 495 w 607"/>
                <a:gd name="T21" fmla="*/ 2902 h 3549"/>
                <a:gd name="T22" fmla="*/ 509 w 607"/>
                <a:gd name="T23" fmla="*/ 2812 h 3549"/>
                <a:gd name="T24" fmla="*/ 523 w 607"/>
                <a:gd name="T25" fmla="*/ 2716 h 3549"/>
                <a:gd name="T26" fmla="*/ 536 w 607"/>
                <a:gd name="T27" fmla="*/ 2617 h 3549"/>
                <a:gd name="T28" fmla="*/ 548 w 607"/>
                <a:gd name="T29" fmla="*/ 2513 h 3549"/>
                <a:gd name="T30" fmla="*/ 560 w 607"/>
                <a:gd name="T31" fmla="*/ 2406 h 3549"/>
                <a:gd name="T32" fmla="*/ 570 w 607"/>
                <a:gd name="T33" fmla="*/ 2296 h 3549"/>
                <a:gd name="T34" fmla="*/ 580 w 607"/>
                <a:gd name="T35" fmla="*/ 2182 h 3549"/>
                <a:gd name="T36" fmla="*/ 588 w 607"/>
                <a:gd name="T37" fmla="*/ 2066 h 3549"/>
                <a:gd name="T38" fmla="*/ 596 w 607"/>
                <a:gd name="T39" fmla="*/ 1946 h 3549"/>
                <a:gd name="T40" fmla="*/ 600 w 607"/>
                <a:gd name="T41" fmla="*/ 1823 h 3549"/>
                <a:gd name="T42" fmla="*/ 605 w 607"/>
                <a:gd name="T43" fmla="*/ 1699 h 3549"/>
                <a:gd name="T44" fmla="*/ 607 w 607"/>
                <a:gd name="T45" fmla="*/ 1572 h 3549"/>
                <a:gd name="T46" fmla="*/ 607 w 607"/>
                <a:gd name="T47" fmla="*/ 1442 h 3549"/>
                <a:gd name="T48" fmla="*/ 605 w 607"/>
                <a:gd name="T49" fmla="*/ 1310 h 3549"/>
                <a:gd name="T50" fmla="*/ 600 w 607"/>
                <a:gd name="T51" fmla="*/ 1176 h 3549"/>
                <a:gd name="T52" fmla="*/ 594 w 607"/>
                <a:gd name="T53" fmla="*/ 1041 h 3549"/>
                <a:gd name="T54" fmla="*/ 585 w 607"/>
                <a:gd name="T55" fmla="*/ 904 h 3549"/>
                <a:gd name="T56" fmla="*/ 574 w 607"/>
                <a:gd name="T57" fmla="*/ 766 h 3549"/>
                <a:gd name="T58" fmla="*/ 559 w 607"/>
                <a:gd name="T59" fmla="*/ 627 h 3549"/>
                <a:gd name="T60" fmla="*/ 543 w 607"/>
                <a:gd name="T61" fmla="*/ 485 h 3549"/>
                <a:gd name="T62" fmla="*/ 521 w 607"/>
                <a:gd name="T63" fmla="*/ 344 h 3549"/>
                <a:gd name="T64" fmla="*/ 498 w 607"/>
                <a:gd name="T65" fmla="*/ 202 h 3549"/>
                <a:gd name="T66" fmla="*/ 0 w 607"/>
                <a:gd name="T67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7" h="3549">
                  <a:moveTo>
                    <a:pt x="0" y="0"/>
                  </a:moveTo>
                  <a:lnTo>
                    <a:pt x="69" y="2492"/>
                  </a:lnTo>
                  <a:lnTo>
                    <a:pt x="361" y="3549"/>
                  </a:lnTo>
                  <a:lnTo>
                    <a:pt x="384" y="3463"/>
                  </a:lnTo>
                  <a:lnTo>
                    <a:pt x="409" y="3353"/>
                  </a:lnTo>
                  <a:lnTo>
                    <a:pt x="422" y="3291"/>
                  </a:lnTo>
                  <a:lnTo>
                    <a:pt x="437" y="3223"/>
                  </a:lnTo>
                  <a:lnTo>
                    <a:pt x="451" y="3149"/>
                  </a:lnTo>
                  <a:lnTo>
                    <a:pt x="466" y="3073"/>
                  </a:lnTo>
                  <a:lnTo>
                    <a:pt x="480" y="2990"/>
                  </a:lnTo>
                  <a:lnTo>
                    <a:pt x="495" y="2902"/>
                  </a:lnTo>
                  <a:lnTo>
                    <a:pt x="509" y="2812"/>
                  </a:lnTo>
                  <a:lnTo>
                    <a:pt x="523" y="2716"/>
                  </a:lnTo>
                  <a:lnTo>
                    <a:pt x="536" y="2617"/>
                  </a:lnTo>
                  <a:lnTo>
                    <a:pt x="548" y="2513"/>
                  </a:lnTo>
                  <a:lnTo>
                    <a:pt x="560" y="2406"/>
                  </a:lnTo>
                  <a:lnTo>
                    <a:pt x="570" y="2296"/>
                  </a:lnTo>
                  <a:lnTo>
                    <a:pt x="580" y="2182"/>
                  </a:lnTo>
                  <a:lnTo>
                    <a:pt x="588" y="2066"/>
                  </a:lnTo>
                  <a:lnTo>
                    <a:pt x="596" y="1946"/>
                  </a:lnTo>
                  <a:lnTo>
                    <a:pt x="600" y="1823"/>
                  </a:lnTo>
                  <a:lnTo>
                    <a:pt x="605" y="1699"/>
                  </a:lnTo>
                  <a:lnTo>
                    <a:pt x="607" y="1572"/>
                  </a:lnTo>
                  <a:lnTo>
                    <a:pt x="607" y="1442"/>
                  </a:lnTo>
                  <a:lnTo>
                    <a:pt x="605" y="1310"/>
                  </a:lnTo>
                  <a:lnTo>
                    <a:pt x="600" y="1176"/>
                  </a:lnTo>
                  <a:lnTo>
                    <a:pt x="594" y="1041"/>
                  </a:lnTo>
                  <a:lnTo>
                    <a:pt x="585" y="904"/>
                  </a:lnTo>
                  <a:lnTo>
                    <a:pt x="574" y="766"/>
                  </a:lnTo>
                  <a:lnTo>
                    <a:pt x="559" y="627"/>
                  </a:lnTo>
                  <a:lnTo>
                    <a:pt x="543" y="485"/>
                  </a:lnTo>
                  <a:lnTo>
                    <a:pt x="521" y="344"/>
                  </a:lnTo>
                  <a:lnTo>
                    <a:pt x="498" y="2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082" y="2814"/>
              <a:ext cx="263" cy="180"/>
            </a:xfrm>
            <a:custGeom>
              <a:avLst/>
              <a:gdLst>
                <a:gd name="T0" fmla="*/ 59 w 2362"/>
                <a:gd name="T1" fmla="*/ 154 h 1620"/>
                <a:gd name="T2" fmla="*/ 53 w 2362"/>
                <a:gd name="T3" fmla="*/ 141 h 1620"/>
                <a:gd name="T4" fmla="*/ 39 w 2362"/>
                <a:gd name="T5" fmla="*/ 109 h 1620"/>
                <a:gd name="T6" fmla="*/ 14 w 2362"/>
                <a:gd name="T7" fmla="*/ 57 h 1620"/>
                <a:gd name="T8" fmla="*/ 2 w 2362"/>
                <a:gd name="T9" fmla="*/ 25 h 1620"/>
                <a:gd name="T10" fmla="*/ 0 w 2362"/>
                <a:gd name="T11" fmla="*/ 10 h 1620"/>
                <a:gd name="T12" fmla="*/ 260 w 2362"/>
                <a:gd name="T13" fmla="*/ 115 h 1620"/>
                <a:gd name="T14" fmla="*/ 279 w 2362"/>
                <a:gd name="T15" fmla="*/ 5 h 1620"/>
                <a:gd name="T16" fmla="*/ 426 w 2362"/>
                <a:gd name="T17" fmla="*/ 24 h 1620"/>
                <a:gd name="T18" fmla="*/ 579 w 2362"/>
                <a:gd name="T19" fmla="*/ 54 h 1620"/>
                <a:gd name="T20" fmla="*/ 738 w 2362"/>
                <a:gd name="T21" fmla="*/ 94 h 1620"/>
                <a:gd name="T22" fmla="*/ 901 w 2362"/>
                <a:gd name="T23" fmla="*/ 144 h 1620"/>
                <a:gd name="T24" fmla="*/ 1065 w 2362"/>
                <a:gd name="T25" fmla="*/ 205 h 1620"/>
                <a:gd name="T26" fmla="*/ 1228 w 2362"/>
                <a:gd name="T27" fmla="*/ 273 h 1620"/>
                <a:gd name="T28" fmla="*/ 1389 w 2362"/>
                <a:gd name="T29" fmla="*/ 349 h 1620"/>
                <a:gd name="T30" fmla="*/ 1546 w 2362"/>
                <a:gd name="T31" fmla="*/ 434 h 1620"/>
                <a:gd name="T32" fmla="*/ 1695 w 2362"/>
                <a:gd name="T33" fmla="*/ 527 h 1620"/>
                <a:gd name="T34" fmla="*/ 1835 w 2362"/>
                <a:gd name="T35" fmla="*/ 625 h 1620"/>
                <a:gd name="T36" fmla="*/ 1965 w 2362"/>
                <a:gd name="T37" fmla="*/ 731 h 1620"/>
                <a:gd name="T38" fmla="*/ 2083 w 2362"/>
                <a:gd name="T39" fmla="*/ 841 h 1620"/>
                <a:gd name="T40" fmla="*/ 2184 w 2362"/>
                <a:gd name="T41" fmla="*/ 956 h 1620"/>
                <a:gd name="T42" fmla="*/ 2270 w 2362"/>
                <a:gd name="T43" fmla="*/ 1076 h 1620"/>
                <a:gd name="T44" fmla="*/ 2337 w 2362"/>
                <a:gd name="T45" fmla="*/ 1200 h 1620"/>
                <a:gd name="T46" fmla="*/ 2289 w 2362"/>
                <a:gd name="T47" fmla="*/ 1620 h 1620"/>
                <a:gd name="T48" fmla="*/ 2208 w 2362"/>
                <a:gd name="T49" fmla="*/ 1515 h 1620"/>
                <a:gd name="T50" fmla="*/ 2111 w 2362"/>
                <a:gd name="T51" fmla="*/ 1408 h 1620"/>
                <a:gd name="T52" fmla="*/ 2000 w 2362"/>
                <a:gd name="T53" fmla="*/ 1299 h 1620"/>
                <a:gd name="T54" fmla="*/ 1876 w 2362"/>
                <a:gd name="T55" fmla="*/ 1187 h 1620"/>
                <a:gd name="T56" fmla="*/ 1741 w 2362"/>
                <a:gd name="T57" fmla="*/ 1077 h 1620"/>
                <a:gd name="T58" fmla="*/ 1597 w 2362"/>
                <a:gd name="T59" fmla="*/ 967 h 1620"/>
                <a:gd name="T60" fmla="*/ 1446 w 2362"/>
                <a:gd name="T61" fmla="*/ 860 h 1620"/>
                <a:gd name="T62" fmla="*/ 1289 w 2362"/>
                <a:gd name="T63" fmla="*/ 755 h 1620"/>
                <a:gd name="T64" fmla="*/ 1129 w 2362"/>
                <a:gd name="T65" fmla="*/ 655 h 1620"/>
                <a:gd name="T66" fmla="*/ 967 w 2362"/>
                <a:gd name="T67" fmla="*/ 560 h 1620"/>
                <a:gd name="T68" fmla="*/ 805 w 2362"/>
                <a:gd name="T69" fmla="*/ 471 h 1620"/>
                <a:gd name="T70" fmla="*/ 645 w 2362"/>
                <a:gd name="T71" fmla="*/ 390 h 1620"/>
                <a:gd name="T72" fmla="*/ 488 w 2362"/>
                <a:gd name="T73" fmla="*/ 316 h 1620"/>
                <a:gd name="T74" fmla="*/ 338 w 2362"/>
                <a:gd name="T75" fmla="*/ 253 h 1620"/>
                <a:gd name="T76" fmla="*/ 193 w 2362"/>
                <a:gd name="T77" fmla="*/ 200 h 1620"/>
                <a:gd name="T78" fmla="*/ 59 w 2362"/>
                <a:gd name="T79" fmla="*/ 159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2" h="1620">
                  <a:moveTo>
                    <a:pt x="59" y="159"/>
                  </a:moveTo>
                  <a:lnTo>
                    <a:pt x="59" y="154"/>
                  </a:lnTo>
                  <a:lnTo>
                    <a:pt x="57" y="149"/>
                  </a:lnTo>
                  <a:lnTo>
                    <a:pt x="53" y="141"/>
                  </a:lnTo>
                  <a:lnTo>
                    <a:pt x="49" y="131"/>
                  </a:lnTo>
                  <a:lnTo>
                    <a:pt x="39" y="109"/>
                  </a:lnTo>
                  <a:lnTo>
                    <a:pt x="27" y="83"/>
                  </a:lnTo>
                  <a:lnTo>
                    <a:pt x="14" y="57"/>
                  </a:lnTo>
                  <a:lnTo>
                    <a:pt x="6" y="35"/>
                  </a:lnTo>
                  <a:lnTo>
                    <a:pt x="2" y="25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60" y="115"/>
                  </a:lnTo>
                  <a:lnTo>
                    <a:pt x="209" y="0"/>
                  </a:lnTo>
                  <a:lnTo>
                    <a:pt x="279" y="5"/>
                  </a:lnTo>
                  <a:lnTo>
                    <a:pt x="351" y="13"/>
                  </a:lnTo>
                  <a:lnTo>
                    <a:pt x="426" y="24"/>
                  </a:lnTo>
                  <a:lnTo>
                    <a:pt x="501" y="37"/>
                  </a:lnTo>
                  <a:lnTo>
                    <a:pt x="579" y="54"/>
                  </a:lnTo>
                  <a:lnTo>
                    <a:pt x="658" y="73"/>
                  </a:lnTo>
                  <a:lnTo>
                    <a:pt x="738" y="94"/>
                  </a:lnTo>
                  <a:lnTo>
                    <a:pt x="819" y="118"/>
                  </a:lnTo>
                  <a:lnTo>
                    <a:pt x="901" y="144"/>
                  </a:lnTo>
                  <a:lnTo>
                    <a:pt x="983" y="173"/>
                  </a:lnTo>
                  <a:lnTo>
                    <a:pt x="1065" y="205"/>
                  </a:lnTo>
                  <a:lnTo>
                    <a:pt x="1147" y="238"/>
                  </a:lnTo>
                  <a:lnTo>
                    <a:pt x="1228" y="273"/>
                  </a:lnTo>
                  <a:lnTo>
                    <a:pt x="1309" y="310"/>
                  </a:lnTo>
                  <a:lnTo>
                    <a:pt x="1389" y="349"/>
                  </a:lnTo>
                  <a:lnTo>
                    <a:pt x="1468" y="392"/>
                  </a:lnTo>
                  <a:lnTo>
                    <a:pt x="1546" y="434"/>
                  </a:lnTo>
                  <a:lnTo>
                    <a:pt x="1622" y="480"/>
                  </a:lnTo>
                  <a:lnTo>
                    <a:pt x="1695" y="527"/>
                  </a:lnTo>
                  <a:lnTo>
                    <a:pt x="1766" y="576"/>
                  </a:lnTo>
                  <a:lnTo>
                    <a:pt x="1835" y="625"/>
                  </a:lnTo>
                  <a:lnTo>
                    <a:pt x="1902" y="677"/>
                  </a:lnTo>
                  <a:lnTo>
                    <a:pt x="1965" y="731"/>
                  </a:lnTo>
                  <a:lnTo>
                    <a:pt x="2025" y="784"/>
                  </a:lnTo>
                  <a:lnTo>
                    <a:pt x="2083" y="841"/>
                  </a:lnTo>
                  <a:lnTo>
                    <a:pt x="2135" y="898"/>
                  </a:lnTo>
                  <a:lnTo>
                    <a:pt x="2184" y="956"/>
                  </a:lnTo>
                  <a:lnTo>
                    <a:pt x="2230" y="1016"/>
                  </a:lnTo>
                  <a:lnTo>
                    <a:pt x="2270" y="1076"/>
                  </a:lnTo>
                  <a:lnTo>
                    <a:pt x="2305" y="1137"/>
                  </a:lnTo>
                  <a:lnTo>
                    <a:pt x="2337" y="1200"/>
                  </a:lnTo>
                  <a:lnTo>
                    <a:pt x="2362" y="1263"/>
                  </a:lnTo>
                  <a:lnTo>
                    <a:pt x="2289" y="1620"/>
                  </a:lnTo>
                  <a:lnTo>
                    <a:pt x="2250" y="1567"/>
                  </a:lnTo>
                  <a:lnTo>
                    <a:pt x="2208" y="1515"/>
                  </a:lnTo>
                  <a:lnTo>
                    <a:pt x="2162" y="1462"/>
                  </a:lnTo>
                  <a:lnTo>
                    <a:pt x="2111" y="1408"/>
                  </a:lnTo>
                  <a:lnTo>
                    <a:pt x="2058" y="1353"/>
                  </a:lnTo>
                  <a:lnTo>
                    <a:pt x="2000" y="1299"/>
                  </a:lnTo>
                  <a:lnTo>
                    <a:pt x="1940" y="1243"/>
                  </a:lnTo>
                  <a:lnTo>
                    <a:pt x="1876" y="1187"/>
                  </a:lnTo>
                  <a:lnTo>
                    <a:pt x="1810" y="1133"/>
                  </a:lnTo>
                  <a:lnTo>
                    <a:pt x="1741" y="1077"/>
                  </a:lnTo>
                  <a:lnTo>
                    <a:pt x="1671" y="1022"/>
                  </a:lnTo>
                  <a:lnTo>
                    <a:pt x="1597" y="967"/>
                  </a:lnTo>
                  <a:lnTo>
                    <a:pt x="1523" y="913"/>
                  </a:lnTo>
                  <a:lnTo>
                    <a:pt x="1446" y="860"/>
                  </a:lnTo>
                  <a:lnTo>
                    <a:pt x="1368" y="807"/>
                  </a:lnTo>
                  <a:lnTo>
                    <a:pt x="1289" y="755"/>
                  </a:lnTo>
                  <a:lnTo>
                    <a:pt x="1209" y="704"/>
                  </a:lnTo>
                  <a:lnTo>
                    <a:pt x="1129" y="655"/>
                  </a:lnTo>
                  <a:lnTo>
                    <a:pt x="1048" y="607"/>
                  </a:lnTo>
                  <a:lnTo>
                    <a:pt x="967" y="560"/>
                  </a:lnTo>
                  <a:lnTo>
                    <a:pt x="886" y="514"/>
                  </a:lnTo>
                  <a:lnTo>
                    <a:pt x="805" y="471"/>
                  </a:lnTo>
                  <a:lnTo>
                    <a:pt x="725" y="429"/>
                  </a:lnTo>
                  <a:lnTo>
                    <a:pt x="645" y="390"/>
                  </a:lnTo>
                  <a:lnTo>
                    <a:pt x="566" y="352"/>
                  </a:lnTo>
                  <a:lnTo>
                    <a:pt x="488" y="316"/>
                  </a:lnTo>
                  <a:lnTo>
                    <a:pt x="412" y="284"/>
                  </a:lnTo>
                  <a:lnTo>
                    <a:pt x="338" y="253"/>
                  </a:lnTo>
                  <a:lnTo>
                    <a:pt x="265" y="225"/>
                  </a:lnTo>
                  <a:lnTo>
                    <a:pt x="193" y="200"/>
                  </a:lnTo>
                  <a:lnTo>
                    <a:pt x="126" y="178"/>
                  </a:lnTo>
                  <a:lnTo>
                    <a:pt x="59" y="15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082" y="2842"/>
              <a:ext cx="256" cy="233"/>
            </a:xfrm>
            <a:custGeom>
              <a:avLst/>
              <a:gdLst>
                <a:gd name="T0" fmla="*/ 143 w 2302"/>
                <a:gd name="T1" fmla="*/ 31 h 2099"/>
                <a:gd name="T2" fmla="*/ 312 w 2302"/>
                <a:gd name="T3" fmla="*/ 97 h 2099"/>
                <a:gd name="T4" fmla="*/ 474 w 2302"/>
                <a:gd name="T5" fmla="*/ 166 h 2099"/>
                <a:gd name="T6" fmla="*/ 631 w 2302"/>
                <a:gd name="T7" fmla="*/ 237 h 2099"/>
                <a:gd name="T8" fmla="*/ 781 w 2302"/>
                <a:gd name="T9" fmla="*/ 312 h 2099"/>
                <a:gd name="T10" fmla="*/ 924 w 2302"/>
                <a:gd name="T11" fmla="*/ 390 h 2099"/>
                <a:gd name="T12" fmla="*/ 1061 w 2302"/>
                <a:gd name="T13" fmla="*/ 469 h 2099"/>
                <a:gd name="T14" fmla="*/ 1192 w 2302"/>
                <a:gd name="T15" fmla="*/ 552 h 2099"/>
                <a:gd name="T16" fmla="*/ 1317 w 2302"/>
                <a:gd name="T17" fmla="*/ 635 h 2099"/>
                <a:gd name="T18" fmla="*/ 1436 w 2302"/>
                <a:gd name="T19" fmla="*/ 720 h 2099"/>
                <a:gd name="T20" fmla="*/ 1547 w 2302"/>
                <a:gd name="T21" fmla="*/ 806 h 2099"/>
                <a:gd name="T22" fmla="*/ 1653 w 2302"/>
                <a:gd name="T23" fmla="*/ 891 h 2099"/>
                <a:gd name="T24" fmla="*/ 1751 w 2302"/>
                <a:gd name="T25" fmla="*/ 979 h 2099"/>
                <a:gd name="T26" fmla="*/ 1845 w 2302"/>
                <a:gd name="T27" fmla="*/ 1066 h 2099"/>
                <a:gd name="T28" fmla="*/ 1930 w 2302"/>
                <a:gd name="T29" fmla="*/ 1153 h 2099"/>
                <a:gd name="T30" fmla="*/ 2010 w 2302"/>
                <a:gd name="T31" fmla="*/ 1240 h 2099"/>
                <a:gd name="T32" fmla="*/ 2066 w 2302"/>
                <a:gd name="T33" fmla="*/ 1305 h 2099"/>
                <a:gd name="T34" fmla="*/ 2103 w 2302"/>
                <a:gd name="T35" fmla="*/ 1353 h 2099"/>
                <a:gd name="T36" fmla="*/ 2137 w 2302"/>
                <a:gd name="T37" fmla="*/ 1407 h 2099"/>
                <a:gd name="T38" fmla="*/ 2172 w 2302"/>
                <a:gd name="T39" fmla="*/ 1467 h 2099"/>
                <a:gd name="T40" fmla="*/ 2204 w 2302"/>
                <a:gd name="T41" fmla="*/ 1532 h 2099"/>
                <a:gd name="T42" fmla="*/ 2234 w 2302"/>
                <a:gd name="T43" fmla="*/ 1600 h 2099"/>
                <a:gd name="T44" fmla="*/ 2276 w 2302"/>
                <a:gd name="T45" fmla="*/ 1706 h 2099"/>
                <a:gd name="T46" fmla="*/ 2176 w 2302"/>
                <a:gd name="T47" fmla="*/ 2099 h 2099"/>
                <a:gd name="T48" fmla="*/ 2066 w 2302"/>
                <a:gd name="T49" fmla="*/ 2007 h 2099"/>
                <a:gd name="T50" fmla="*/ 1948 w 2302"/>
                <a:gd name="T51" fmla="*/ 1902 h 2099"/>
                <a:gd name="T52" fmla="*/ 1826 w 2302"/>
                <a:gd name="T53" fmla="*/ 1786 h 2099"/>
                <a:gd name="T54" fmla="*/ 1704 w 2302"/>
                <a:gd name="T55" fmla="*/ 1661 h 2099"/>
                <a:gd name="T56" fmla="*/ 1584 w 2302"/>
                <a:gd name="T57" fmla="*/ 1529 h 2099"/>
                <a:gd name="T58" fmla="*/ 1526 w 2302"/>
                <a:gd name="T59" fmla="*/ 1460 h 2099"/>
                <a:gd name="T60" fmla="*/ 1469 w 2302"/>
                <a:gd name="T61" fmla="*/ 1389 h 2099"/>
                <a:gd name="T62" fmla="*/ 1416 w 2302"/>
                <a:gd name="T63" fmla="*/ 1317 h 2099"/>
                <a:gd name="T64" fmla="*/ 1366 w 2302"/>
                <a:gd name="T65" fmla="*/ 1245 h 2099"/>
                <a:gd name="T66" fmla="*/ 1318 w 2302"/>
                <a:gd name="T67" fmla="*/ 1170 h 2099"/>
                <a:gd name="T68" fmla="*/ 1275 w 2302"/>
                <a:gd name="T69" fmla="*/ 1095 h 2099"/>
                <a:gd name="T70" fmla="*/ 1197 w 2302"/>
                <a:gd name="T71" fmla="*/ 974 h 2099"/>
                <a:gd name="T72" fmla="*/ 1119 w 2302"/>
                <a:gd name="T73" fmla="*/ 866 h 2099"/>
                <a:gd name="T74" fmla="*/ 1040 w 2302"/>
                <a:gd name="T75" fmla="*/ 770 h 2099"/>
                <a:gd name="T76" fmla="*/ 960 w 2302"/>
                <a:gd name="T77" fmla="*/ 686 h 2099"/>
                <a:gd name="T78" fmla="*/ 880 w 2302"/>
                <a:gd name="T79" fmla="*/ 612 h 2099"/>
                <a:gd name="T80" fmla="*/ 801 w 2302"/>
                <a:gd name="T81" fmla="*/ 547 h 2099"/>
                <a:gd name="T82" fmla="*/ 720 w 2302"/>
                <a:gd name="T83" fmla="*/ 491 h 2099"/>
                <a:gd name="T84" fmla="*/ 640 w 2302"/>
                <a:gd name="T85" fmla="*/ 443 h 2099"/>
                <a:gd name="T86" fmla="*/ 560 w 2302"/>
                <a:gd name="T87" fmla="*/ 402 h 2099"/>
                <a:gd name="T88" fmla="*/ 479 w 2302"/>
                <a:gd name="T89" fmla="*/ 367 h 2099"/>
                <a:gd name="T90" fmla="*/ 399 w 2302"/>
                <a:gd name="T91" fmla="*/ 336 h 2099"/>
                <a:gd name="T92" fmla="*/ 319 w 2302"/>
                <a:gd name="T93" fmla="*/ 311 h 2099"/>
                <a:gd name="T94" fmla="*/ 239 w 2302"/>
                <a:gd name="T95" fmla="*/ 287 h 2099"/>
                <a:gd name="T96" fmla="*/ 159 w 2302"/>
                <a:gd name="T97" fmla="*/ 267 h 2099"/>
                <a:gd name="T98" fmla="*/ 0 w 2302"/>
                <a:gd name="T99" fmla="*/ 232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02" h="2099">
                  <a:moveTo>
                    <a:pt x="56" y="0"/>
                  </a:moveTo>
                  <a:lnTo>
                    <a:pt x="143" y="31"/>
                  </a:lnTo>
                  <a:lnTo>
                    <a:pt x="228" y="63"/>
                  </a:lnTo>
                  <a:lnTo>
                    <a:pt x="312" y="97"/>
                  </a:lnTo>
                  <a:lnTo>
                    <a:pt x="394" y="130"/>
                  </a:lnTo>
                  <a:lnTo>
                    <a:pt x="474" y="166"/>
                  </a:lnTo>
                  <a:lnTo>
                    <a:pt x="553" y="202"/>
                  </a:lnTo>
                  <a:lnTo>
                    <a:pt x="631" y="237"/>
                  </a:lnTo>
                  <a:lnTo>
                    <a:pt x="707" y="275"/>
                  </a:lnTo>
                  <a:lnTo>
                    <a:pt x="781" y="312"/>
                  </a:lnTo>
                  <a:lnTo>
                    <a:pt x="853" y="351"/>
                  </a:lnTo>
                  <a:lnTo>
                    <a:pt x="924" y="390"/>
                  </a:lnTo>
                  <a:lnTo>
                    <a:pt x="993" y="429"/>
                  </a:lnTo>
                  <a:lnTo>
                    <a:pt x="1061" y="469"/>
                  </a:lnTo>
                  <a:lnTo>
                    <a:pt x="1128" y="510"/>
                  </a:lnTo>
                  <a:lnTo>
                    <a:pt x="1192" y="552"/>
                  </a:lnTo>
                  <a:lnTo>
                    <a:pt x="1256" y="593"/>
                  </a:lnTo>
                  <a:lnTo>
                    <a:pt x="1317" y="635"/>
                  </a:lnTo>
                  <a:lnTo>
                    <a:pt x="1377" y="676"/>
                  </a:lnTo>
                  <a:lnTo>
                    <a:pt x="1436" y="720"/>
                  </a:lnTo>
                  <a:lnTo>
                    <a:pt x="1492" y="762"/>
                  </a:lnTo>
                  <a:lnTo>
                    <a:pt x="1547" y="806"/>
                  </a:lnTo>
                  <a:lnTo>
                    <a:pt x="1600" y="848"/>
                  </a:lnTo>
                  <a:lnTo>
                    <a:pt x="1653" y="891"/>
                  </a:lnTo>
                  <a:lnTo>
                    <a:pt x="1703" y="935"/>
                  </a:lnTo>
                  <a:lnTo>
                    <a:pt x="1751" y="979"/>
                  </a:lnTo>
                  <a:lnTo>
                    <a:pt x="1799" y="1023"/>
                  </a:lnTo>
                  <a:lnTo>
                    <a:pt x="1845" y="1066"/>
                  </a:lnTo>
                  <a:lnTo>
                    <a:pt x="1888" y="1110"/>
                  </a:lnTo>
                  <a:lnTo>
                    <a:pt x="1930" y="1153"/>
                  </a:lnTo>
                  <a:lnTo>
                    <a:pt x="1972" y="1197"/>
                  </a:lnTo>
                  <a:lnTo>
                    <a:pt x="2010" y="1240"/>
                  </a:lnTo>
                  <a:lnTo>
                    <a:pt x="2048" y="1284"/>
                  </a:lnTo>
                  <a:lnTo>
                    <a:pt x="2066" y="1305"/>
                  </a:lnTo>
                  <a:lnTo>
                    <a:pt x="2085" y="1328"/>
                  </a:lnTo>
                  <a:lnTo>
                    <a:pt x="2103" y="1353"/>
                  </a:lnTo>
                  <a:lnTo>
                    <a:pt x="2121" y="1379"/>
                  </a:lnTo>
                  <a:lnTo>
                    <a:pt x="2137" y="1407"/>
                  </a:lnTo>
                  <a:lnTo>
                    <a:pt x="2155" y="1437"/>
                  </a:lnTo>
                  <a:lnTo>
                    <a:pt x="2172" y="1467"/>
                  </a:lnTo>
                  <a:lnTo>
                    <a:pt x="2187" y="1500"/>
                  </a:lnTo>
                  <a:lnTo>
                    <a:pt x="2204" y="1532"/>
                  </a:lnTo>
                  <a:lnTo>
                    <a:pt x="2218" y="1567"/>
                  </a:lnTo>
                  <a:lnTo>
                    <a:pt x="2234" y="1600"/>
                  </a:lnTo>
                  <a:lnTo>
                    <a:pt x="2248" y="1636"/>
                  </a:lnTo>
                  <a:lnTo>
                    <a:pt x="2276" y="1706"/>
                  </a:lnTo>
                  <a:lnTo>
                    <a:pt x="2302" y="1777"/>
                  </a:lnTo>
                  <a:lnTo>
                    <a:pt x="2176" y="2099"/>
                  </a:lnTo>
                  <a:lnTo>
                    <a:pt x="2123" y="2055"/>
                  </a:lnTo>
                  <a:lnTo>
                    <a:pt x="2066" y="2007"/>
                  </a:lnTo>
                  <a:lnTo>
                    <a:pt x="2008" y="1956"/>
                  </a:lnTo>
                  <a:lnTo>
                    <a:pt x="1948" y="1902"/>
                  </a:lnTo>
                  <a:lnTo>
                    <a:pt x="1888" y="1845"/>
                  </a:lnTo>
                  <a:lnTo>
                    <a:pt x="1826" y="1786"/>
                  </a:lnTo>
                  <a:lnTo>
                    <a:pt x="1765" y="1725"/>
                  </a:lnTo>
                  <a:lnTo>
                    <a:pt x="1704" y="1661"/>
                  </a:lnTo>
                  <a:lnTo>
                    <a:pt x="1643" y="1597"/>
                  </a:lnTo>
                  <a:lnTo>
                    <a:pt x="1584" y="1529"/>
                  </a:lnTo>
                  <a:lnTo>
                    <a:pt x="1554" y="1494"/>
                  </a:lnTo>
                  <a:lnTo>
                    <a:pt x="1526" y="1460"/>
                  </a:lnTo>
                  <a:lnTo>
                    <a:pt x="1497" y="1425"/>
                  </a:lnTo>
                  <a:lnTo>
                    <a:pt x="1469" y="1389"/>
                  </a:lnTo>
                  <a:lnTo>
                    <a:pt x="1442" y="1354"/>
                  </a:lnTo>
                  <a:lnTo>
                    <a:pt x="1416" y="1317"/>
                  </a:lnTo>
                  <a:lnTo>
                    <a:pt x="1390" y="1281"/>
                  </a:lnTo>
                  <a:lnTo>
                    <a:pt x="1366" y="1245"/>
                  </a:lnTo>
                  <a:lnTo>
                    <a:pt x="1341" y="1208"/>
                  </a:lnTo>
                  <a:lnTo>
                    <a:pt x="1318" y="1170"/>
                  </a:lnTo>
                  <a:lnTo>
                    <a:pt x="1297" y="1132"/>
                  </a:lnTo>
                  <a:lnTo>
                    <a:pt x="1275" y="1095"/>
                  </a:lnTo>
                  <a:lnTo>
                    <a:pt x="1236" y="1033"/>
                  </a:lnTo>
                  <a:lnTo>
                    <a:pt x="1197" y="974"/>
                  </a:lnTo>
                  <a:lnTo>
                    <a:pt x="1158" y="918"/>
                  </a:lnTo>
                  <a:lnTo>
                    <a:pt x="1119" y="866"/>
                  </a:lnTo>
                  <a:lnTo>
                    <a:pt x="1079" y="817"/>
                  </a:lnTo>
                  <a:lnTo>
                    <a:pt x="1040" y="770"/>
                  </a:lnTo>
                  <a:lnTo>
                    <a:pt x="1000" y="726"/>
                  </a:lnTo>
                  <a:lnTo>
                    <a:pt x="960" y="686"/>
                  </a:lnTo>
                  <a:lnTo>
                    <a:pt x="920" y="647"/>
                  </a:lnTo>
                  <a:lnTo>
                    <a:pt x="880" y="612"/>
                  </a:lnTo>
                  <a:lnTo>
                    <a:pt x="841" y="578"/>
                  </a:lnTo>
                  <a:lnTo>
                    <a:pt x="801" y="547"/>
                  </a:lnTo>
                  <a:lnTo>
                    <a:pt x="760" y="518"/>
                  </a:lnTo>
                  <a:lnTo>
                    <a:pt x="720" y="491"/>
                  </a:lnTo>
                  <a:lnTo>
                    <a:pt x="680" y="466"/>
                  </a:lnTo>
                  <a:lnTo>
                    <a:pt x="640" y="443"/>
                  </a:lnTo>
                  <a:lnTo>
                    <a:pt x="600" y="421"/>
                  </a:lnTo>
                  <a:lnTo>
                    <a:pt x="560" y="402"/>
                  </a:lnTo>
                  <a:lnTo>
                    <a:pt x="520" y="383"/>
                  </a:lnTo>
                  <a:lnTo>
                    <a:pt x="479" y="367"/>
                  </a:lnTo>
                  <a:lnTo>
                    <a:pt x="439" y="351"/>
                  </a:lnTo>
                  <a:lnTo>
                    <a:pt x="399" y="336"/>
                  </a:lnTo>
                  <a:lnTo>
                    <a:pt x="359" y="323"/>
                  </a:lnTo>
                  <a:lnTo>
                    <a:pt x="319" y="311"/>
                  </a:lnTo>
                  <a:lnTo>
                    <a:pt x="279" y="299"/>
                  </a:lnTo>
                  <a:lnTo>
                    <a:pt x="239" y="287"/>
                  </a:lnTo>
                  <a:lnTo>
                    <a:pt x="199" y="277"/>
                  </a:lnTo>
                  <a:lnTo>
                    <a:pt x="159" y="267"/>
                  </a:lnTo>
                  <a:lnTo>
                    <a:pt x="80" y="250"/>
                  </a:lnTo>
                  <a:lnTo>
                    <a:pt x="0" y="23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955" y="2852"/>
              <a:ext cx="257" cy="174"/>
            </a:xfrm>
            <a:custGeom>
              <a:avLst/>
              <a:gdLst>
                <a:gd name="T0" fmla="*/ 2197 w 2310"/>
                <a:gd name="T1" fmla="*/ 1524 h 1564"/>
                <a:gd name="T2" fmla="*/ 2092 w 2310"/>
                <a:gd name="T3" fmla="*/ 1443 h 1564"/>
                <a:gd name="T4" fmla="*/ 1988 w 2310"/>
                <a:gd name="T5" fmla="*/ 1364 h 1564"/>
                <a:gd name="T6" fmla="*/ 1910 w 2310"/>
                <a:gd name="T7" fmla="*/ 1309 h 1564"/>
                <a:gd name="T8" fmla="*/ 1857 w 2310"/>
                <a:gd name="T9" fmla="*/ 1274 h 1564"/>
                <a:gd name="T10" fmla="*/ 1802 w 2310"/>
                <a:gd name="T11" fmla="*/ 1242 h 1564"/>
                <a:gd name="T12" fmla="*/ 1745 w 2310"/>
                <a:gd name="T13" fmla="*/ 1213 h 1564"/>
                <a:gd name="T14" fmla="*/ 1688 w 2310"/>
                <a:gd name="T15" fmla="*/ 1187 h 1564"/>
                <a:gd name="T16" fmla="*/ 1628 w 2310"/>
                <a:gd name="T17" fmla="*/ 1165 h 1564"/>
                <a:gd name="T18" fmla="*/ 1565 w 2310"/>
                <a:gd name="T19" fmla="*/ 1147 h 1564"/>
                <a:gd name="T20" fmla="*/ 1500 w 2310"/>
                <a:gd name="T21" fmla="*/ 1135 h 1564"/>
                <a:gd name="T22" fmla="*/ 1432 w 2310"/>
                <a:gd name="T23" fmla="*/ 1127 h 1564"/>
                <a:gd name="T24" fmla="*/ 1360 w 2310"/>
                <a:gd name="T25" fmla="*/ 1125 h 1564"/>
                <a:gd name="T26" fmla="*/ 592 w 2310"/>
                <a:gd name="T27" fmla="*/ 1290 h 1564"/>
                <a:gd name="T28" fmla="*/ 0 w 2310"/>
                <a:gd name="T29" fmla="*/ 792 h 1564"/>
                <a:gd name="T30" fmla="*/ 308 w 2310"/>
                <a:gd name="T31" fmla="*/ 121 h 1564"/>
                <a:gd name="T32" fmla="*/ 1587 w 2310"/>
                <a:gd name="T33" fmla="*/ 365 h 1564"/>
                <a:gd name="T34" fmla="*/ 1619 w 2310"/>
                <a:gd name="T35" fmla="*/ 376 h 1564"/>
                <a:gd name="T36" fmla="*/ 1652 w 2310"/>
                <a:gd name="T37" fmla="*/ 395 h 1564"/>
                <a:gd name="T38" fmla="*/ 1689 w 2310"/>
                <a:gd name="T39" fmla="*/ 418 h 1564"/>
                <a:gd name="T40" fmla="*/ 1727 w 2310"/>
                <a:gd name="T41" fmla="*/ 448 h 1564"/>
                <a:gd name="T42" fmla="*/ 1767 w 2310"/>
                <a:gd name="T43" fmla="*/ 485 h 1564"/>
                <a:gd name="T44" fmla="*/ 1809 w 2310"/>
                <a:gd name="T45" fmla="*/ 527 h 1564"/>
                <a:gd name="T46" fmla="*/ 1853 w 2310"/>
                <a:gd name="T47" fmla="*/ 575 h 1564"/>
                <a:gd name="T48" fmla="*/ 1924 w 2310"/>
                <a:gd name="T49" fmla="*/ 659 h 1564"/>
                <a:gd name="T50" fmla="*/ 2024 w 2310"/>
                <a:gd name="T51" fmla="*/ 789 h 1564"/>
                <a:gd name="T52" fmla="*/ 2133 w 2310"/>
                <a:gd name="T53" fmla="*/ 942 h 1564"/>
                <a:gd name="T54" fmla="*/ 2249 w 2310"/>
                <a:gd name="T55" fmla="*/ 1117 h 1564"/>
                <a:gd name="T56" fmla="*/ 2302 w 2310"/>
                <a:gd name="T57" fmla="*/ 1256 h 1564"/>
                <a:gd name="T58" fmla="*/ 2288 w 2310"/>
                <a:gd name="T59" fmla="*/ 1344 h 1564"/>
                <a:gd name="T60" fmla="*/ 2272 w 2310"/>
                <a:gd name="T61" fmla="*/ 1432 h 1564"/>
                <a:gd name="T62" fmla="*/ 2258 w 2310"/>
                <a:gd name="T63" fmla="*/ 1520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0" h="1564">
                  <a:moveTo>
                    <a:pt x="2250" y="1564"/>
                  </a:moveTo>
                  <a:lnTo>
                    <a:pt x="2197" y="1524"/>
                  </a:lnTo>
                  <a:lnTo>
                    <a:pt x="2143" y="1484"/>
                  </a:lnTo>
                  <a:lnTo>
                    <a:pt x="2092" y="1443"/>
                  </a:lnTo>
                  <a:lnTo>
                    <a:pt x="2040" y="1403"/>
                  </a:lnTo>
                  <a:lnTo>
                    <a:pt x="1988" y="1364"/>
                  </a:lnTo>
                  <a:lnTo>
                    <a:pt x="1936" y="1326"/>
                  </a:lnTo>
                  <a:lnTo>
                    <a:pt x="1910" y="1309"/>
                  </a:lnTo>
                  <a:lnTo>
                    <a:pt x="1883" y="1291"/>
                  </a:lnTo>
                  <a:lnTo>
                    <a:pt x="1857" y="1274"/>
                  </a:lnTo>
                  <a:lnTo>
                    <a:pt x="1829" y="1257"/>
                  </a:lnTo>
                  <a:lnTo>
                    <a:pt x="1802" y="1242"/>
                  </a:lnTo>
                  <a:lnTo>
                    <a:pt x="1774" y="1227"/>
                  </a:lnTo>
                  <a:lnTo>
                    <a:pt x="1745" y="1213"/>
                  </a:lnTo>
                  <a:lnTo>
                    <a:pt x="1718" y="1199"/>
                  </a:lnTo>
                  <a:lnTo>
                    <a:pt x="1688" y="1187"/>
                  </a:lnTo>
                  <a:lnTo>
                    <a:pt x="1659" y="1176"/>
                  </a:lnTo>
                  <a:lnTo>
                    <a:pt x="1628" y="1165"/>
                  </a:lnTo>
                  <a:lnTo>
                    <a:pt x="1598" y="1156"/>
                  </a:lnTo>
                  <a:lnTo>
                    <a:pt x="1565" y="1147"/>
                  </a:lnTo>
                  <a:lnTo>
                    <a:pt x="1533" y="1140"/>
                  </a:lnTo>
                  <a:lnTo>
                    <a:pt x="1500" y="1135"/>
                  </a:lnTo>
                  <a:lnTo>
                    <a:pt x="1466" y="1130"/>
                  </a:lnTo>
                  <a:lnTo>
                    <a:pt x="1432" y="1127"/>
                  </a:lnTo>
                  <a:lnTo>
                    <a:pt x="1396" y="1125"/>
                  </a:lnTo>
                  <a:lnTo>
                    <a:pt x="1360" y="1125"/>
                  </a:lnTo>
                  <a:lnTo>
                    <a:pt x="1322" y="1126"/>
                  </a:lnTo>
                  <a:lnTo>
                    <a:pt x="592" y="1290"/>
                  </a:lnTo>
                  <a:lnTo>
                    <a:pt x="68" y="825"/>
                  </a:lnTo>
                  <a:lnTo>
                    <a:pt x="0" y="792"/>
                  </a:lnTo>
                  <a:lnTo>
                    <a:pt x="123" y="0"/>
                  </a:lnTo>
                  <a:lnTo>
                    <a:pt x="308" y="121"/>
                  </a:lnTo>
                  <a:lnTo>
                    <a:pt x="1571" y="361"/>
                  </a:lnTo>
                  <a:lnTo>
                    <a:pt x="1587" y="365"/>
                  </a:lnTo>
                  <a:lnTo>
                    <a:pt x="1602" y="369"/>
                  </a:lnTo>
                  <a:lnTo>
                    <a:pt x="1619" y="376"/>
                  </a:lnTo>
                  <a:lnTo>
                    <a:pt x="1635" y="385"/>
                  </a:lnTo>
                  <a:lnTo>
                    <a:pt x="1652" y="395"/>
                  </a:lnTo>
                  <a:lnTo>
                    <a:pt x="1670" y="406"/>
                  </a:lnTo>
                  <a:lnTo>
                    <a:pt x="1689" y="418"/>
                  </a:lnTo>
                  <a:lnTo>
                    <a:pt x="1708" y="433"/>
                  </a:lnTo>
                  <a:lnTo>
                    <a:pt x="1727" y="448"/>
                  </a:lnTo>
                  <a:lnTo>
                    <a:pt x="1747" y="466"/>
                  </a:lnTo>
                  <a:lnTo>
                    <a:pt x="1767" y="485"/>
                  </a:lnTo>
                  <a:lnTo>
                    <a:pt x="1788" y="505"/>
                  </a:lnTo>
                  <a:lnTo>
                    <a:pt x="1809" y="527"/>
                  </a:lnTo>
                  <a:lnTo>
                    <a:pt x="1831" y="551"/>
                  </a:lnTo>
                  <a:lnTo>
                    <a:pt x="1853" y="575"/>
                  </a:lnTo>
                  <a:lnTo>
                    <a:pt x="1877" y="602"/>
                  </a:lnTo>
                  <a:lnTo>
                    <a:pt x="1924" y="659"/>
                  </a:lnTo>
                  <a:lnTo>
                    <a:pt x="1973" y="721"/>
                  </a:lnTo>
                  <a:lnTo>
                    <a:pt x="2024" y="789"/>
                  </a:lnTo>
                  <a:lnTo>
                    <a:pt x="2078" y="863"/>
                  </a:lnTo>
                  <a:lnTo>
                    <a:pt x="2133" y="942"/>
                  </a:lnTo>
                  <a:lnTo>
                    <a:pt x="2190" y="1027"/>
                  </a:lnTo>
                  <a:lnTo>
                    <a:pt x="2249" y="1117"/>
                  </a:lnTo>
                  <a:lnTo>
                    <a:pt x="2310" y="1212"/>
                  </a:lnTo>
                  <a:lnTo>
                    <a:pt x="2302" y="1256"/>
                  </a:lnTo>
                  <a:lnTo>
                    <a:pt x="2296" y="1300"/>
                  </a:lnTo>
                  <a:lnTo>
                    <a:pt x="2288" y="1344"/>
                  </a:lnTo>
                  <a:lnTo>
                    <a:pt x="2280" y="1388"/>
                  </a:lnTo>
                  <a:lnTo>
                    <a:pt x="2272" y="1432"/>
                  </a:lnTo>
                  <a:lnTo>
                    <a:pt x="2266" y="1476"/>
                  </a:lnTo>
                  <a:lnTo>
                    <a:pt x="2258" y="1520"/>
                  </a:lnTo>
                  <a:lnTo>
                    <a:pt x="2250" y="156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948" y="2950"/>
              <a:ext cx="289" cy="394"/>
            </a:xfrm>
            <a:custGeom>
              <a:avLst/>
              <a:gdLst>
                <a:gd name="T0" fmla="*/ 301 w 2608"/>
                <a:gd name="T1" fmla="*/ 183 h 3542"/>
                <a:gd name="T2" fmla="*/ 596 w 2608"/>
                <a:gd name="T3" fmla="*/ 456 h 3542"/>
                <a:gd name="T4" fmla="*/ 891 w 2608"/>
                <a:gd name="T5" fmla="*/ 727 h 3542"/>
                <a:gd name="T6" fmla="*/ 1112 w 2608"/>
                <a:gd name="T7" fmla="*/ 918 h 3542"/>
                <a:gd name="T8" fmla="*/ 1333 w 2608"/>
                <a:gd name="T9" fmla="*/ 1093 h 3542"/>
                <a:gd name="T10" fmla="*/ 1553 w 2608"/>
                <a:gd name="T11" fmla="*/ 1245 h 3542"/>
                <a:gd name="T12" fmla="*/ 1773 w 2608"/>
                <a:gd name="T13" fmla="*/ 1366 h 3542"/>
                <a:gd name="T14" fmla="*/ 1993 w 2608"/>
                <a:gd name="T15" fmla="*/ 1451 h 3542"/>
                <a:gd name="T16" fmla="*/ 2212 w 2608"/>
                <a:gd name="T17" fmla="*/ 1492 h 3542"/>
                <a:gd name="T18" fmla="*/ 2430 w 2608"/>
                <a:gd name="T19" fmla="*/ 1483 h 3542"/>
                <a:gd name="T20" fmla="*/ 2538 w 2608"/>
                <a:gd name="T21" fmla="*/ 1542 h 3542"/>
                <a:gd name="T22" fmla="*/ 2577 w 2608"/>
                <a:gd name="T23" fmla="*/ 1649 h 3542"/>
                <a:gd name="T24" fmla="*/ 2600 w 2608"/>
                <a:gd name="T25" fmla="*/ 1751 h 3542"/>
                <a:gd name="T26" fmla="*/ 2608 w 2608"/>
                <a:gd name="T27" fmla="*/ 1845 h 3542"/>
                <a:gd name="T28" fmla="*/ 2598 w 2608"/>
                <a:gd name="T29" fmla="*/ 1933 h 3542"/>
                <a:gd name="T30" fmla="*/ 2573 w 2608"/>
                <a:gd name="T31" fmla="*/ 2016 h 3542"/>
                <a:gd name="T32" fmla="*/ 2530 w 2608"/>
                <a:gd name="T33" fmla="*/ 2093 h 3542"/>
                <a:gd name="T34" fmla="*/ 2471 w 2608"/>
                <a:gd name="T35" fmla="*/ 2163 h 3542"/>
                <a:gd name="T36" fmla="*/ 2397 w 2608"/>
                <a:gd name="T37" fmla="*/ 2228 h 3542"/>
                <a:gd name="T38" fmla="*/ 2306 w 2608"/>
                <a:gd name="T39" fmla="*/ 2287 h 3542"/>
                <a:gd name="T40" fmla="*/ 2199 w 2608"/>
                <a:gd name="T41" fmla="*/ 2339 h 3542"/>
                <a:gd name="T42" fmla="*/ 2226 w 2608"/>
                <a:gd name="T43" fmla="*/ 2501 h 3542"/>
                <a:gd name="T44" fmla="*/ 2232 w 2608"/>
                <a:gd name="T45" fmla="*/ 2651 h 3542"/>
                <a:gd name="T46" fmla="*/ 2220 w 2608"/>
                <a:gd name="T47" fmla="*/ 2791 h 3542"/>
                <a:gd name="T48" fmla="*/ 2190 w 2608"/>
                <a:gd name="T49" fmla="*/ 2921 h 3542"/>
                <a:gd name="T50" fmla="*/ 2141 w 2608"/>
                <a:gd name="T51" fmla="*/ 3040 h 3542"/>
                <a:gd name="T52" fmla="*/ 2077 w 2608"/>
                <a:gd name="T53" fmla="*/ 3150 h 3542"/>
                <a:gd name="T54" fmla="*/ 1995 w 2608"/>
                <a:gd name="T55" fmla="*/ 3251 h 3542"/>
                <a:gd name="T56" fmla="*/ 1897 w 2608"/>
                <a:gd name="T57" fmla="*/ 3341 h 3542"/>
                <a:gd name="T58" fmla="*/ 1783 w 2608"/>
                <a:gd name="T59" fmla="*/ 3423 h 3542"/>
                <a:gd name="T60" fmla="*/ 1657 w 2608"/>
                <a:gd name="T61" fmla="*/ 3498 h 3542"/>
                <a:gd name="T62" fmla="*/ 1549 w 2608"/>
                <a:gd name="T63" fmla="*/ 3456 h 3542"/>
                <a:gd name="T64" fmla="*/ 1513 w 2608"/>
                <a:gd name="T65" fmla="*/ 3197 h 3542"/>
                <a:gd name="T66" fmla="*/ 1453 w 2608"/>
                <a:gd name="T67" fmla="*/ 2766 h 3542"/>
                <a:gd name="T68" fmla="*/ 1403 w 2608"/>
                <a:gd name="T69" fmla="*/ 2503 h 3542"/>
                <a:gd name="T70" fmla="*/ 1332 w 2608"/>
                <a:gd name="T71" fmla="*/ 2234 h 3542"/>
                <a:gd name="T72" fmla="*/ 1231 w 2608"/>
                <a:gd name="T73" fmla="*/ 1958 h 3542"/>
                <a:gd name="T74" fmla="*/ 1092 w 2608"/>
                <a:gd name="T75" fmla="*/ 1670 h 3542"/>
                <a:gd name="T76" fmla="*/ 906 w 2608"/>
                <a:gd name="T77" fmla="*/ 1371 h 3542"/>
                <a:gd name="T78" fmla="*/ 666 w 2608"/>
                <a:gd name="T79" fmla="*/ 1056 h 3542"/>
                <a:gd name="T80" fmla="*/ 362 w 2608"/>
                <a:gd name="T81" fmla="*/ 723 h 3542"/>
                <a:gd name="T82" fmla="*/ 47 w 2608"/>
                <a:gd name="T83" fmla="*/ 411 h 3542"/>
                <a:gd name="T84" fmla="*/ 331 w 2608"/>
                <a:gd name="T85" fmla="*/ 633 h 3542"/>
                <a:gd name="T86" fmla="*/ 587 w 2608"/>
                <a:gd name="T87" fmla="*/ 858 h 3542"/>
                <a:gd name="T88" fmla="*/ 817 w 2608"/>
                <a:gd name="T89" fmla="*/ 1084 h 3542"/>
                <a:gd name="T90" fmla="*/ 1020 w 2608"/>
                <a:gd name="T91" fmla="*/ 1311 h 3542"/>
                <a:gd name="T92" fmla="*/ 1196 w 2608"/>
                <a:gd name="T93" fmla="*/ 1538 h 3542"/>
                <a:gd name="T94" fmla="*/ 1346 w 2608"/>
                <a:gd name="T95" fmla="*/ 1764 h 3542"/>
                <a:gd name="T96" fmla="*/ 1470 w 2608"/>
                <a:gd name="T97" fmla="*/ 1990 h 3542"/>
                <a:gd name="T98" fmla="*/ 1567 w 2608"/>
                <a:gd name="T99" fmla="*/ 2214 h 3542"/>
                <a:gd name="T100" fmla="*/ 1638 w 2608"/>
                <a:gd name="T101" fmla="*/ 2436 h 3542"/>
                <a:gd name="T102" fmla="*/ 1683 w 2608"/>
                <a:gd name="T103" fmla="*/ 2654 h 3542"/>
                <a:gd name="T104" fmla="*/ 1707 w 2608"/>
                <a:gd name="T105" fmla="*/ 2738 h 3542"/>
                <a:gd name="T106" fmla="*/ 1728 w 2608"/>
                <a:gd name="T107" fmla="*/ 2554 h 3542"/>
                <a:gd name="T108" fmla="*/ 1740 w 2608"/>
                <a:gd name="T109" fmla="*/ 2368 h 3542"/>
                <a:gd name="T110" fmla="*/ 1739 w 2608"/>
                <a:gd name="T111" fmla="*/ 2242 h 3542"/>
                <a:gd name="T112" fmla="*/ 1733 w 2608"/>
                <a:gd name="T113" fmla="*/ 2146 h 3542"/>
                <a:gd name="T114" fmla="*/ 1720 w 2608"/>
                <a:gd name="T115" fmla="*/ 2048 h 3542"/>
                <a:gd name="T116" fmla="*/ 1700 w 2608"/>
                <a:gd name="T117" fmla="*/ 1949 h 3542"/>
                <a:gd name="T118" fmla="*/ 1671 w 2608"/>
                <a:gd name="T119" fmla="*/ 1849 h 3542"/>
                <a:gd name="T120" fmla="*/ 2096 w 2608"/>
                <a:gd name="T121" fmla="*/ 1937 h 3542"/>
                <a:gd name="T122" fmla="*/ 0 w 2608"/>
                <a:gd name="T123" fmla="*/ 359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8" h="3542">
                  <a:moveTo>
                    <a:pt x="153" y="50"/>
                  </a:moveTo>
                  <a:lnTo>
                    <a:pt x="226" y="116"/>
                  </a:lnTo>
                  <a:lnTo>
                    <a:pt x="301" y="183"/>
                  </a:lnTo>
                  <a:lnTo>
                    <a:pt x="374" y="251"/>
                  </a:lnTo>
                  <a:lnTo>
                    <a:pt x="448" y="319"/>
                  </a:lnTo>
                  <a:lnTo>
                    <a:pt x="596" y="456"/>
                  </a:lnTo>
                  <a:lnTo>
                    <a:pt x="743" y="593"/>
                  </a:lnTo>
                  <a:lnTo>
                    <a:pt x="817" y="660"/>
                  </a:lnTo>
                  <a:lnTo>
                    <a:pt x="891" y="727"/>
                  </a:lnTo>
                  <a:lnTo>
                    <a:pt x="965" y="792"/>
                  </a:lnTo>
                  <a:lnTo>
                    <a:pt x="1039" y="856"/>
                  </a:lnTo>
                  <a:lnTo>
                    <a:pt x="1112" y="918"/>
                  </a:lnTo>
                  <a:lnTo>
                    <a:pt x="1186" y="980"/>
                  </a:lnTo>
                  <a:lnTo>
                    <a:pt x="1260" y="1037"/>
                  </a:lnTo>
                  <a:lnTo>
                    <a:pt x="1333" y="1093"/>
                  </a:lnTo>
                  <a:lnTo>
                    <a:pt x="1407" y="1147"/>
                  </a:lnTo>
                  <a:lnTo>
                    <a:pt x="1480" y="1198"/>
                  </a:lnTo>
                  <a:lnTo>
                    <a:pt x="1553" y="1245"/>
                  </a:lnTo>
                  <a:lnTo>
                    <a:pt x="1627" y="1289"/>
                  </a:lnTo>
                  <a:lnTo>
                    <a:pt x="1700" y="1329"/>
                  </a:lnTo>
                  <a:lnTo>
                    <a:pt x="1773" y="1366"/>
                  </a:lnTo>
                  <a:lnTo>
                    <a:pt x="1847" y="1399"/>
                  </a:lnTo>
                  <a:lnTo>
                    <a:pt x="1920" y="1428"/>
                  </a:lnTo>
                  <a:lnTo>
                    <a:pt x="1993" y="1451"/>
                  </a:lnTo>
                  <a:lnTo>
                    <a:pt x="2066" y="1470"/>
                  </a:lnTo>
                  <a:lnTo>
                    <a:pt x="2139" y="1483"/>
                  </a:lnTo>
                  <a:lnTo>
                    <a:pt x="2212" y="1492"/>
                  </a:lnTo>
                  <a:lnTo>
                    <a:pt x="2285" y="1494"/>
                  </a:lnTo>
                  <a:lnTo>
                    <a:pt x="2357" y="1492"/>
                  </a:lnTo>
                  <a:lnTo>
                    <a:pt x="2430" y="1483"/>
                  </a:lnTo>
                  <a:lnTo>
                    <a:pt x="2503" y="1468"/>
                  </a:lnTo>
                  <a:lnTo>
                    <a:pt x="2521" y="1506"/>
                  </a:lnTo>
                  <a:lnTo>
                    <a:pt x="2538" y="1542"/>
                  </a:lnTo>
                  <a:lnTo>
                    <a:pt x="2553" y="1579"/>
                  </a:lnTo>
                  <a:lnTo>
                    <a:pt x="2566" y="1615"/>
                  </a:lnTo>
                  <a:lnTo>
                    <a:pt x="2577" y="1649"/>
                  </a:lnTo>
                  <a:lnTo>
                    <a:pt x="2587" y="1684"/>
                  </a:lnTo>
                  <a:lnTo>
                    <a:pt x="2595" y="1717"/>
                  </a:lnTo>
                  <a:lnTo>
                    <a:pt x="2600" y="1751"/>
                  </a:lnTo>
                  <a:lnTo>
                    <a:pt x="2605" y="1782"/>
                  </a:lnTo>
                  <a:lnTo>
                    <a:pt x="2607" y="1814"/>
                  </a:lnTo>
                  <a:lnTo>
                    <a:pt x="2608" y="1845"/>
                  </a:lnTo>
                  <a:lnTo>
                    <a:pt x="2606" y="1875"/>
                  </a:lnTo>
                  <a:lnTo>
                    <a:pt x="2603" y="1904"/>
                  </a:lnTo>
                  <a:lnTo>
                    <a:pt x="2598" y="1933"/>
                  </a:lnTo>
                  <a:lnTo>
                    <a:pt x="2591" y="1961"/>
                  </a:lnTo>
                  <a:lnTo>
                    <a:pt x="2583" y="1989"/>
                  </a:lnTo>
                  <a:lnTo>
                    <a:pt x="2573" y="2016"/>
                  </a:lnTo>
                  <a:lnTo>
                    <a:pt x="2560" y="2043"/>
                  </a:lnTo>
                  <a:lnTo>
                    <a:pt x="2546" y="2068"/>
                  </a:lnTo>
                  <a:lnTo>
                    <a:pt x="2530" y="2093"/>
                  </a:lnTo>
                  <a:lnTo>
                    <a:pt x="2513" y="2117"/>
                  </a:lnTo>
                  <a:lnTo>
                    <a:pt x="2493" y="2141"/>
                  </a:lnTo>
                  <a:lnTo>
                    <a:pt x="2471" y="2163"/>
                  </a:lnTo>
                  <a:lnTo>
                    <a:pt x="2448" y="2185"/>
                  </a:lnTo>
                  <a:lnTo>
                    <a:pt x="2424" y="2208"/>
                  </a:lnTo>
                  <a:lnTo>
                    <a:pt x="2397" y="2228"/>
                  </a:lnTo>
                  <a:lnTo>
                    <a:pt x="2368" y="2248"/>
                  </a:lnTo>
                  <a:lnTo>
                    <a:pt x="2338" y="2268"/>
                  </a:lnTo>
                  <a:lnTo>
                    <a:pt x="2306" y="2287"/>
                  </a:lnTo>
                  <a:lnTo>
                    <a:pt x="2272" y="2304"/>
                  </a:lnTo>
                  <a:lnTo>
                    <a:pt x="2237" y="2322"/>
                  </a:lnTo>
                  <a:lnTo>
                    <a:pt x="2199" y="2339"/>
                  </a:lnTo>
                  <a:lnTo>
                    <a:pt x="2210" y="2394"/>
                  </a:lnTo>
                  <a:lnTo>
                    <a:pt x="2219" y="2448"/>
                  </a:lnTo>
                  <a:lnTo>
                    <a:pt x="2226" y="2501"/>
                  </a:lnTo>
                  <a:lnTo>
                    <a:pt x="2230" y="2552"/>
                  </a:lnTo>
                  <a:lnTo>
                    <a:pt x="2232" y="2602"/>
                  </a:lnTo>
                  <a:lnTo>
                    <a:pt x="2232" y="2651"/>
                  </a:lnTo>
                  <a:lnTo>
                    <a:pt x="2230" y="2699"/>
                  </a:lnTo>
                  <a:lnTo>
                    <a:pt x="2226" y="2746"/>
                  </a:lnTo>
                  <a:lnTo>
                    <a:pt x="2220" y="2791"/>
                  </a:lnTo>
                  <a:lnTo>
                    <a:pt x="2212" y="2836"/>
                  </a:lnTo>
                  <a:lnTo>
                    <a:pt x="2201" y="2879"/>
                  </a:lnTo>
                  <a:lnTo>
                    <a:pt x="2190" y="2921"/>
                  </a:lnTo>
                  <a:lnTo>
                    <a:pt x="2176" y="2962"/>
                  </a:lnTo>
                  <a:lnTo>
                    <a:pt x="2159" y="3002"/>
                  </a:lnTo>
                  <a:lnTo>
                    <a:pt x="2141" y="3040"/>
                  </a:lnTo>
                  <a:lnTo>
                    <a:pt x="2121" y="3078"/>
                  </a:lnTo>
                  <a:lnTo>
                    <a:pt x="2100" y="3115"/>
                  </a:lnTo>
                  <a:lnTo>
                    <a:pt x="2077" y="3150"/>
                  </a:lnTo>
                  <a:lnTo>
                    <a:pt x="2051" y="3185"/>
                  </a:lnTo>
                  <a:lnTo>
                    <a:pt x="2023" y="3218"/>
                  </a:lnTo>
                  <a:lnTo>
                    <a:pt x="1995" y="3251"/>
                  </a:lnTo>
                  <a:lnTo>
                    <a:pt x="1963" y="3282"/>
                  </a:lnTo>
                  <a:lnTo>
                    <a:pt x="1931" y="3312"/>
                  </a:lnTo>
                  <a:lnTo>
                    <a:pt x="1897" y="3341"/>
                  </a:lnTo>
                  <a:lnTo>
                    <a:pt x="1861" y="3370"/>
                  </a:lnTo>
                  <a:lnTo>
                    <a:pt x="1823" y="3398"/>
                  </a:lnTo>
                  <a:lnTo>
                    <a:pt x="1783" y="3423"/>
                  </a:lnTo>
                  <a:lnTo>
                    <a:pt x="1743" y="3449"/>
                  </a:lnTo>
                  <a:lnTo>
                    <a:pt x="1700" y="3473"/>
                  </a:lnTo>
                  <a:lnTo>
                    <a:pt x="1657" y="3498"/>
                  </a:lnTo>
                  <a:lnTo>
                    <a:pt x="1610" y="3520"/>
                  </a:lnTo>
                  <a:lnTo>
                    <a:pt x="1563" y="3542"/>
                  </a:lnTo>
                  <a:lnTo>
                    <a:pt x="1549" y="3456"/>
                  </a:lnTo>
                  <a:lnTo>
                    <a:pt x="1537" y="3369"/>
                  </a:lnTo>
                  <a:lnTo>
                    <a:pt x="1524" y="3283"/>
                  </a:lnTo>
                  <a:lnTo>
                    <a:pt x="1513" y="3197"/>
                  </a:lnTo>
                  <a:lnTo>
                    <a:pt x="1491" y="3024"/>
                  </a:lnTo>
                  <a:lnTo>
                    <a:pt x="1467" y="2852"/>
                  </a:lnTo>
                  <a:lnTo>
                    <a:pt x="1453" y="2766"/>
                  </a:lnTo>
                  <a:lnTo>
                    <a:pt x="1438" y="2678"/>
                  </a:lnTo>
                  <a:lnTo>
                    <a:pt x="1421" y="2591"/>
                  </a:lnTo>
                  <a:lnTo>
                    <a:pt x="1403" y="2503"/>
                  </a:lnTo>
                  <a:lnTo>
                    <a:pt x="1382" y="2414"/>
                  </a:lnTo>
                  <a:lnTo>
                    <a:pt x="1359" y="2325"/>
                  </a:lnTo>
                  <a:lnTo>
                    <a:pt x="1332" y="2234"/>
                  </a:lnTo>
                  <a:lnTo>
                    <a:pt x="1302" y="2143"/>
                  </a:lnTo>
                  <a:lnTo>
                    <a:pt x="1269" y="2050"/>
                  </a:lnTo>
                  <a:lnTo>
                    <a:pt x="1231" y="1958"/>
                  </a:lnTo>
                  <a:lnTo>
                    <a:pt x="1190" y="1863"/>
                  </a:lnTo>
                  <a:lnTo>
                    <a:pt x="1143" y="1767"/>
                  </a:lnTo>
                  <a:lnTo>
                    <a:pt x="1092" y="1670"/>
                  </a:lnTo>
                  <a:lnTo>
                    <a:pt x="1036" y="1572"/>
                  </a:lnTo>
                  <a:lnTo>
                    <a:pt x="974" y="1472"/>
                  </a:lnTo>
                  <a:lnTo>
                    <a:pt x="906" y="1371"/>
                  </a:lnTo>
                  <a:lnTo>
                    <a:pt x="833" y="1268"/>
                  </a:lnTo>
                  <a:lnTo>
                    <a:pt x="753" y="1162"/>
                  </a:lnTo>
                  <a:lnTo>
                    <a:pt x="666" y="1056"/>
                  </a:lnTo>
                  <a:lnTo>
                    <a:pt x="572" y="947"/>
                  </a:lnTo>
                  <a:lnTo>
                    <a:pt x="471" y="837"/>
                  </a:lnTo>
                  <a:lnTo>
                    <a:pt x="362" y="723"/>
                  </a:lnTo>
                  <a:lnTo>
                    <a:pt x="245" y="608"/>
                  </a:lnTo>
                  <a:lnTo>
                    <a:pt x="119" y="491"/>
                  </a:lnTo>
                  <a:lnTo>
                    <a:pt x="47" y="411"/>
                  </a:lnTo>
                  <a:lnTo>
                    <a:pt x="145" y="485"/>
                  </a:lnTo>
                  <a:lnTo>
                    <a:pt x="239" y="559"/>
                  </a:lnTo>
                  <a:lnTo>
                    <a:pt x="331" y="633"/>
                  </a:lnTo>
                  <a:lnTo>
                    <a:pt x="419" y="708"/>
                  </a:lnTo>
                  <a:lnTo>
                    <a:pt x="505" y="783"/>
                  </a:lnTo>
                  <a:lnTo>
                    <a:pt x="587" y="858"/>
                  </a:lnTo>
                  <a:lnTo>
                    <a:pt x="666" y="933"/>
                  </a:lnTo>
                  <a:lnTo>
                    <a:pt x="743" y="1009"/>
                  </a:lnTo>
                  <a:lnTo>
                    <a:pt x="817" y="1084"/>
                  </a:lnTo>
                  <a:lnTo>
                    <a:pt x="887" y="1159"/>
                  </a:lnTo>
                  <a:lnTo>
                    <a:pt x="955" y="1235"/>
                  </a:lnTo>
                  <a:lnTo>
                    <a:pt x="1020" y="1311"/>
                  </a:lnTo>
                  <a:lnTo>
                    <a:pt x="1082" y="1386"/>
                  </a:lnTo>
                  <a:lnTo>
                    <a:pt x="1141" y="1462"/>
                  </a:lnTo>
                  <a:lnTo>
                    <a:pt x="1196" y="1538"/>
                  </a:lnTo>
                  <a:lnTo>
                    <a:pt x="1250" y="1614"/>
                  </a:lnTo>
                  <a:lnTo>
                    <a:pt x="1300" y="1688"/>
                  </a:lnTo>
                  <a:lnTo>
                    <a:pt x="1346" y="1764"/>
                  </a:lnTo>
                  <a:lnTo>
                    <a:pt x="1391" y="1840"/>
                  </a:lnTo>
                  <a:lnTo>
                    <a:pt x="1432" y="1914"/>
                  </a:lnTo>
                  <a:lnTo>
                    <a:pt x="1470" y="1990"/>
                  </a:lnTo>
                  <a:lnTo>
                    <a:pt x="1505" y="2065"/>
                  </a:lnTo>
                  <a:lnTo>
                    <a:pt x="1538" y="2140"/>
                  </a:lnTo>
                  <a:lnTo>
                    <a:pt x="1567" y="2214"/>
                  </a:lnTo>
                  <a:lnTo>
                    <a:pt x="1593" y="2288"/>
                  </a:lnTo>
                  <a:lnTo>
                    <a:pt x="1618" y="2361"/>
                  </a:lnTo>
                  <a:lnTo>
                    <a:pt x="1638" y="2436"/>
                  </a:lnTo>
                  <a:lnTo>
                    <a:pt x="1656" y="2508"/>
                  </a:lnTo>
                  <a:lnTo>
                    <a:pt x="1671" y="2582"/>
                  </a:lnTo>
                  <a:lnTo>
                    <a:pt x="1683" y="2654"/>
                  </a:lnTo>
                  <a:lnTo>
                    <a:pt x="1692" y="2727"/>
                  </a:lnTo>
                  <a:lnTo>
                    <a:pt x="1699" y="2798"/>
                  </a:lnTo>
                  <a:lnTo>
                    <a:pt x="1707" y="2738"/>
                  </a:lnTo>
                  <a:lnTo>
                    <a:pt x="1713" y="2677"/>
                  </a:lnTo>
                  <a:lnTo>
                    <a:pt x="1721" y="2615"/>
                  </a:lnTo>
                  <a:lnTo>
                    <a:pt x="1728" y="2554"/>
                  </a:lnTo>
                  <a:lnTo>
                    <a:pt x="1733" y="2493"/>
                  </a:lnTo>
                  <a:lnTo>
                    <a:pt x="1737" y="2430"/>
                  </a:lnTo>
                  <a:lnTo>
                    <a:pt x="1740" y="2368"/>
                  </a:lnTo>
                  <a:lnTo>
                    <a:pt x="1741" y="2306"/>
                  </a:lnTo>
                  <a:lnTo>
                    <a:pt x="1740" y="2273"/>
                  </a:lnTo>
                  <a:lnTo>
                    <a:pt x="1739" y="2242"/>
                  </a:lnTo>
                  <a:lnTo>
                    <a:pt x="1738" y="2210"/>
                  </a:lnTo>
                  <a:lnTo>
                    <a:pt x="1736" y="2179"/>
                  </a:lnTo>
                  <a:lnTo>
                    <a:pt x="1733" y="2146"/>
                  </a:lnTo>
                  <a:lnTo>
                    <a:pt x="1729" y="2114"/>
                  </a:lnTo>
                  <a:lnTo>
                    <a:pt x="1726" y="2082"/>
                  </a:lnTo>
                  <a:lnTo>
                    <a:pt x="1720" y="2048"/>
                  </a:lnTo>
                  <a:lnTo>
                    <a:pt x="1714" y="2016"/>
                  </a:lnTo>
                  <a:lnTo>
                    <a:pt x="1708" y="1982"/>
                  </a:lnTo>
                  <a:lnTo>
                    <a:pt x="1700" y="1949"/>
                  </a:lnTo>
                  <a:lnTo>
                    <a:pt x="1691" y="1916"/>
                  </a:lnTo>
                  <a:lnTo>
                    <a:pt x="1682" y="1882"/>
                  </a:lnTo>
                  <a:lnTo>
                    <a:pt x="1671" y="1849"/>
                  </a:lnTo>
                  <a:lnTo>
                    <a:pt x="1660" y="1815"/>
                  </a:lnTo>
                  <a:lnTo>
                    <a:pt x="1647" y="1781"/>
                  </a:lnTo>
                  <a:lnTo>
                    <a:pt x="2096" y="1937"/>
                  </a:lnTo>
                  <a:lnTo>
                    <a:pt x="2140" y="1913"/>
                  </a:lnTo>
                  <a:lnTo>
                    <a:pt x="47" y="410"/>
                  </a:lnTo>
                  <a:lnTo>
                    <a:pt x="0" y="359"/>
                  </a:lnTo>
                  <a:lnTo>
                    <a:pt x="56" y="0"/>
                  </a:lnTo>
                  <a:lnTo>
                    <a:pt x="153" y="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1062" y="2207"/>
              <a:ext cx="269" cy="216"/>
            </a:xfrm>
            <a:custGeom>
              <a:avLst/>
              <a:gdLst>
                <a:gd name="T0" fmla="*/ 220 w 2419"/>
                <a:gd name="T1" fmla="*/ 1497 h 1946"/>
                <a:gd name="T2" fmla="*/ 442 w 2419"/>
                <a:gd name="T3" fmla="*/ 1586 h 1946"/>
                <a:gd name="T4" fmla="*/ 627 w 2419"/>
                <a:gd name="T5" fmla="*/ 1635 h 1946"/>
                <a:gd name="T6" fmla="*/ 779 w 2419"/>
                <a:gd name="T7" fmla="*/ 1648 h 1946"/>
                <a:gd name="T8" fmla="*/ 901 w 2419"/>
                <a:gd name="T9" fmla="*/ 1633 h 1946"/>
                <a:gd name="T10" fmla="*/ 996 w 2419"/>
                <a:gd name="T11" fmla="*/ 1597 h 1946"/>
                <a:gd name="T12" fmla="*/ 1067 w 2419"/>
                <a:gd name="T13" fmla="*/ 1545 h 1946"/>
                <a:gd name="T14" fmla="*/ 1117 w 2419"/>
                <a:gd name="T15" fmla="*/ 1486 h 1946"/>
                <a:gd name="T16" fmla="*/ 1150 w 2419"/>
                <a:gd name="T17" fmla="*/ 1424 h 1946"/>
                <a:gd name="T18" fmla="*/ 1169 w 2419"/>
                <a:gd name="T19" fmla="*/ 1369 h 1946"/>
                <a:gd name="T20" fmla="*/ 1177 w 2419"/>
                <a:gd name="T21" fmla="*/ 1324 h 1946"/>
                <a:gd name="T22" fmla="*/ 1209 w 2419"/>
                <a:gd name="T23" fmla="*/ 1043 h 1946"/>
                <a:gd name="T24" fmla="*/ 1266 w 2419"/>
                <a:gd name="T25" fmla="*/ 806 h 1946"/>
                <a:gd name="T26" fmla="*/ 1343 w 2419"/>
                <a:gd name="T27" fmla="*/ 609 h 1946"/>
                <a:gd name="T28" fmla="*/ 1439 w 2419"/>
                <a:gd name="T29" fmla="*/ 448 h 1946"/>
                <a:gd name="T30" fmla="*/ 1553 w 2419"/>
                <a:gd name="T31" fmla="*/ 319 h 1946"/>
                <a:gd name="T32" fmla="*/ 1682 w 2419"/>
                <a:gd name="T33" fmla="*/ 219 h 1946"/>
                <a:gd name="T34" fmla="*/ 1823 w 2419"/>
                <a:gd name="T35" fmla="*/ 142 h 1946"/>
                <a:gd name="T36" fmla="*/ 1975 w 2419"/>
                <a:gd name="T37" fmla="*/ 85 h 1946"/>
                <a:gd name="T38" fmla="*/ 2136 w 2419"/>
                <a:gd name="T39" fmla="*/ 44 h 1946"/>
                <a:gd name="T40" fmla="*/ 2304 w 2419"/>
                <a:gd name="T41" fmla="*/ 16 h 1946"/>
                <a:gd name="T42" fmla="*/ 2416 w 2419"/>
                <a:gd name="T43" fmla="*/ 43 h 1946"/>
                <a:gd name="T44" fmla="*/ 2412 w 2419"/>
                <a:gd name="T45" fmla="*/ 166 h 1946"/>
                <a:gd name="T46" fmla="*/ 2407 w 2419"/>
                <a:gd name="T47" fmla="*/ 290 h 1946"/>
                <a:gd name="T48" fmla="*/ 2291 w 2419"/>
                <a:gd name="T49" fmla="*/ 324 h 1946"/>
                <a:gd name="T50" fmla="*/ 2140 w 2419"/>
                <a:gd name="T51" fmla="*/ 329 h 1946"/>
                <a:gd name="T52" fmla="*/ 2007 w 2419"/>
                <a:gd name="T53" fmla="*/ 355 h 1946"/>
                <a:gd name="T54" fmla="*/ 1895 w 2419"/>
                <a:gd name="T55" fmla="*/ 401 h 1946"/>
                <a:gd name="T56" fmla="*/ 1798 w 2419"/>
                <a:gd name="T57" fmla="*/ 472 h 1946"/>
                <a:gd name="T58" fmla="*/ 1717 w 2419"/>
                <a:gd name="T59" fmla="*/ 566 h 1946"/>
                <a:gd name="T60" fmla="*/ 1648 w 2419"/>
                <a:gd name="T61" fmla="*/ 684 h 1946"/>
                <a:gd name="T62" fmla="*/ 1590 w 2419"/>
                <a:gd name="T63" fmla="*/ 830 h 1946"/>
                <a:gd name="T64" fmla="*/ 1540 w 2419"/>
                <a:gd name="T65" fmla="*/ 1003 h 1946"/>
                <a:gd name="T66" fmla="*/ 1497 w 2419"/>
                <a:gd name="T67" fmla="*/ 1204 h 1946"/>
                <a:gd name="T68" fmla="*/ 1458 w 2419"/>
                <a:gd name="T69" fmla="*/ 1434 h 1946"/>
                <a:gd name="T70" fmla="*/ 1416 w 2419"/>
                <a:gd name="T71" fmla="*/ 1547 h 1946"/>
                <a:gd name="T72" fmla="*/ 1363 w 2419"/>
                <a:gd name="T73" fmla="*/ 1645 h 1946"/>
                <a:gd name="T74" fmla="*/ 1300 w 2419"/>
                <a:gd name="T75" fmla="*/ 1730 h 1946"/>
                <a:gd name="T76" fmla="*/ 1227 w 2419"/>
                <a:gd name="T77" fmla="*/ 1800 h 1946"/>
                <a:gd name="T78" fmla="*/ 1145 w 2419"/>
                <a:gd name="T79" fmla="*/ 1857 h 1946"/>
                <a:gd name="T80" fmla="*/ 1052 w 2419"/>
                <a:gd name="T81" fmla="*/ 1899 h 1946"/>
                <a:gd name="T82" fmla="*/ 949 w 2419"/>
                <a:gd name="T83" fmla="*/ 1928 h 1946"/>
                <a:gd name="T84" fmla="*/ 837 w 2419"/>
                <a:gd name="T85" fmla="*/ 1944 h 1946"/>
                <a:gd name="T86" fmla="*/ 715 w 2419"/>
                <a:gd name="T87" fmla="*/ 1945 h 1946"/>
                <a:gd name="T88" fmla="*/ 582 w 2419"/>
                <a:gd name="T89" fmla="*/ 1932 h 1946"/>
                <a:gd name="T90" fmla="*/ 289 w 2419"/>
                <a:gd name="T91" fmla="*/ 1731 h 1946"/>
                <a:gd name="T92" fmla="*/ 0 w 2419"/>
                <a:gd name="T93" fmla="*/ 1462 h 1946"/>
                <a:gd name="T94" fmla="*/ 23 w 2419"/>
                <a:gd name="T95" fmla="*/ 1430 h 1946"/>
                <a:gd name="T96" fmla="*/ 51 w 2419"/>
                <a:gd name="T97" fmla="*/ 141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9" h="1946">
                  <a:moveTo>
                    <a:pt x="51" y="1410"/>
                  </a:moveTo>
                  <a:lnTo>
                    <a:pt x="138" y="1457"/>
                  </a:lnTo>
                  <a:lnTo>
                    <a:pt x="220" y="1497"/>
                  </a:lnTo>
                  <a:lnTo>
                    <a:pt x="299" y="1531"/>
                  </a:lnTo>
                  <a:lnTo>
                    <a:pt x="372" y="1561"/>
                  </a:lnTo>
                  <a:lnTo>
                    <a:pt x="442" y="1586"/>
                  </a:lnTo>
                  <a:lnTo>
                    <a:pt x="508" y="1607"/>
                  </a:lnTo>
                  <a:lnTo>
                    <a:pt x="569" y="1623"/>
                  </a:lnTo>
                  <a:lnTo>
                    <a:pt x="627" y="1635"/>
                  </a:lnTo>
                  <a:lnTo>
                    <a:pt x="681" y="1643"/>
                  </a:lnTo>
                  <a:lnTo>
                    <a:pt x="732" y="1647"/>
                  </a:lnTo>
                  <a:lnTo>
                    <a:pt x="779" y="1648"/>
                  </a:lnTo>
                  <a:lnTo>
                    <a:pt x="823" y="1646"/>
                  </a:lnTo>
                  <a:lnTo>
                    <a:pt x="863" y="1640"/>
                  </a:lnTo>
                  <a:lnTo>
                    <a:pt x="901" y="1633"/>
                  </a:lnTo>
                  <a:lnTo>
                    <a:pt x="936" y="1623"/>
                  </a:lnTo>
                  <a:lnTo>
                    <a:pt x="967" y="1610"/>
                  </a:lnTo>
                  <a:lnTo>
                    <a:pt x="996" y="1597"/>
                  </a:lnTo>
                  <a:lnTo>
                    <a:pt x="1022" y="1580"/>
                  </a:lnTo>
                  <a:lnTo>
                    <a:pt x="1046" y="1564"/>
                  </a:lnTo>
                  <a:lnTo>
                    <a:pt x="1067" y="1545"/>
                  </a:lnTo>
                  <a:lnTo>
                    <a:pt x="1086" y="1526"/>
                  </a:lnTo>
                  <a:lnTo>
                    <a:pt x="1102" y="1506"/>
                  </a:lnTo>
                  <a:lnTo>
                    <a:pt x="1117" y="1486"/>
                  </a:lnTo>
                  <a:lnTo>
                    <a:pt x="1130" y="1464"/>
                  </a:lnTo>
                  <a:lnTo>
                    <a:pt x="1141" y="1444"/>
                  </a:lnTo>
                  <a:lnTo>
                    <a:pt x="1150" y="1424"/>
                  </a:lnTo>
                  <a:lnTo>
                    <a:pt x="1158" y="1404"/>
                  </a:lnTo>
                  <a:lnTo>
                    <a:pt x="1164" y="1386"/>
                  </a:lnTo>
                  <a:lnTo>
                    <a:pt x="1169" y="1369"/>
                  </a:lnTo>
                  <a:lnTo>
                    <a:pt x="1173" y="1352"/>
                  </a:lnTo>
                  <a:lnTo>
                    <a:pt x="1175" y="1337"/>
                  </a:lnTo>
                  <a:lnTo>
                    <a:pt x="1177" y="1324"/>
                  </a:lnTo>
                  <a:lnTo>
                    <a:pt x="1185" y="1225"/>
                  </a:lnTo>
                  <a:lnTo>
                    <a:pt x="1196" y="1131"/>
                  </a:lnTo>
                  <a:lnTo>
                    <a:pt x="1209" y="1043"/>
                  </a:lnTo>
                  <a:lnTo>
                    <a:pt x="1226" y="960"/>
                  </a:lnTo>
                  <a:lnTo>
                    <a:pt x="1245" y="881"/>
                  </a:lnTo>
                  <a:lnTo>
                    <a:pt x="1266" y="806"/>
                  </a:lnTo>
                  <a:lnTo>
                    <a:pt x="1289" y="736"/>
                  </a:lnTo>
                  <a:lnTo>
                    <a:pt x="1315" y="670"/>
                  </a:lnTo>
                  <a:lnTo>
                    <a:pt x="1343" y="609"/>
                  </a:lnTo>
                  <a:lnTo>
                    <a:pt x="1374" y="552"/>
                  </a:lnTo>
                  <a:lnTo>
                    <a:pt x="1406" y="498"/>
                  </a:lnTo>
                  <a:lnTo>
                    <a:pt x="1439" y="448"/>
                  </a:lnTo>
                  <a:lnTo>
                    <a:pt x="1476" y="401"/>
                  </a:lnTo>
                  <a:lnTo>
                    <a:pt x="1514" y="359"/>
                  </a:lnTo>
                  <a:lnTo>
                    <a:pt x="1553" y="319"/>
                  </a:lnTo>
                  <a:lnTo>
                    <a:pt x="1595" y="282"/>
                  </a:lnTo>
                  <a:lnTo>
                    <a:pt x="1637" y="249"/>
                  </a:lnTo>
                  <a:lnTo>
                    <a:pt x="1682" y="219"/>
                  </a:lnTo>
                  <a:lnTo>
                    <a:pt x="1727" y="191"/>
                  </a:lnTo>
                  <a:lnTo>
                    <a:pt x="1775" y="165"/>
                  </a:lnTo>
                  <a:lnTo>
                    <a:pt x="1823" y="142"/>
                  </a:lnTo>
                  <a:lnTo>
                    <a:pt x="1873" y="121"/>
                  </a:lnTo>
                  <a:lnTo>
                    <a:pt x="1924" y="102"/>
                  </a:lnTo>
                  <a:lnTo>
                    <a:pt x="1975" y="85"/>
                  </a:lnTo>
                  <a:lnTo>
                    <a:pt x="2028" y="69"/>
                  </a:lnTo>
                  <a:lnTo>
                    <a:pt x="2082" y="56"/>
                  </a:lnTo>
                  <a:lnTo>
                    <a:pt x="2136" y="44"/>
                  </a:lnTo>
                  <a:lnTo>
                    <a:pt x="2192" y="34"/>
                  </a:lnTo>
                  <a:lnTo>
                    <a:pt x="2247" y="24"/>
                  </a:lnTo>
                  <a:lnTo>
                    <a:pt x="2304" y="16"/>
                  </a:lnTo>
                  <a:lnTo>
                    <a:pt x="2361" y="8"/>
                  </a:lnTo>
                  <a:lnTo>
                    <a:pt x="2419" y="0"/>
                  </a:lnTo>
                  <a:lnTo>
                    <a:pt x="2416" y="43"/>
                  </a:lnTo>
                  <a:lnTo>
                    <a:pt x="2415" y="84"/>
                  </a:lnTo>
                  <a:lnTo>
                    <a:pt x="2413" y="125"/>
                  </a:lnTo>
                  <a:lnTo>
                    <a:pt x="2412" y="166"/>
                  </a:lnTo>
                  <a:lnTo>
                    <a:pt x="2410" y="207"/>
                  </a:lnTo>
                  <a:lnTo>
                    <a:pt x="2409" y="249"/>
                  </a:lnTo>
                  <a:lnTo>
                    <a:pt x="2407" y="290"/>
                  </a:lnTo>
                  <a:lnTo>
                    <a:pt x="2405" y="331"/>
                  </a:lnTo>
                  <a:lnTo>
                    <a:pt x="2347" y="327"/>
                  </a:lnTo>
                  <a:lnTo>
                    <a:pt x="2291" y="324"/>
                  </a:lnTo>
                  <a:lnTo>
                    <a:pt x="2239" y="323"/>
                  </a:lnTo>
                  <a:lnTo>
                    <a:pt x="2187" y="326"/>
                  </a:lnTo>
                  <a:lnTo>
                    <a:pt x="2140" y="329"/>
                  </a:lnTo>
                  <a:lnTo>
                    <a:pt x="2093" y="336"/>
                  </a:lnTo>
                  <a:lnTo>
                    <a:pt x="2050" y="343"/>
                  </a:lnTo>
                  <a:lnTo>
                    <a:pt x="2007" y="355"/>
                  </a:lnTo>
                  <a:lnTo>
                    <a:pt x="1968" y="368"/>
                  </a:lnTo>
                  <a:lnTo>
                    <a:pt x="1931" y="384"/>
                  </a:lnTo>
                  <a:lnTo>
                    <a:pt x="1895" y="401"/>
                  </a:lnTo>
                  <a:lnTo>
                    <a:pt x="1861" y="423"/>
                  </a:lnTo>
                  <a:lnTo>
                    <a:pt x="1829" y="446"/>
                  </a:lnTo>
                  <a:lnTo>
                    <a:pt x="1798" y="472"/>
                  </a:lnTo>
                  <a:lnTo>
                    <a:pt x="1771" y="501"/>
                  </a:lnTo>
                  <a:lnTo>
                    <a:pt x="1743" y="532"/>
                  </a:lnTo>
                  <a:lnTo>
                    <a:pt x="1717" y="566"/>
                  </a:lnTo>
                  <a:lnTo>
                    <a:pt x="1693" y="603"/>
                  </a:lnTo>
                  <a:lnTo>
                    <a:pt x="1670" y="642"/>
                  </a:lnTo>
                  <a:lnTo>
                    <a:pt x="1648" y="684"/>
                  </a:lnTo>
                  <a:lnTo>
                    <a:pt x="1628" y="730"/>
                  </a:lnTo>
                  <a:lnTo>
                    <a:pt x="1608" y="779"/>
                  </a:lnTo>
                  <a:lnTo>
                    <a:pt x="1590" y="830"/>
                  </a:lnTo>
                  <a:lnTo>
                    <a:pt x="1573" y="885"/>
                  </a:lnTo>
                  <a:lnTo>
                    <a:pt x="1556" y="942"/>
                  </a:lnTo>
                  <a:lnTo>
                    <a:pt x="1540" y="1003"/>
                  </a:lnTo>
                  <a:lnTo>
                    <a:pt x="1525" y="1067"/>
                  </a:lnTo>
                  <a:lnTo>
                    <a:pt x="1510" y="1133"/>
                  </a:lnTo>
                  <a:lnTo>
                    <a:pt x="1497" y="1204"/>
                  </a:lnTo>
                  <a:lnTo>
                    <a:pt x="1484" y="1277"/>
                  </a:lnTo>
                  <a:lnTo>
                    <a:pt x="1470" y="1354"/>
                  </a:lnTo>
                  <a:lnTo>
                    <a:pt x="1458" y="1434"/>
                  </a:lnTo>
                  <a:lnTo>
                    <a:pt x="1445" y="1473"/>
                  </a:lnTo>
                  <a:lnTo>
                    <a:pt x="1430" y="1511"/>
                  </a:lnTo>
                  <a:lnTo>
                    <a:pt x="1416" y="1547"/>
                  </a:lnTo>
                  <a:lnTo>
                    <a:pt x="1399" y="1581"/>
                  </a:lnTo>
                  <a:lnTo>
                    <a:pt x="1381" y="1614"/>
                  </a:lnTo>
                  <a:lnTo>
                    <a:pt x="1363" y="1645"/>
                  </a:lnTo>
                  <a:lnTo>
                    <a:pt x="1343" y="1675"/>
                  </a:lnTo>
                  <a:lnTo>
                    <a:pt x="1323" y="1703"/>
                  </a:lnTo>
                  <a:lnTo>
                    <a:pt x="1300" y="1730"/>
                  </a:lnTo>
                  <a:lnTo>
                    <a:pt x="1277" y="1754"/>
                  </a:lnTo>
                  <a:lnTo>
                    <a:pt x="1253" y="1778"/>
                  </a:lnTo>
                  <a:lnTo>
                    <a:pt x="1227" y="1800"/>
                  </a:lnTo>
                  <a:lnTo>
                    <a:pt x="1201" y="1820"/>
                  </a:lnTo>
                  <a:lnTo>
                    <a:pt x="1174" y="1839"/>
                  </a:lnTo>
                  <a:lnTo>
                    <a:pt x="1145" y="1857"/>
                  </a:lnTo>
                  <a:lnTo>
                    <a:pt x="1115" y="1872"/>
                  </a:lnTo>
                  <a:lnTo>
                    <a:pt x="1084" y="1887"/>
                  </a:lnTo>
                  <a:lnTo>
                    <a:pt x="1052" y="1899"/>
                  </a:lnTo>
                  <a:lnTo>
                    <a:pt x="1019" y="1910"/>
                  </a:lnTo>
                  <a:lnTo>
                    <a:pt x="985" y="1920"/>
                  </a:lnTo>
                  <a:lnTo>
                    <a:pt x="949" y="1928"/>
                  </a:lnTo>
                  <a:lnTo>
                    <a:pt x="914" y="1935"/>
                  </a:lnTo>
                  <a:lnTo>
                    <a:pt x="876" y="1939"/>
                  </a:lnTo>
                  <a:lnTo>
                    <a:pt x="837" y="1944"/>
                  </a:lnTo>
                  <a:lnTo>
                    <a:pt x="798" y="1946"/>
                  </a:lnTo>
                  <a:lnTo>
                    <a:pt x="757" y="1946"/>
                  </a:lnTo>
                  <a:lnTo>
                    <a:pt x="715" y="1945"/>
                  </a:lnTo>
                  <a:lnTo>
                    <a:pt x="672" y="1942"/>
                  </a:lnTo>
                  <a:lnTo>
                    <a:pt x="628" y="1938"/>
                  </a:lnTo>
                  <a:lnTo>
                    <a:pt x="582" y="1932"/>
                  </a:lnTo>
                  <a:lnTo>
                    <a:pt x="537" y="1926"/>
                  </a:lnTo>
                  <a:lnTo>
                    <a:pt x="489" y="1917"/>
                  </a:lnTo>
                  <a:lnTo>
                    <a:pt x="289" y="1731"/>
                  </a:lnTo>
                  <a:lnTo>
                    <a:pt x="303" y="1694"/>
                  </a:lnTo>
                  <a:lnTo>
                    <a:pt x="269" y="1713"/>
                  </a:lnTo>
                  <a:lnTo>
                    <a:pt x="0" y="1462"/>
                  </a:lnTo>
                  <a:lnTo>
                    <a:pt x="4" y="1455"/>
                  </a:lnTo>
                  <a:lnTo>
                    <a:pt x="15" y="1439"/>
                  </a:lnTo>
                  <a:lnTo>
                    <a:pt x="23" y="1430"/>
                  </a:lnTo>
                  <a:lnTo>
                    <a:pt x="32" y="1422"/>
                  </a:lnTo>
                  <a:lnTo>
                    <a:pt x="41" y="1415"/>
                  </a:lnTo>
                  <a:lnTo>
                    <a:pt x="51" y="14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1346" y="2209"/>
              <a:ext cx="115" cy="88"/>
            </a:xfrm>
            <a:custGeom>
              <a:avLst/>
              <a:gdLst>
                <a:gd name="T0" fmla="*/ 47 w 1035"/>
                <a:gd name="T1" fmla="*/ 368 h 790"/>
                <a:gd name="T2" fmla="*/ 136 w 1035"/>
                <a:gd name="T3" fmla="*/ 411 h 790"/>
                <a:gd name="T4" fmla="*/ 221 w 1035"/>
                <a:gd name="T5" fmla="*/ 457 h 790"/>
                <a:gd name="T6" fmla="*/ 302 w 1035"/>
                <a:gd name="T7" fmla="*/ 508 h 790"/>
                <a:gd name="T8" fmla="*/ 380 w 1035"/>
                <a:gd name="T9" fmla="*/ 563 h 790"/>
                <a:gd name="T10" fmla="*/ 452 w 1035"/>
                <a:gd name="T11" fmla="*/ 622 h 790"/>
                <a:gd name="T12" fmla="*/ 520 w 1035"/>
                <a:gd name="T13" fmla="*/ 686 h 790"/>
                <a:gd name="T14" fmla="*/ 585 w 1035"/>
                <a:gd name="T15" fmla="*/ 755 h 790"/>
                <a:gd name="T16" fmla="*/ 667 w 1035"/>
                <a:gd name="T17" fmla="*/ 769 h 790"/>
                <a:gd name="T18" fmla="*/ 771 w 1035"/>
                <a:gd name="T19" fmla="*/ 728 h 790"/>
                <a:gd name="T20" fmla="*/ 877 w 1035"/>
                <a:gd name="T21" fmla="*/ 686 h 790"/>
                <a:gd name="T22" fmla="*/ 983 w 1035"/>
                <a:gd name="T23" fmla="*/ 644 h 790"/>
                <a:gd name="T24" fmla="*/ 1010 w 1035"/>
                <a:gd name="T25" fmla="*/ 595 h 790"/>
                <a:gd name="T26" fmla="*/ 961 w 1035"/>
                <a:gd name="T27" fmla="*/ 541 h 790"/>
                <a:gd name="T28" fmla="*/ 909 w 1035"/>
                <a:gd name="T29" fmla="*/ 488 h 790"/>
                <a:gd name="T30" fmla="*/ 855 w 1035"/>
                <a:gd name="T31" fmla="*/ 438 h 790"/>
                <a:gd name="T32" fmla="*/ 799 w 1035"/>
                <a:gd name="T33" fmla="*/ 391 h 790"/>
                <a:gd name="T34" fmla="*/ 741 w 1035"/>
                <a:gd name="T35" fmla="*/ 346 h 790"/>
                <a:gd name="T36" fmla="*/ 681 w 1035"/>
                <a:gd name="T37" fmla="*/ 302 h 790"/>
                <a:gd name="T38" fmla="*/ 619 w 1035"/>
                <a:gd name="T39" fmla="*/ 262 h 790"/>
                <a:gd name="T40" fmla="*/ 556 w 1035"/>
                <a:gd name="T41" fmla="*/ 223 h 790"/>
                <a:gd name="T42" fmla="*/ 490 w 1035"/>
                <a:gd name="T43" fmla="*/ 187 h 790"/>
                <a:gd name="T44" fmla="*/ 423 w 1035"/>
                <a:gd name="T45" fmla="*/ 153 h 790"/>
                <a:gd name="T46" fmla="*/ 353 w 1035"/>
                <a:gd name="T47" fmla="*/ 121 h 790"/>
                <a:gd name="T48" fmla="*/ 283 w 1035"/>
                <a:gd name="T49" fmla="*/ 91 h 790"/>
                <a:gd name="T50" fmla="*/ 210 w 1035"/>
                <a:gd name="T51" fmla="*/ 63 h 790"/>
                <a:gd name="T52" fmla="*/ 136 w 1035"/>
                <a:gd name="T53" fmla="*/ 36 h 790"/>
                <a:gd name="T54" fmla="*/ 60 w 1035"/>
                <a:gd name="T55" fmla="*/ 11 h 790"/>
                <a:gd name="T56" fmla="*/ 19 w 1035"/>
                <a:gd name="T57" fmla="*/ 44 h 790"/>
                <a:gd name="T58" fmla="*/ 13 w 1035"/>
                <a:gd name="T59" fmla="*/ 131 h 790"/>
                <a:gd name="T60" fmla="*/ 8 w 1035"/>
                <a:gd name="T61" fmla="*/ 218 h 790"/>
                <a:gd name="T62" fmla="*/ 3 w 1035"/>
                <a:gd name="T63" fmla="*/ 30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5" h="790">
                  <a:moveTo>
                    <a:pt x="0" y="348"/>
                  </a:moveTo>
                  <a:lnTo>
                    <a:pt x="47" y="368"/>
                  </a:lnTo>
                  <a:lnTo>
                    <a:pt x="91" y="389"/>
                  </a:lnTo>
                  <a:lnTo>
                    <a:pt x="136" y="411"/>
                  </a:lnTo>
                  <a:lnTo>
                    <a:pt x="179" y="434"/>
                  </a:lnTo>
                  <a:lnTo>
                    <a:pt x="221" y="457"/>
                  </a:lnTo>
                  <a:lnTo>
                    <a:pt x="262" y="483"/>
                  </a:lnTo>
                  <a:lnTo>
                    <a:pt x="302" y="508"/>
                  </a:lnTo>
                  <a:lnTo>
                    <a:pt x="341" y="535"/>
                  </a:lnTo>
                  <a:lnTo>
                    <a:pt x="380" y="563"/>
                  </a:lnTo>
                  <a:lnTo>
                    <a:pt x="417" y="592"/>
                  </a:lnTo>
                  <a:lnTo>
                    <a:pt x="452" y="622"/>
                  </a:lnTo>
                  <a:lnTo>
                    <a:pt x="487" y="653"/>
                  </a:lnTo>
                  <a:lnTo>
                    <a:pt x="520" y="686"/>
                  </a:lnTo>
                  <a:lnTo>
                    <a:pt x="554" y="719"/>
                  </a:lnTo>
                  <a:lnTo>
                    <a:pt x="585" y="755"/>
                  </a:lnTo>
                  <a:lnTo>
                    <a:pt x="614" y="790"/>
                  </a:lnTo>
                  <a:lnTo>
                    <a:pt x="667" y="769"/>
                  </a:lnTo>
                  <a:lnTo>
                    <a:pt x="719" y="749"/>
                  </a:lnTo>
                  <a:lnTo>
                    <a:pt x="771" y="728"/>
                  </a:lnTo>
                  <a:lnTo>
                    <a:pt x="825" y="707"/>
                  </a:lnTo>
                  <a:lnTo>
                    <a:pt x="877" y="686"/>
                  </a:lnTo>
                  <a:lnTo>
                    <a:pt x="929" y="665"/>
                  </a:lnTo>
                  <a:lnTo>
                    <a:pt x="983" y="644"/>
                  </a:lnTo>
                  <a:lnTo>
                    <a:pt x="1035" y="623"/>
                  </a:lnTo>
                  <a:lnTo>
                    <a:pt x="1010" y="595"/>
                  </a:lnTo>
                  <a:lnTo>
                    <a:pt x="986" y="567"/>
                  </a:lnTo>
                  <a:lnTo>
                    <a:pt x="961" y="541"/>
                  </a:lnTo>
                  <a:lnTo>
                    <a:pt x="935" y="514"/>
                  </a:lnTo>
                  <a:lnTo>
                    <a:pt x="909" y="488"/>
                  </a:lnTo>
                  <a:lnTo>
                    <a:pt x="883" y="463"/>
                  </a:lnTo>
                  <a:lnTo>
                    <a:pt x="855" y="438"/>
                  </a:lnTo>
                  <a:lnTo>
                    <a:pt x="827" y="415"/>
                  </a:lnTo>
                  <a:lnTo>
                    <a:pt x="799" y="391"/>
                  </a:lnTo>
                  <a:lnTo>
                    <a:pt x="770" y="368"/>
                  </a:lnTo>
                  <a:lnTo>
                    <a:pt x="741" y="346"/>
                  </a:lnTo>
                  <a:lnTo>
                    <a:pt x="711" y="325"/>
                  </a:lnTo>
                  <a:lnTo>
                    <a:pt x="681" y="302"/>
                  </a:lnTo>
                  <a:lnTo>
                    <a:pt x="650" y="282"/>
                  </a:lnTo>
                  <a:lnTo>
                    <a:pt x="619" y="262"/>
                  </a:lnTo>
                  <a:lnTo>
                    <a:pt x="588" y="242"/>
                  </a:lnTo>
                  <a:lnTo>
                    <a:pt x="556" y="223"/>
                  </a:lnTo>
                  <a:lnTo>
                    <a:pt x="524" y="205"/>
                  </a:lnTo>
                  <a:lnTo>
                    <a:pt x="490" y="187"/>
                  </a:lnTo>
                  <a:lnTo>
                    <a:pt x="457" y="170"/>
                  </a:lnTo>
                  <a:lnTo>
                    <a:pt x="423" y="153"/>
                  </a:lnTo>
                  <a:lnTo>
                    <a:pt x="389" y="136"/>
                  </a:lnTo>
                  <a:lnTo>
                    <a:pt x="353" y="121"/>
                  </a:lnTo>
                  <a:lnTo>
                    <a:pt x="319" y="105"/>
                  </a:lnTo>
                  <a:lnTo>
                    <a:pt x="283" y="91"/>
                  </a:lnTo>
                  <a:lnTo>
                    <a:pt x="247" y="76"/>
                  </a:lnTo>
                  <a:lnTo>
                    <a:pt x="210" y="63"/>
                  </a:lnTo>
                  <a:lnTo>
                    <a:pt x="173" y="49"/>
                  </a:lnTo>
                  <a:lnTo>
                    <a:pt x="136" y="36"/>
                  </a:lnTo>
                  <a:lnTo>
                    <a:pt x="99" y="24"/>
                  </a:lnTo>
                  <a:lnTo>
                    <a:pt x="60" y="11"/>
                  </a:lnTo>
                  <a:lnTo>
                    <a:pt x="22" y="0"/>
                  </a:lnTo>
                  <a:lnTo>
                    <a:pt x="19" y="44"/>
                  </a:lnTo>
                  <a:lnTo>
                    <a:pt x="17" y="87"/>
                  </a:lnTo>
                  <a:lnTo>
                    <a:pt x="13" y="131"/>
                  </a:lnTo>
                  <a:lnTo>
                    <a:pt x="11" y="174"/>
                  </a:lnTo>
                  <a:lnTo>
                    <a:pt x="8" y="218"/>
                  </a:lnTo>
                  <a:lnTo>
                    <a:pt x="6" y="261"/>
                  </a:lnTo>
                  <a:lnTo>
                    <a:pt x="3" y="304"/>
                  </a:lnTo>
                  <a:lnTo>
                    <a:pt x="0" y="3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420" y="2291"/>
              <a:ext cx="74" cy="106"/>
            </a:xfrm>
            <a:custGeom>
              <a:avLst/>
              <a:gdLst>
                <a:gd name="T0" fmla="*/ 423 w 662"/>
                <a:gd name="T1" fmla="*/ 0 h 954"/>
                <a:gd name="T2" fmla="*/ 0 w 662"/>
                <a:gd name="T3" fmla="*/ 149 h 954"/>
                <a:gd name="T4" fmla="*/ 39 w 662"/>
                <a:gd name="T5" fmla="*/ 194 h 954"/>
                <a:gd name="T6" fmla="*/ 78 w 662"/>
                <a:gd name="T7" fmla="*/ 240 h 954"/>
                <a:gd name="T8" fmla="*/ 116 w 662"/>
                <a:gd name="T9" fmla="*/ 288 h 954"/>
                <a:gd name="T10" fmla="*/ 153 w 662"/>
                <a:gd name="T11" fmla="*/ 336 h 954"/>
                <a:gd name="T12" fmla="*/ 188 w 662"/>
                <a:gd name="T13" fmla="*/ 385 h 954"/>
                <a:gd name="T14" fmla="*/ 224 w 662"/>
                <a:gd name="T15" fmla="*/ 435 h 954"/>
                <a:gd name="T16" fmla="*/ 258 w 662"/>
                <a:gd name="T17" fmla="*/ 484 h 954"/>
                <a:gd name="T18" fmla="*/ 293 w 662"/>
                <a:gd name="T19" fmla="*/ 535 h 954"/>
                <a:gd name="T20" fmla="*/ 326 w 662"/>
                <a:gd name="T21" fmla="*/ 586 h 954"/>
                <a:gd name="T22" fmla="*/ 359 w 662"/>
                <a:gd name="T23" fmla="*/ 637 h 954"/>
                <a:gd name="T24" fmla="*/ 394 w 662"/>
                <a:gd name="T25" fmla="*/ 688 h 954"/>
                <a:gd name="T26" fmla="*/ 427 w 662"/>
                <a:gd name="T27" fmla="*/ 740 h 954"/>
                <a:gd name="T28" fmla="*/ 462 w 662"/>
                <a:gd name="T29" fmla="*/ 792 h 954"/>
                <a:gd name="T30" fmla="*/ 496 w 662"/>
                <a:gd name="T31" fmla="*/ 842 h 954"/>
                <a:gd name="T32" fmla="*/ 530 w 662"/>
                <a:gd name="T33" fmla="*/ 893 h 954"/>
                <a:gd name="T34" fmla="*/ 566 w 662"/>
                <a:gd name="T35" fmla="*/ 944 h 954"/>
                <a:gd name="T36" fmla="*/ 569 w 662"/>
                <a:gd name="T37" fmla="*/ 948 h 954"/>
                <a:gd name="T38" fmla="*/ 574 w 662"/>
                <a:gd name="T39" fmla="*/ 951 h 954"/>
                <a:gd name="T40" fmla="*/ 578 w 662"/>
                <a:gd name="T41" fmla="*/ 953 h 954"/>
                <a:gd name="T42" fmla="*/ 584 w 662"/>
                <a:gd name="T43" fmla="*/ 954 h 954"/>
                <a:gd name="T44" fmla="*/ 595 w 662"/>
                <a:gd name="T45" fmla="*/ 953 h 954"/>
                <a:gd name="T46" fmla="*/ 608 w 662"/>
                <a:gd name="T47" fmla="*/ 950 h 954"/>
                <a:gd name="T48" fmla="*/ 622 w 662"/>
                <a:gd name="T49" fmla="*/ 945 h 954"/>
                <a:gd name="T50" fmla="*/ 635 w 662"/>
                <a:gd name="T51" fmla="*/ 941 h 954"/>
                <a:gd name="T52" fmla="*/ 648 w 662"/>
                <a:gd name="T53" fmla="*/ 936 h 954"/>
                <a:gd name="T54" fmla="*/ 661 w 662"/>
                <a:gd name="T55" fmla="*/ 934 h 954"/>
                <a:gd name="T56" fmla="*/ 662 w 662"/>
                <a:gd name="T57" fmla="*/ 875 h 954"/>
                <a:gd name="T58" fmla="*/ 661 w 662"/>
                <a:gd name="T59" fmla="*/ 816 h 954"/>
                <a:gd name="T60" fmla="*/ 658 w 662"/>
                <a:gd name="T61" fmla="*/ 757 h 954"/>
                <a:gd name="T62" fmla="*/ 654 w 662"/>
                <a:gd name="T63" fmla="*/ 698 h 954"/>
                <a:gd name="T64" fmla="*/ 647 w 662"/>
                <a:gd name="T65" fmla="*/ 639 h 954"/>
                <a:gd name="T66" fmla="*/ 638 w 662"/>
                <a:gd name="T67" fmla="*/ 580 h 954"/>
                <a:gd name="T68" fmla="*/ 628 w 662"/>
                <a:gd name="T69" fmla="*/ 522 h 954"/>
                <a:gd name="T70" fmla="*/ 615 w 662"/>
                <a:gd name="T71" fmla="*/ 463 h 954"/>
                <a:gd name="T72" fmla="*/ 608 w 662"/>
                <a:gd name="T73" fmla="*/ 434 h 954"/>
                <a:gd name="T74" fmla="*/ 600 w 662"/>
                <a:gd name="T75" fmla="*/ 405 h 954"/>
                <a:gd name="T76" fmla="*/ 592 w 662"/>
                <a:gd name="T77" fmla="*/ 376 h 954"/>
                <a:gd name="T78" fmla="*/ 583 w 662"/>
                <a:gd name="T79" fmla="*/ 347 h 954"/>
                <a:gd name="T80" fmla="*/ 573 w 662"/>
                <a:gd name="T81" fmla="*/ 318 h 954"/>
                <a:gd name="T82" fmla="*/ 563 w 662"/>
                <a:gd name="T83" fmla="*/ 289 h 954"/>
                <a:gd name="T84" fmla="*/ 552 w 662"/>
                <a:gd name="T85" fmla="*/ 260 h 954"/>
                <a:gd name="T86" fmla="*/ 540 w 662"/>
                <a:gd name="T87" fmla="*/ 231 h 954"/>
                <a:gd name="T88" fmla="*/ 528 w 662"/>
                <a:gd name="T89" fmla="*/ 202 h 954"/>
                <a:gd name="T90" fmla="*/ 515 w 662"/>
                <a:gd name="T91" fmla="*/ 173 h 954"/>
                <a:gd name="T92" fmla="*/ 502 w 662"/>
                <a:gd name="T93" fmla="*/ 144 h 954"/>
                <a:gd name="T94" fmla="*/ 487 w 662"/>
                <a:gd name="T95" fmla="*/ 115 h 954"/>
                <a:gd name="T96" fmla="*/ 472 w 662"/>
                <a:gd name="T97" fmla="*/ 86 h 954"/>
                <a:gd name="T98" fmla="*/ 456 w 662"/>
                <a:gd name="T99" fmla="*/ 58 h 954"/>
                <a:gd name="T100" fmla="*/ 440 w 662"/>
                <a:gd name="T101" fmla="*/ 29 h 954"/>
                <a:gd name="T102" fmla="*/ 423 w 662"/>
                <a:gd name="T10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2" h="954">
                  <a:moveTo>
                    <a:pt x="423" y="0"/>
                  </a:moveTo>
                  <a:lnTo>
                    <a:pt x="0" y="149"/>
                  </a:lnTo>
                  <a:lnTo>
                    <a:pt x="39" y="194"/>
                  </a:lnTo>
                  <a:lnTo>
                    <a:pt x="78" y="240"/>
                  </a:lnTo>
                  <a:lnTo>
                    <a:pt x="116" y="288"/>
                  </a:lnTo>
                  <a:lnTo>
                    <a:pt x="153" y="336"/>
                  </a:lnTo>
                  <a:lnTo>
                    <a:pt x="188" y="385"/>
                  </a:lnTo>
                  <a:lnTo>
                    <a:pt x="224" y="435"/>
                  </a:lnTo>
                  <a:lnTo>
                    <a:pt x="258" y="484"/>
                  </a:lnTo>
                  <a:lnTo>
                    <a:pt x="293" y="535"/>
                  </a:lnTo>
                  <a:lnTo>
                    <a:pt x="326" y="586"/>
                  </a:lnTo>
                  <a:lnTo>
                    <a:pt x="359" y="637"/>
                  </a:lnTo>
                  <a:lnTo>
                    <a:pt x="394" y="688"/>
                  </a:lnTo>
                  <a:lnTo>
                    <a:pt x="427" y="740"/>
                  </a:lnTo>
                  <a:lnTo>
                    <a:pt x="462" y="792"/>
                  </a:lnTo>
                  <a:lnTo>
                    <a:pt x="496" y="842"/>
                  </a:lnTo>
                  <a:lnTo>
                    <a:pt x="530" y="893"/>
                  </a:lnTo>
                  <a:lnTo>
                    <a:pt x="566" y="944"/>
                  </a:lnTo>
                  <a:lnTo>
                    <a:pt x="569" y="948"/>
                  </a:lnTo>
                  <a:lnTo>
                    <a:pt x="574" y="951"/>
                  </a:lnTo>
                  <a:lnTo>
                    <a:pt x="578" y="953"/>
                  </a:lnTo>
                  <a:lnTo>
                    <a:pt x="584" y="954"/>
                  </a:lnTo>
                  <a:lnTo>
                    <a:pt x="595" y="953"/>
                  </a:lnTo>
                  <a:lnTo>
                    <a:pt x="608" y="950"/>
                  </a:lnTo>
                  <a:lnTo>
                    <a:pt x="622" y="945"/>
                  </a:lnTo>
                  <a:lnTo>
                    <a:pt x="635" y="941"/>
                  </a:lnTo>
                  <a:lnTo>
                    <a:pt x="648" y="936"/>
                  </a:lnTo>
                  <a:lnTo>
                    <a:pt x="661" y="934"/>
                  </a:lnTo>
                  <a:lnTo>
                    <a:pt x="662" y="875"/>
                  </a:lnTo>
                  <a:lnTo>
                    <a:pt x="661" y="816"/>
                  </a:lnTo>
                  <a:lnTo>
                    <a:pt x="658" y="757"/>
                  </a:lnTo>
                  <a:lnTo>
                    <a:pt x="654" y="698"/>
                  </a:lnTo>
                  <a:lnTo>
                    <a:pt x="647" y="639"/>
                  </a:lnTo>
                  <a:lnTo>
                    <a:pt x="638" y="580"/>
                  </a:lnTo>
                  <a:lnTo>
                    <a:pt x="628" y="522"/>
                  </a:lnTo>
                  <a:lnTo>
                    <a:pt x="615" y="463"/>
                  </a:lnTo>
                  <a:lnTo>
                    <a:pt x="608" y="434"/>
                  </a:lnTo>
                  <a:lnTo>
                    <a:pt x="600" y="405"/>
                  </a:lnTo>
                  <a:lnTo>
                    <a:pt x="592" y="376"/>
                  </a:lnTo>
                  <a:lnTo>
                    <a:pt x="583" y="347"/>
                  </a:lnTo>
                  <a:lnTo>
                    <a:pt x="573" y="318"/>
                  </a:lnTo>
                  <a:lnTo>
                    <a:pt x="563" y="289"/>
                  </a:lnTo>
                  <a:lnTo>
                    <a:pt x="552" y="260"/>
                  </a:lnTo>
                  <a:lnTo>
                    <a:pt x="540" y="231"/>
                  </a:lnTo>
                  <a:lnTo>
                    <a:pt x="528" y="202"/>
                  </a:lnTo>
                  <a:lnTo>
                    <a:pt x="515" y="173"/>
                  </a:lnTo>
                  <a:lnTo>
                    <a:pt x="502" y="144"/>
                  </a:lnTo>
                  <a:lnTo>
                    <a:pt x="487" y="115"/>
                  </a:lnTo>
                  <a:lnTo>
                    <a:pt x="472" y="86"/>
                  </a:lnTo>
                  <a:lnTo>
                    <a:pt x="456" y="58"/>
                  </a:lnTo>
                  <a:lnTo>
                    <a:pt x="440" y="29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975" y="2772"/>
              <a:ext cx="23" cy="52"/>
            </a:xfrm>
            <a:custGeom>
              <a:avLst/>
              <a:gdLst>
                <a:gd name="T0" fmla="*/ 172 w 210"/>
                <a:gd name="T1" fmla="*/ 48 h 473"/>
                <a:gd name="T2" fmla="*/ 177 w 210"/>
                <a:gd name="T3" fmla="*/ 102 h 473"/>
                <a:gd name="T4" fmla="*/ 182 w 210"/>
                <a:gd name="T5" fmla="*/ 154 h 473"/>
                <a:gd name="T6" fmla="*/ 187 w 210"/>
                <a:gd name="T7" fmla="*/ 208 h 473"/>
                <a:gd name="T8" fmla="*/ 191 w 210"/>
                <a:gd name="T9" fmla="*/ 261 h 473"/>
                <a:gd name="T10" fmla="*/ 196 w 210"/>
                <a:gd name="T11" fmla="*/ 313 h 473"/>
                <a:gd name="T12" fmla="*/ 201 w 210"/>
                <a:gd name="T13" fmla="*/ 367 h 473"/>
                <a:gd name="T14" fmla="*/ 206 w 210"/>
                <a:gd name="T15" fmla="*/ 419 h 473"/>
                <a:gd name="T16" fmla="*/ 210 w 210"/>
                <a:gd name="T17" fmla="*/ 473 h 473"/>
                <a:gd name="T18" fmla="*/ 0 w 210"/>
                <a:gd name="T19" fmla="*/ 376 h 473"/>
                <a:gd name="T20" fmla="*/ 58 w 210"/>
                <a:gd name="T21" fmla="*/ 0 h 473"/>
                <a:gd name="T22" fmla="*/ 172 w 210"/>
                <a:gd name="T23" fmla="*/ 4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473">
                  <a:moveTo>
                    <a:pt x="172" y="48"/>
                  </a:moveTo>
                  <a:lnTo>
                    <a:pt x="177" y="102"/>
                  </a:lnTo>
                  <a:lnTo>
                    <a:pt x="182" y="154"/>
                  </a:lnTo>
                  <a:lnTo>
                    <a:pt x="187" y="208"/>
                  </a:lnTo>
                  <a:lnTo>
                    <a:pt x="191" y="261"/>
                  </a:lnTo>
                  <a:lnTo>
                    <a:pt x="196" y="313"/>
                  </a:lnTo>
                  <a:lnTo>
                    <a:pt x="201" y="367"/>
                  </a:lnTo>
                  <a:lnTo>
                    <a:pt x="206" y="419"/>
                  </a:lnTo>
                  <a:lnTo>
                    <a:pt x="210" y="473"/>
                  </a:lnTo>
                  <a:lnTo>
                    <a:pt x="0" y="376"/>
                  </a:lnTo>
                  <a:lnTo>
                    <a:pt x="58" y="0"/>
                  </a:lnTo>
                  <a:lnTo>
                    <a:pt x="172" y="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943" y="1704"/>
              <a:ext cx="52" cy="157"/>
            </a:xfrm>
            <a:custGeom>
              <a:avLst/>
              <a:gdLst>
                <a:gd name="T0" fmla="*/ 472 w 473"/>
                <a:gd name="T1" fmla="*/ 7 h 1407"/>
                <a:gd name="T2" fmla="*/ 327 w 473"/>
                <a:gd name="T3" fmla="*/ 1175 h 1407"/>
                <a:gd name="T4" fmla="*/ 0 w 473"/>
                <a:gd name="T5" fmla="*/ 1407 h 1407"/>
                <a:gd name="T6" fmla="*/ 310 w 473"/>
                <a:gd name="T7" fmla="*/ 14 h 1407"/>
                <a:gd name="T8" fmla="*/ 317 w 473"/>
                <a:gd name="T9" fmla="*/ 13 h 1407"/>
                <a:gd name="T10" fmla="*/ 337 w 473"/>
                <a:gd name="T11" fmla="*/ 11 h 1407"/>
                <a:gd name="T12" fmla="*/ 363 w 473"/>
                <a:gd name="T13" fmla="*/ 8 h 1407"/>
                <a:gd name="T14" fmla="*/ 395 w 473"/>
                <a:gd name="T15" fmla="*/ 4 h 1407"/>
                <a:gd name="T16" fmla="*/ 425 w 473"/>
                <a:gd name="T17" fmla="*/ 1 h 1407"/>
                <a:gd name="T18" fmla="*/ 451 w 473"/>
                <a:gd name="T19" fmla="*/ 0 h 1407"/>
                <a:gd name="T20" fmla="*/ 461 w 473"/>
                <a:gd name="T21" fmla="*/ 1 h 1407"/>
                <a:gd name="T22" fmla="*/ 468 w 473"/>
                <a:gd name="T23" fmla="*/ 1 h 1407"/>
                <a:gd name="T24" fmla="*/ 471 w 473"/>
                <a:gd name="T25" fmla="*/ 2 h 1407"/>
                <a:gd name="T26" fmla="*/ 472 w 473"/>
                <a:gd name="T27" fmla="*/ 3 h 1407"/>
                <a:gd name="T28" fmla="*/ 473 w 473"/>
                <a:gd name="T29" fmla="*/ 4 h 1407"/>
                <a:gd name="T30" fmla="*/ 472 w 473"/>
                <a:gd name="T31" fmla="*/ 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3" h="1407">
                  <a:moveTo>
                    <a:pt x="472" y="7"/>
                  </a:moveTo>
                  <a:lnTo>
                    <a:pt x="327" y="1175"/>
                  </a:lnTo>
                  <a:lnTo>
                    <a:pt x="0" y="1407"/>
                  </a:lnTo>
                  <a:lnTo>
                    <a:pt x="310" y="14"/>
                  </a:lnTo>
                  <a:lnTo>
                    <a:pt x="317" y="13"/>
                  </a:lnTo>
                  <a:lnTo>
                    <a:pt x="337" y="11"/>
                  </a:lnTo>
                  <a:lnTo>
                    <a:pt x="363" y="8"/>
                  </a:lnTo>
                  <a:lnTo>
                    <a:pt x="395" y="4"/>
                  </a:lnTo>
                  <a:lnTo>
                    <a:pt x="425" y="1"/>
                  </a:lnTo>
                  <a:lnTo>
                    <a:pt x="451" y="0"/>
                  </a:lnTo>
                  <a:lnTo>
                    <a:pt x="461" y="1"/>
                  </a:lnTo>
                  <a:lnTo>
                    <a:pt x="468" y="1"/>
                  </a:lnTo>
                  <a:lnTo>
                    <a:pt x="471" y="2"/>
                  </a:lnTo>
                  <a:lnTo>
                    <a:pt x="472" y="3"/>
                  </a:lnTo>
                  <a:lnTo>
                    <a:pt x="473" y="4"/>
                  </a:lnTo>
                  <a:lnTo>
                    <a:pt x="472" y="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1011" y="1705"/>
              <a:ext cx="35" cy="34"/>
            </a:xfrm>
            <a:custGeom>
              <a:avLst/>
              <a:gdLst>
                <a:gd name="T0" fmla="*/ 52 w 313"/>
                <a:gd name="T1" fmla="*/ 0 h 301"/>
                <a:gd name="T2" fmla="*/ 0 w 313"/>
                <a:gd name="T3" fmla="*/ 227 h 301"/>
                <a:gd name="T4" fmla="*/ 220 w 313"/>
                <a:gd name="T5" fmla="*/ 301 h 301"/>
                <a:gd name="T6" fmla="*/ 313 w 313"/>
                <a:gd name="T7" fmla="*/ 25 h 301"/>
                <a:gd name="T8" fmla="*/ 302 w 313"/>
                <a:gd name="T9" fmla="*/ 24 h 301"/>
                <a:gd name="T10" fmla="*/ 273 w 313"/>
                <a:gd name="T11" fmla="*/ 21 h 301"/>
                <a:gd name="T12" fmla="*/ 231 w 313"/>
                <a:gd name="T13" fmla="*/ 16 h 301"/>
                <a:gd name="T14" fmla="*/ 183 w 313"/>
                <a:gd name="T15" fmla="*/ 11 h 301"/>
                <a:gd name="T16" fmla="*/ 134 w 313"/>
                <a:gd name="T17" fmla="*/ 6 h 301"/>
                <a:gd name="T18" fmla="*/ 93 w 313"/>
                <a:gd name="T19" fmla="*/ 2 h 301"/>
                <a:gd name="T20" fmla="*/ 63 w 313"/>
                <a:gd name="T21" fmla="*/ 0 h 301"/>
                <a:gd name="T22" fmla="*/ 52 w 313"/>
                <a:gd name="T2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301">
                  <a:moveTo>
                    <a:pt x="52" y="0"/>
                  </a:moveTo>
                  <a:lnTo>
                    <a:pt x="0" y="227"/>
                  </a:lnTo>
                  <a:lnTo>
                    <a:pt x="220" y="301"/>
                  </a:lnTo>
                  <a:lnTo>
                    <a:pt x="313" y="25"/>
                  </a:lnTo>
                  <a:lnTo>
                    <a:pt x="302" y="24"/>
                  </a:lnTo>
                  <a:lnTo>
                    <a:pt x="273" y="21"/>
                  </a:lnTo>
                  <a:lnTo>
                    <a:pt x="231" y="16"/>
                  </a:lnTo>
                  <a:lnTo>
                    <a:pt x="183" y="11"/>
                  </a:lnTo>
                  <a:lnTo>
                    <a:pt x="134" y="6"/>
                  </a:lnTo>
                  <a:lnTo>
                    <a:pt x="93" y="2"/>
                  </a:lnTo>
                  <a:lnTo>
                    <a:pt x="63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1045" y="1711"/>
              <a:ext cx="31" cy="39"/>
            </a:xfrm>
            <a:custGeom>
              <a:avLst/>
              <a:gdLst>
                <a:gd name="T0" fmla="*/ 81 w 284"/>
                <a:gd name="T1" fmla="*/ 0 h 352"/>
                <a:gd name="T2" fmla="*/ 284 w 284"/>
                <a:gd name="T3" fmla="*/ 155 h 352"/>
                <a:gd name="T4" fmla="*/ 210 w 284"/>
                <a:gd name="T5" fmla="*/ 352 h 352"/>
                <a:gd name="T6" fmla="*/ 0 w 284"/>
                <a:gd name="T7" fmla="*/ 280 h 352"/>
                <a:gd name="T8" fmla="*/ 3 w 284"/>
                <a:gd name="T9" fmla="*/ 268 h 352"/>
                <a:gd name="T10" fmla="*/ 13 w 284"/>
                <a:gd name="T11" fmla="*/ 235 h 352"/>
                <a:gd name="T12" fmla="*/ 28 w 284"/>
                <a:gd name="T13" fmla="*/ 190 h 352"/>
                <a:gd name="T14" fmla="*/ 43 w 284"/>
                <a:gd name="T15" fmla="*/ 139 h 352"/>
                <a:gd name="T16" fmla="*/ 59 w 284"/>
                <a:gd name="T17" fmla="*/ 87 h 352"/>
                <a:gd name="T18" fmla="*/ 72 w 284"/>
                <a:gd name="T19" fmla="*/ 43 h 352"/>
                <a:gd name="T20" fmla="*/ 77 w 284"/>
                <a:gd name="T21" fmla="*/ 25 h 352"/>
                <a:gd name="T22" fmla="*/ 80 w 284"/>
                <a:gd name="T23" fmla="*/ 12 h 352"/>
                <a:gd name="T24" fmla="*/ 82 w 284"/>
                <a:gd name="T25" fmla="*/ 3 h 352"/>
                <a:gd name="T26" fmla="*/ 81 w 284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352">
                  <a:moveTo>
                    <a:pt x="81" y="0"/>
                  </a:moveTo>
                  <a:lnTo>
                    <a:pt x="284" y="155"/>
                  </a:lnTo>
                  <a:lnTo>
                    <a:pt x="210" y="352"/>
                  </a:lnTo>
                  <a:lnTo>
                    <a:pt x="0" y="280"/>
                  </a:lnTo>
                  <a:lnTo>
                    <a:pt x="3" y="268"/>
                  </a:lnTo>
                  <a:lnTo>
                    <a:pt x="13" y="235"/>
                  </a:lnTo>
                  <a:lnTo>
                    <a:pt x="28" y="190"/>
                  </a:lnTo>
                  <a:lnTo>
                    <a:pt x="43" y="139"/>
                  </a:lnTo>
                  <a:lnTo>
                    <a:pt x="59" y="87"/>
                  </a:lnTo>
                  <a:lnTo>
                    <a:pt x="72" y="43"/>
                  </a:lnTo>
                  <a:lnTo>
                    <a:pt x="77" y="25"/>
                  </a:lnTo>
                  <a:lnTo>
                    <a:pt x="80" y="12"/>
                  </a:lnTo>
                  <a:lnTo>
                    <a:pt x="82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1075" y="1731"/>
              <a:ext cx="21" cy="33"/>
            </a:xfrm>
            <a:custGeom>
              <a:avLst/>
              <a:gdLst>
                <a:gd name="T0" fmla="*/ 51 w 189"/>
                <a:gd name="T1" fmla="*/ 0 h 301"/>
                <a:gd name="T2" fmla="*/ 0 w 189"/>
                <a:gd name="T3" fmla="*/ 220 h 301"/>
                <a:gd name="T4" fmla="*/ 189 w 189"/>
                <a:gd name="T5" fmla="*/ 301 h 301"/>
                <a:gd name="T6" fmla="*/ 183 w 189"/>
                <a:gd name="T7" fmla="*/ 288 h 301"/>
                <a:gd name="T8" fmla="*/ 167 w 189"/>
                <a:gd name="T9" fmla="*/ 254 h 301"/>
                <a:gd name="T10" fmla="*/ 146 w 189"/>
                <a:gd name="T11" fmla="*/ 207 h 301"/>
                <a:gd name="T12" fmla="*/ 122 w 189"/>
                <a:gd name="T13" fmla="*/ 151 h 301"/>
                <a:gd name="T14" fmla="*/ 96 w 189"/>
                <a:gd name="T15" fmla="*/ 96 h 301"/>
                <a:gd name="T16" fmla="*/ 74 w 189"/>
                <a:gd name="T17" fmla="*/ 47 h 301"/>
                <a:gd name="T18" fmla="*/ 59 w 189"/>
                <a:gd name="T19" fmla="*/ 14 h 301"/>
                <a:gd name="T20" fmla="*/ 51 w 189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301">
                  <a:moveTo>
                    <a:pt x="51" y="0"/>
                  </a:moveTo>
                  <a:lnTo>
                    <a:pt x="0" y="220"/>
                  </a:lnTo>
                  <a:lnTo>
                    <a:pt x="189" y="301"/>
                  </a:lnTo>
                  <a:lnTo>
                    <a:pt x="183" y="288"/>
                  </a:lnTo>
                  <a:lnTo>
                    <a:pt x="167" y="254"/>
                  </a:lnTo>
                  <a:lnTo>
                    <a:pt x="146" y="207"/>
                  </a:lnTo>
                  <a:lnTo>
                    <a:pt x="122" y="151"/>
                  </a:lnTo>
                  <a:lnTo>
                    <a:pt x="96" y="96"/>
                  </a:lnTo>
                  <a:lnTo>
                    <a:pt x="74" y="47"/>
                  </a:lnTo>
                  <a:lnTo>
                    <a:pt x="59" y="1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1066" y="1763"/>
              <a:ext cx="32" cy="40"/>
            </a:xfrm>
            <a:custGeom>
              <a:avLst/>
              <a:gdLst>
                <a:gd name="T0" fmla="*/ 288 w 288"/>
                <a:gd name="T1" fmla="*/ 53 h 353"/>
                <a:gd name="T2" fmla="*/ 69 w 288"/>
                <a:gd name="T3" fmla="*/ 0 h 353"/>
                <a:gd name="T4" fmla="*/ 0 w 288"/>
                <a:gd name="T5" fmla="*/ 353 h 353"/>
                <a:gd name="T6" fmla="*/ 279 w 288"/>
                <a:gd name="T7" fmla="*/ 267 h 353"/>
                <a:gd name="T8" fmla="*/ 288 w 288"/>
                <a:gd name="T9" fmla="*/ 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353">
                  <a:moveTo>
                    <a:pt x="288" y="53"/>
                  </a:moveTo>
                  <a:lnTo>
                    <a:pt x="69" y="0"/>
                  </a:lnTo>
                  <a:lnTo>
                    <a:pt x="0" y="353"/>
                  </a:lnTo>
                  <a:lnTo>
                    <a:pt x="279" y="267"/>
                  </a:lnTo>
                  <a:lnTo>
                    <a:pt x="288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1033" y="1751"/>
              <a:ext cx="30" cy="42"/>
            </a:xfrm>
            <a:custGeom>
              <a:avLst/>
              <a:gdLst>
                <a:gd name="T0" fmla="*/ 266 w 266"/>
                <a:gd name="T1" fmla="*/ 77 h 378"/>
                <a:gd name="T2" fmla="*/ 85 w 266"/>
                <a:gd name="T3" fmla="*/ 0 h 378"/>
                <a:gd name="T4" fmla="*/ 0 w 266"/>
                <a:gd name="T5" fmla="*/ 309 h 378"/>
                <a:gd name="T6" fmla="*/ 210 w 266"/>
                <a:gd name="T7" fmla="*/ 378 h 378"/>
                <a:gd name="T8" fmla="*/ 266 w 266"/>
                <a:gd name="T9" fmla="*/ 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78">
                  <a:moveTo>
                    <a:pt x="266" y="77"/>
                  </a:moveTo>
                  <a:lnTo>
                    <a:pt x="85" y="0"/>
                  </a:lnTo>
                  <a:lnTo>
                    <a:pt x="0" y="309"/>
                  </a:lnTo>
                  <a:lnTo>
                    <a:pt x="210" y="378"/>
                  </a:lnTo>
                  <a:lnTo>
                    <a:pt x="266" y="7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1003" y="1738"/>
              <a:ext cx="28" cy="44"/>
            </a:xfrm>
            <a:custGeom>
              <a:avLst/>
              <a:gdLst>
                <a:gd name="T0" fmla="*/ 258 w 258"/>
                <a:gd name="T1" fmla="*/ 69 h 395"/>
                <a:gd name="T2" fmla="*/ 43 w 258"/>
                <a:gd name="T3" fmla="*/ 0 h 395"/>
                <a:gd name="T4" fmla="*/ 0 w 258"/>
                <a:gd name="T5" fmla="*/ 331 h 395"/>
                <a:gd name="T6" fmla="*/ 198 w 258"/>
                <a:gd name="T7" fmla="*/ 395 h 395"/>
                <a:gd name="T8" fmla="*/ 200 w 258"/>
                <a:gd name="T9" fmla="*/ 381 h 395"/>
                <a:gd name="T10" fmla="*/ 207 w 258"/>
                <a:gd name="T11" fmla="*/ 343 h 395"/>
                <a:gd name="T12" fmla="*/ 217 w 258"/>
                <a:gd name="T13" fmla="*/ 290 h 395"/>
                <a:gd name="T14" fmla="*/ 228 w 258"/>
                <a:gd name="T15" fmla="*/ 230 h 395"/>
                <a:gd name="T16" fmla="*/ 239 w 258"/>
                <a:gd name="T17" fmla="*/ 170 h 395"/>
                <a:gd name="T18" fmla="*/ 248 w 258"/>
                <a:gd name="T19" fmla="*/ 118 h 395"/>
                <a:gd name="T20" fmla="*/ 255 w 258"/>
                <a:gd name="T21" fmla="*/ 81 h 395"/>
                <a:gd name="T22" fmla="*/ 258 w 258"/>
                <a:gd name="T23" fmla="*/ 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395">
                  <a:moveTo>
                    <a:pt x="258" y="69"/>
                  </a:moveTo>
                  <a:lnTo>
                    <a:pt x="43" y="0"/>
                  </a:lnTo>
                  <a:lnTo>
                    <a:pt x="0" y="331"/>
                  </a:lnTo>
                  <a:lnTo>
                    <a:pt x="198" y="395"/>
                  </a:lnTo>
                  <a:lnTo>
                    <a:pt x="200" y="381"/>
                  </a:lnTo>
                  <a:lnTo>
                    <a:pt x="207" y="343"/>
                  </a:lnTo>
                  <a:lnTo>
                    <a:pt x="217" y="290"/>
                  </a:lnTo>
                  <a:lnTo>
                    <a:pt x="228" y="230"/>
                  </a:lnTo>
                  <a:lnTo>
                    <a:pt x="239" y="170"/>
                  </a:lnTo>
                  <a:lnTo>
                    <a:pt x="248" y="118"/>
                  </a:lnTo>
                  <a:lnTo>
                    <a:pt x="255" y="81"/>
                  </a:lnTo>
                  <a:lnTo>
                    <a:pt x="258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1029" y="1794"/>
              <a:ext cx="25" cy="24"/>
            </a:xfrm>
            <a:custGeom>
              <a:avLst/>
              <a:gdLst>
                <a:gd name="T0" fmla="*/ 232 w 232"/>
                <a:gd name="T1" fmla="*/ 34 h 210"/>
                <a:gd name="T2" fmla="*/ 17 w 232"/>
                <a:gd name="T3" fmla="*/ 0 h 210"/>
                <a:gd name="T4" fmla="*/ 0 w 232"/>
                <a:gd name="T5" fmla="*/ 210 h 210"/>
                <a:gd name="T6" fmla="*/ 223 w 232"/>
                <a:gd name="T7" fmla="*/ 142 h 210"/>
                <a:gd name="T8" fmla="*/ 225 w 232"/>
                <a:gd name="T9" fmla="*/ 124 h 210"/>
                <a:gd name="T10" fmla="*/ 227 w 232"/>
                <a:gd name="T11" fmla="*/ 86 h 210"/>
                <a:gd name="T12" fmla="*/ 231 w 232"/>
                <a:gd name="T13" fmla="*/ 49 h 210"/>
                <a:gd name="T14" fmla="*/ 232 w 232"/>
                <a:gd name="T15" fmla="*/ 3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210">
                  <a:moveTo>
                    <a:pt x="232" y="34"/>
                  </a:moveTo>
                  <a:lnTo>
                    <a:pt x="17" y="0"/>
                  </a:lnTo>
                  <a:lnTo>
                    <a:pt x="0" y="210"/>
                  </a:lnTo>
                  <a:lnTo>
                    <a:pt x="223" y="142"/>
                  </a:lnTo>
                  <a:lnTo>
                    <a:pt x="225" y="124"/>
                  </a:lnTo>
                  <a:lnTo>
                    <a:pt x="227" y="86"/>
                  </a:lnTo>
                  <a:lnTo>
                    <a:pt x="231" y="49"/>
                  </a:lnTo>
                  <a:lnTo>
                    <a:pt x="232" y="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97" y="1784"/>
              <a:ext cx="23" cy="49"/>
            </a:xfrm>
            <a:custGeom>
              <a:avLst/>
              <a:gdLst>
                <a:gd name="T0" fmla="*/ 214 w 214"/>
                <a:gd name="T1" fmla="*/ 13 h 443"/>
                <a:gd name="T2" fmla="*/ 189 w 214"/>
                <a:gd name="T3" fmla="*/ 318 h 443"/>
                <a:gd name="T4" fmla="*/ 0 w 214"/>
                <a:gd name="T5" fmla="*/ 443 h 443"/>
                <a:gd name="T6" fmla="*/ 34 w 214"/>
                <a:gd name="T7" fmla="*/ 0 h 443"/>
                <a:gd name="T8" fmla="*/ 41 w 214"/>
                <a:gd name="T9" fmla="*/ 1 h 443"/>
                <a:gd name="T10" fmla="*/ 61 w 214"/>
                <a:gd name="T11" fmla="*/ 3 h 443"/>
                <a:gd name="T12" fmla="*/ 90 w 214"/>
                <a:gd name="T13" fmla="*/ 6 h 443"/>
                <a:gd name="T14" fmla="*/ 122 w 214"/>
                <a:gd name="T15" fmla="*/ 8 h 443"/>
                <a:gd name="T16" fmla="*/ 155 w 214"/>
                <a:gd name="T17" fmla="*/ 12 h 443"/>
                <a:gd name="T18" fmla="*/ 184 w 214"/>
                <a:gd name="T19" fmla="*/ 13 h 443"/>
                <a:gd name="T20" fmla="*/ 205 w 214"/>
                <a:gd name="T21" fmla="*/ 14 h 443"/>
                <a:gd name="T22" fmla="*/ 214 w 214"/>
                <a:gd name="T23" fmla="*/ 1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443">
                  <a:moveTo>
                    <a:pt x="214" y="13"/>
                  </a:moveTo>
                  <a:lnTo>
                    <a:pt x="189" y="318"/>
                  </a:lnTo>
                  <a:lnTo>
                    <a:pt x="0" y="443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61" y="3"/>
                  </a:lnTo>
                  <a:lnTo>
                    <a:pt x="90" y="6"/>
                  </a:lnTo>
                  <a:lnTo>
                    <a:pt x="122" y="8"/>
                  </a:lnTo>
                  <a:lnTo>
                    <a:pt x="155" y="12"/>
                  </a:lnTo>
                  <a:lnTo>
                    <a:pt x="184" y="13"/>
                  </a:lnTo>
                  <a:lnTo>
                    <a:pt x="205" y="14"/>
                  </a:lnTo>
                  <a:lnTo>
                    <a:pt x="214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04" y="1817"/>
              <a:ext cx="160" cy="86"/>
            </a:xfrm>
            <a:custGeom>
              <a:avLst/>
              <a:gdLst>
                <a:gd name="T0" fmla="*/ 1443 w 1443"/>
                <a:gd name="T1" fmla="*/ 0 h 773"/>
                <a:gd name="T2" fmla="*/ 0 w 1443"/>
                <a:gd name="T3" fmla="*/ 773 h 773"/>
                <a:gd name="T4" fmla="*/ 1203 w 1443"/>
                <a:gd name="T5" fmla="*/ 653 h 773"/>
                <a:gd name="T6" fmla="*/ 1203 w 1443"/>
                <a:gd name="T7" fmla="*/ 576 h 773"/>
                <a:gd name="T8" fmla="*/ 1022 w 1443"/>
                <a:gd name="T9" fmla="*/ 412 h 773"/>
                <a:gd name="T10" fmla="*/ 1409 w 1443"/>
                <a:gd name="T11" fmla="*/ 137 h 773"/>
                <a:gd name="T12" fmla="*/ 1413 w 1443"/>
                <a:gd name="T13" fmla="*/ 117 h 773"/>
                <a:gd name="T14" fmla="*/ 1423 w 1443"/>
                <a:gd name="T15" fmla="*/ 72 h 773"/>
                <a:gd name="T16" fmla="*/ 1429 w 1443"/>
                <a:gd name="T17" fmla="*/ 46 h 773"/>
                <a:gd name="T18" fmla="*/ 1435 w 1443"/>
                <a:gd name="T19" fmla="*/ 25 h 773"/>
                <a:gd name="T20" fmla="*/ 1439 w 1443"/>
                <a:gd name="T21" fmla="*/ 9 h 773"/>
                <a:gd name="T22" fmla="*/ 1443 w 1443"/>
                <a:gd name="T23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3" h="773">
                  <a:moveTo>
                    <a:pt x="1443" y="0"/>
                  </a:moveTo>
                  <a:lnTo>
                    <a:pt x="0" y="773"/>
                  </a:lnTo>
                  <a:lnTo>
                    <a:pt x="1203" y="653"/>
                  </a:lnTo>
                  <a:lnTo>
                    <a:pt x="1203" y="576"/>
                  </a:lnTo>
                  <a:lnTo>
                    <a:pt x="1022" y="412"/>
                  </a:lnTo>
                  <a:lnTo>
                    <a:pt x="1409" y="137"/>
                  </a:lnTo>
                  <a:lnTo>
                    <a:pt x="1413" y="117"/>
                  </a:lnTo>
                  <a:lnTo>
                    <a:pt x="1423" y="72"/>
                  </a:lnTo>
                  <a:lnTo>
                    <a:pt x="1429" y="46"/>
                  </a:lnTo>
                  <a:lnTo>
                    <a:pt x="1435" y="25"/>
                  </a:lnTo>
                  <a:lnTo>
                    <a:pt x="1439" y="9"/>
                  </a:lnTo>
                  <a:lnTo>
                    <a:pt x="144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901" y="1909"/>
              <a:ext cx="116" cy="75"/>
            </a:xfrm>
            <a:custGeom>
              <a:avLst/>
              <a:gdLst>
                <a:gd name="T0" fmla="*/ 1032 w 1048"/>
                <a:gd name="T1" fmla="*/ 0 h 671"/>
                <a:gd name="T2" fmla="*/ 0 w 1048"/>
                <a:gd name="T3" fmla="*/ 51 h 671"/>
                <a:gd name="T4" fmla="*/ 0 w 1048"/>
                <a:gd name="T5" fmla="*/ 671 h 671"/>
                <a:gd name="T6" fmla="*/ 1048 w 1048"/>
                <a:gd name="T7" fmla="*/ 602 h 671"/>
                <a:gd name="T8" fmla="*/ 1032 w 1048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671">
                  <a:moveTo>
                    <a:pt x="1032" y="0"/>
                  </a:moveTo>
                  <a:lnTo>
                    <a:pt x="0" y="51"/>
                  </a:lnTo>
                  <a:lnTo>
                    <a:pt x="0" y="671"/>
                  </a:lnTo>
                  <a:lnTo>
                    <a:pt x="1048" y="602"/>
                  </a:lnTo>
                  <a:lnTo>
                    <a:pt x="103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1473" y="2930"/>
              <a:ext cx="51" cy="48"/>
            </a:xfrm>
            <a:custGeom>
              <a:avLst/>
              <a:gdLst>
                <a:gd name="T0" fmla="*/ 0 w 457"/>
                <a:gd name="T1" fmla="*/ 427 h 427"/>
                <a:gd name="T2" fmla="*/ 0 w 457"/>
                <a:gd name="T3" fmla="*/ 0 h 427"/>
                <a:gd name="T4" fmla="*/ 23 w 457"/>
                <a:gd name="T5" fmla="*/ 0 h 427"/>
                <a:gd name="T6" fmla="*/ 47 w 457"/>
                <a:gd name="T7" fmla="*/ 2 h 427"/>
                <a:gd name="T8" fmla="*/ 70 w 457"/>
                <a:gd name="T9" fmla="*/ 4 h 427"/>
                <a:gd name="T10" fmla="*/ 92 w 457"/>
                <a:gd name="T11" fmla="*/ 9 h 427"/>
                <a:gd name="T12" fmla="*/ 115 w 457"/>
                <a:gd name="T13" fmla="*/ 13 h 427"/>
                <a:gd name="T14" fmla="*/ 136 w 457"/>
                <a:gd name="T15" fmla="*/ 19 h 427"/>
                <a:gd name="T16" fmla="*/ 158 w 457"/>
                <a:gd name="T17" fmla="*/ 25 h 427"/>
                <a:gd name="T18" fmla="*/ 178 w 457"/>
                <a:gd name="T19" fmla="*/ 33 h 427"/>
                <a:gd name="T20" fmla="*/ 198 w 457"/>
                <a:gd name="T21" fmla="*/ 42 h 427"/>
                <a:gd name="T22" fmla="*/ 218 w 457"/>
                <a:gd name="T23" fmla="*/ 51 h 427"/>
                <a:gd name="T24" fmla="*/ 237 w 457"/>
                <a:gd name="T25" fmla="*/ 61 h 427"/>
                <a:gd name="T26" fmla="*/ 256 w 457"/>
                <a:gd name="T27" fmla="*/ 72 h 427"/>
                <a:gd name="T28" fmla="*/ 274 w 457"/>
                <a:gd name="T29" fmla="*/ 84 h 427"/>
                <a:gd name="T30" fmla="*/ 291 w 457"/>
                <a:gd name="T31" fmla="*/ 97 h 427"/>
                <a:gd name="T32" fmla="*/ 308 w 457"/>
                <a:gd name="T33" fmla="*/ 110 h 427"/>
                <a:gd name="T34" fmla="*/ 324 w 457"/>
                <a:gd name="T35" fmla="*/ 125 h 427"/>
                <a:gd name="T36" fmla="*/ 339 w 457"/>
                <a:gd name="T37" fmla="*/ 139 h 427"/>
                <a:gd name="T38" fmla="*/ 354 w 457"/>
                <a:gd name="T39" fmla="*/ 155 h 427"/>
                <a:gd name="T40" fmla="*/ 367 w 457"/>
                <a:gd name="T41" fmla="*/ 171 h 427"/>
                <a:gd name="T42" fmla="*/ 379 w 457"/>
                <a:gd name="T43" fmla="*/ 188 h 427"/>
                <a:gd name="T44" fmla="*/ 391 w 457"/>
                <a:gd name="T45" fmla="*/ 205 h 427"/>
                <a:gd name="T46" fmla="*/ 402 w 457"/>
                <a:gd name="T47" fmla="*/ 224 h 427"/>
                <a:gd name="T48" fmla="*/ 412 w 457"/>
                <a:gd name="T49" fmla="*/ 242 h 427"/>
                <a:gd name="T50" fmla="*/ 421 w 457"/>
                <a:gd name="T51" fmla="*/ 261 h 427"/>
                <a:gd name="T52" fmla="*/ 429 w 457"/>
                <a:gd name="T53" fmla="*/ 279 h 427"/>
                <a:gd name="T54" fmla="*/ 437 w 457"/>
                <a:gd name="T55" fmla="*/ 300 h 427"/>
                <a:gd name="T56" fmla="*/ 443 w 457"/>
                <a:gd name="T57" fmla="*/ 320 h 427"/>
                <a:gd name="T58" fmla="*/ 448 w 457"/>
                <a:gd name="T59" fmla="*/ 341 h 427"/>
                <a:gd name="T60" fmla="*/ 453 w 457"/>
                <a:gd name="T61" fmla="*/ 362 h 427"/>
                <a:gd name="T62" fmla="*/ 455 w 457"/>
                <a:gd name="T63" fmla="*/ 383 h 427"/>
                <a:gd name="T64" fmla="*/ 457 w 457"/>
                <a:gd name="T65" fmla="*/ 405 h 427"/>
                <a:gd name="T66" fmla="*/ 457 w 457"/>
                <a:gd name="T67" fmla="*/ 427 h 427"/>
                <a:gd name="T68" fmla="*/ 0 w 457"/>
                <a:gd name="T6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427">
                  <a:moveTo>
                    <a:pt x="0" y="427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47" y="2"/>
                  </a:lnTo>
                  <a:lnTo>
                    <a:pt x="70" y="4"/>
                  </a:lnTo>
                  <a:lnTo>
                    <a:pt x="92" y="9"/>
                  </a:lnTo>
                  <a:lnTo>
                    <a:pt x="115" y="13"/>
                  </a:lnTo>
                  <a:lnTo>
                    <a:pt x="136" y="19"/>
                  </a:lnTo>
                  <a:lnTo>
                    <a:pt x="158" y="25"/>
                  </a:lnTo>
                  <a:lnTo>
                    <a:pt x="178" y="33"/>
                  </a:lnTo>
                  <a:lnTo>
                    <a:pt x="198" y="42"/>
                  </a:lnTo>
                  <a:lnTo>
                    <a:pt x="218" y="51"/>
                  </a:lnTo>
                  <a:lnTo>
                    <a:pt x="237" y="61"/>
                  </a:lnTo>
                  <a:lnTo>
                    <a:pt x="256" y="72"/>
                  </a:lnTo>
                  <a:lnTo>
                    <a:pt x="274" y="84"/>
                  </a:lnTo>
                  <a:lnTo>
                    <a:pt x="291" y="97"/>
                  </a:lnTo>
                  <a:lnTo>
                    <a:pt x="308" y="110"/>
                  </a:lnTo>
                  <a:lnTo>
                    <a:pt x="324" y="125"/>
                  </a:lnTo>
                  <a:lnTo>
                    <a:pt x="339" y="139"/>
                  </a:lnTo>
                  <a:lnTo>
                    <a:pt x="354" y="155"/>
                  </a:lnTo>
                  <a:lnTo>
                    <a:pt x="367" y="171"/>
                  </a:lnTo>
                  <a:lnTo>
                    <a:pt x="379" y="188"/>
                  </a:lnTo>
                  <a:lnTo>
                    <a:pt x="391" y="205"/>
                  </a:lnTo>
                  <a:lnTo>
                    <a:pt x="402" y="224"/>
                  </a:lnTo>
                  <a:lnTo>
                    <a:pt x="412" y="242"/>
                  </a:lnTo>
                  <a:lnTo>
                    <a:pt x="421" y="261"/>
                  </a:lnTo>
                  <a:lnTo>
                    <a:pt x="429" y="279"/>
                  </a:lnTo>
                  <a:lnTo>
                    <a:pt x="437" y="300"/>
                  </a:lnTo>
                  <a:lnTo>
                    <a:pt x="443" y="320"/>
                  </a:lnTo>
                  <a:lnTo>
                    <a:pt x="448" y="341"/>
                  </a:lnTo>
                  <a:lnTo>
                    <a:pt x="453" y="362"/>
                  </a:lnTo>
                  <a:lnTo>
                    <a:pt x="455" y="383"/>
                  </a:lnTo>
                  <a:lnTo>
                    <a:pt x="457" y="405"/>
                  </a:lnTo>
                  <a:lnTo>
                    <a:pt x="457" y="427"/>
                  </a:lnTo>
                  <a:lnTo>
                    <a:pt x="0" y="4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1363" y="2930"/>
              <a:ext cx="51" cy="48"/>
            </a:xfrm>
            <a:custGeom>
              <a:avLst/>
              <a:gdLst>
                <a:gd name="T0" fmla="*/ 457 w 457"/>
                <a:gd name="T1" fmla="*/ 427 h 427"/>
                <a:gd name="T2" fmla="*/ 457 w 457"/>
                <a:gd name="T3" fmla="*/ 0 h 427"/>
                <a:gd name="T4" fmla="*/ 433 w 457"/>
                <a:gd name="T5" fmla="*/ 0 h 427"/>
                <a:gd name="T6" fmla="*/ 410 w 457"/>
                <a:gd name="T7" fmla="*/ 2 h 427"/>
                <a:gd name="T8" fmla="*/ 388 w 457"/>
                <a:gd name="T9" fmla="*/ 4 h 427"/>
                <a:gd name="T10" fmla="*/ 364 w 457"/>
                <a:gd name="T11" fmla="*/ 9 h 427"/>
                <a:gd name="T12" fmla="*/ 342 w 457"/>
                <a:gd name="T13" fmla="*/ 13 h 427"/>
                <a:gd name="T14" fmla="*/ 321 w 457"/>
                <a:gd name="T15" fmla="*/ 19 h 427"/>
                <a:gd name="T16" fmla="*/ 300 w 457"/>
                <a:gd name="T17" fmla="*/ 25 h 427"/>
                <a:gd name="T18" fmla="*/ 279 w 457"/>
                <a:gd name="T19" fmla="*/ 33 h 427"/>
                <a:gd name="T20" fmla="*/ 259 w 457"/>
                <a:gd name="T21" fmla="*/ 42 h 427"/>
                <a:gd name="T22" fmla="*/ 239 w 457"/>
                <a:gd name="T23" fmla="*/ 51 h 427"/>
                <a:gd name="T24" fmla="*/ 220 w 457"/>
                <a:gd name="T25" fmla="*/ 61 h 427"/>
                <a:gd name="T26" fmla="*/ 201 w 457"/>
                <a:gd name="T27" fmla="*/ 72 h 427"/>
                <a:gd name="T28" fmla="*/ 183 w 457"/>
                <a:gd name="T29" fmla="*/ 84 h 427"/>
                <a:gd name="T30" fmla="*/ 167 w 457"/>
                <a:gd name="T31" fmla="*/ 97 h 427"/>
                <a:gd name="T32" fmla="*/ 150 w 457"/>
                <a:gd name="T33" fmla="*/ 110 h 427"/>
                <a:gd name="T34" fmla="*/ 133 w 457"/>
                <a:gd name="T35" fmla="*/ 125 h 427"/>
                <a:gd name="T36" fmla="*/ 119 w 457"/>
                <a:gd name="T37" fmla="*/ 139 h 427"/>
                <a:gd name="T38" fmla="*/ 104 w 457"/>
                <a:gd name="T39" fmla="*/ 155 h 427"/>
                <a:gd name="T40" fmla="*/ 91 w 457"/>
                <a:gd name="T41" fmla="*/ 171 h 427"/>
                <a:gd name="T42" fmla="*/ 78 w 457"/>
                <a:gd name="T43" fmla="*/ 188 h 427"/>
                <a:gd name="T44" fmla="*/ 67 w 457"/>
                <a:gd name="T45" fmla="*/ 205 h 427"/>
                <a:gd name="T46" fmla="*/ 55 w 457"/>
                <a:gd name="T47" fmla="*/ 224 h 427"/>
                <a:gd name="T48" fmla="*/ 45 w 457"/>
                <a:gd name="T49" fmla="*/ 242 h 427"/>
                <a:gd name="T50" fmla="*/ 35 w 457"/>
                <a:gd name="T51" fmla="*/ 261 h 427"/>
                <a:gd name="T52" fmla="*/ 28 w 457"/>
                <a:gd name="T53" fmla="*/ 279 h 427"/>
                <a:gd name="T54" fmla="*/ 20 w 457"/>
                <a:gd name="T55" fmla="*/ 300 h 427"/>
                <a:gd name="T56" fmla="*/ 14 w 457"/>
                <a:gd name="T57" fmla="*/ 320 h 427"/>
                <a:gd name="T58" fmla="*/ 9 w 457"/>
                <a:gd name="T59" fmla="*/ 341 h 427"/>
                <a:gd name="T60" fmla="*/ 5 w 457"/>
                <a:gd name="T61" fmla="*/ 362 h 427"/>
                <a:gd name="T62" fmla="*/ 2 w 457"/>
                <a:gd name="T63" fmla="*/ 383 h 427"/>
                <a:gd name="T64" fmla="*/ 1 w 457"/>
                <a:gd name="T65" fmla="*/ 405 h 427"/>
                <a:gd name="T66" fmla="*/ 0 w 457"/>
                <a:gd name="T67" fmla="*/ 427 h 427"/>
                <a:gd name="T68" fmla="*/ 457 w 457"/>
                <a:gd name="T6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427">
                  <a:moveTo>
                    <a:pt x="457" y="427"/>
                  </a:moveTo>
                  <a:lnTo>
                    <a:pt x="457" y="0"/>
                  </a:lnTo>
                  <a:lnTo>
                    <a:pt x="433" y="0"/>
                  </a:lnTo>
                  <a:lnTo>
                    <a:pt x="410" y="2"/>
                  </a:lnTo>
                  <a:lnTo>
                    <a:pt x="388" y="4"/>
                  </a:lnTo>
                  <a:lnTo>
                    <a:pt x="364" y="9"/>
                  </a:lnTo>
                  <a:lnTo>
                    <a:pt x="342" y="13"/>
                  </a:lnTo>
                  <a:lnTo>
                    <a:pt x="321" y="19"/>
                  </a:lnTo>
                  <a:lnTo>
                    <a:pt x="300" y="25"/>
                  </a:lnTo>
                  <a:lnTo>
                    <a:pt x="279" y="33"/>
                  </a:lnTo>
                  <a:lnTo>
                    <a:pt x="259" y="42"/>
                  </a:lnTo>
                  <a:lnTo>
                    <a:pt x="239" y="51"/>
                  </a:lnTo>
                  <a:lnTo>
                    <a:pt x="220" y="61"/>
                  </a:lnTo>
                  <a:lnTo>
                    <a:pt x="201" y="72"/>
                  </a:lnTo>
                  <a:lnTo>
                    <a:pt x="183" y="84"/>
                  </a:lnTo>
                  <a:lnTo>
                    <a:pt x="167" y="97"/>
                  </a:lnTo>
                  <a:lnTo>
                    <a:pt x="150" y="110"/>
                  </a:lnTo>
                  <a:lnTo>
                    <a:pt x="133" y="125"/>
                  </a:lnTo>
                  <a:lnTo>
                    <a:pt x="119" y="139"/>
                  </a:lnTo>
                  <a:lnTo>
                    <a:pt x="104" y="155"/>
                  </a:lnTo>
                  <a:lnTo>
                    <a:pt x="91" y="171"/>
                  </a:lnTo>
                  <a:lnTo>
                    <a:pt x="78" y="188"/>
                  </a:lnTo>
                  <a:lnTo>
                    <a:pt x="67" y="205"/>
                  </a:lnTo>
                  <a:lnTo>
                    <a:pt x="55" y="224"/>
                  </a:lnTo>
                  <a:lnTo>
                    <a:pt x="45" y="242"/>
                  </a:lnTo>
                  <a:lnTo>
                    <a:pt x="35" y="261"/>
                  </a:lnTo>
                  <a:lnTo>
                    <a:pt x="28" y="279"/>
                  </a:lnTo>
                  <a:lnTo>
                    <a:pt x="20" y="300"/>
                  </a:lnTo>
                  <a:lnTo>
                    <a:pt x="14" y="320"/>
                  </a:lnTo>
                  <a:lnTo>
                    <a:pt x="9" y="341"/>
                  </a:lnTo>
                  <a:lnTo>
                    <a:pt x="5" y="362"/>
                  </a:lnTo>
                  <a:lnTo>
                    <a:pt x="2" y="383"/>
                  </a:lnTo>
                  <a:lnTo>
                    <a:pt x="1" y="405"/>
                  </a:lnTo>
                  <a:lnTo>
                    <a:pt x="0" y="427"/>
                  </a:lnTo>
                  <a:lnTo>
                    <a:pt x="457" y="4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357" y="2919"/>
              <a:ext cx="173" cy="109"/>
            </a:xfrm>
            <a:custGeom>
              <a:avLst/>
              <a:gdLst>
                <a:gd name="T0" fmla="*/ 0 w 1563"/>
                <a:gd name="T1" fmla="*/ 636 h 980"/>
                <a:gd name="T2" fmla="*/ 614 w 1563"/>
                <a:gd name="T3" fmla="*/ 636 h 980"/>
                <a:gd name="T4" fmla="*/ 614 w 1563"/>
                <a:gd name="T5" fmla="*/ 0 h 980"/>
                <a:gd name="T6" fmla="*/ 947 w 1563"/>
                <a:gd name="T7" fmla="*/ 0 h 980"/>
                <a:gd name="T8" fmla="*/ 947 w 1563"/>
                <a:gd name="T9" fmla="*/ 636 h 980"/>
                <a:gd name="T10" fmla="*/ 1563 w 1563"/>
                <a:gd name="T11" fmla="*/ 636 h 980"/>
                <a:gd name="T12" fmla="*/ 1563 w 1563"/>
                <a:gd name="T13" fmla="*/ 980 h 980"/>
                <a:gd name="T14" fmla="*/ 0 w 1563"/>
                <a:gd name="T15" fmla="*/ 980 h 980"/>
                <a:gd name="T16" fmla="*/ 0 w 1563"/>
                <a:gd name="T17" fmla="*/ 636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3" h="980">
                  <a:moveTo>
                    <a:pt x="0" y="636"/>
                  </a:moveTo>
                  <a:lnTo>
                    <a:pt x="614" y="636"/>
                  </a:lnTo>
                  <a:lnTo>
                    <a:pt x="614" y="0"/>
                  </a:lnTo>
                  <a:lnTo>
                    <a:pt x="947" y="0"/>
                  </a:lnTo>
                  <a:lnTo>
                    <a:pt x="947" y="636"/>
                  </a:lnTo>
                  <a:lnTo>
                    <a:pt x="1563" y="636"/>
                  </a:lnTo>
                  <a:lnTo>
                    <a:pt x="1563" y="980"/>
                  </a:lnTo>
                  <a:lnTo>
                    <a:pt x="0" y="980"/>
                  </a:lnTo>
                  <a:lnTo>
                    <a:pt x="0" y="63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409" y="2842"/>
              <a:ext cx="69" cy="69"/>
            </a:xfrm>
            <a:custGeom>
              <a:avLst/>
              <a:gdLst>
                <a:gd name="T0" fmla="*/ 169 w 622"/>
                <a:gd name="T1" fmla="*/ 0 h 623"/>
                <a:gd name="T2" fmla="*/ 452 w 622"/>
                <a:gd name="T3" fmla="*/ 0 h 623"/>
                <a:gd name="T4" fmla="*/ 452 w 622"/>
                <a:gd name="T5" fmla="*/ 170 h 623"/>
                <a:gd name="T6" fmla="*/ 622 w 622"/>
                <a:gd name="T7" fmla="*/ 170 h 623"/>
                <a:gd name="T8" fmla="*/ 622 w 622"/>
                <a:gd name="T9" fmla="*/ 454 h 623"/>
                <a:gd name="T10" fmla="*/ 452 w 622"/>
                <a:gd name="T11" fmla="*/ 454 h 623"/>
                <a:gd name="T12" fmla="*/ 452 w 622"/>
                <a:gd name="T13" fmla="*/ 623 h 623"/>
                <a:gd name="T14" fmla="*/ 169 w 622"/>
                <a:gd name="T15" fmla="*/ 623 h 623"/>
                <a:gd name="T16" fmla="*/ 169 w 622"/>
                <a:gd name="T17" fmla="*/ 454 h 623"/>
                <a:gd name="T18" fmla="*/ 0 w 622"/>
                <a:gd name="T19" fmla="*/ 454 h 623"/>
                <a:gd name="T20" fmla="*/ 0 w 622"/>
                <a:gd name="T21" fmla="*/ 170 h 623"/>
                <a:gd name="T22" fmla="*/ 169 w 622"/>
                <a:gd name="T23" fmla="*/ 170 h 623"/>
                <a:gd name="T24" fmla="*/ 169 w 622"/>
                <a:gd name="T2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2" h="623">
                  <a:moveTo>
                    <a:pt x="169" y="0"/>
                  </a:moveTo>
                  <a:lnTo>
                    <a:pt x="452" y="0"/>
                  </a:lnTo>
                  <a:lnTo>
                    <a:pt x="452" y="170"/>
                  </a:lnTo>
                  <a:lnTo>
                    <a:pt x="622" y="170"/>
                  </a:lnTo>
                  <a:lnTo>
                    <a:pt x="622" y="454"/>
                  </a:lnTo>
                  <a:lnTo>
                    <a:pt x="452" y="454"/>
                  </a:lnTo>
                  <a:lnTo>
                    <a:pt x="452" y="623"/>
                  </a:lnTo>
                  <a:lnTo>
                    <a:pt x="169" y="623"/>
                  </a:lnTo>
                  <a:lnTo>
                    <a:pt x="169" y="454"/>
                  </a:lnTo>
                  <a:lnTo>
                    <a:pt x="0" y="454"/>
                  </a:lnTo>
                  <a:lnTo>
                    <a:pt x="0" y="170"/>
                  </a:lnTo>
                  <a:lnTo>
                    <a:pt x="169" y="170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1513" y="2768"/>
              <a:ext cx="39" cy="203"/>
            </a:xfrm>
            <a:custGeom>
              <a:avLst/>
              <a:gdLst>
                <a:gd name="T0" fmla="*/ 0 w 349"/>
                <a:gd name="T1" fmla="*/ 0 h 1831"/>
                <a:gd name="T2" fmla="*/ 0 w 349"/>
                <a:gd name="T3" fmla="*/ 1426 h 1831"/>
                <a:gd name="T4" fmla="*/ 232 w 349"/>
                <a:gd name="T5" fmla="*/ 1831 h 1831"/>
                <a:gd name="T6" fmla="*/ 249 w 349"/>
                <a:gd name="T7" fmla="*/ 1743 h 1831"/>
                <a:gd name="T8" fmla="*/ 264 w 349"/>
                <a:gd name="T9" fmla="*/ 1660 h 1831"/>
                <a:gd name="T10" fmla="*/ 279 w 349"/>
                <a:gd name="T11" fmla="*/ 1583 h 1831"/>
                <a:gd name="T12" fmla="*/ 293 w 349"/>
                <a:gd name="T13" fmla="*/ 1509 h 1831"/>
                <a:gd name="T14" fmla="*/ 307 w 349"/>
                <a:gd name="T15" fmla="*/ 1436 h 1831"/>
                <a:gd name="T16" fmla="*/ 319 w 349"/>
                <a:gd name="T17" fmla="*/ 1361 h 1831"/>
                <a:gd name="T18" fmla="*/ 324 w 349"/>
                <a:gd name="T19" fmla="*/ 1324 h 1831"/>
                <a:gd name="T20" fmla="*/ 330 w 349"/>
                <a:gd name="T21" fmla="*/ 1285 h 1831"/>
                <a:gd name="T22" fmla="*/ 334 w 349"/>
                <a:gd name="T23" fmla="*/ 1244 h 1831"/>
                <a:gd name="T24" fmla="*/ 338 w 349"/>
                <a:gd name="T25" fmla="*/ 1203 h 1831"/>
                <a:gd name="T26" fmla="*/ 341 w 349"/>
                <a:gd name="T27" fmla="*/ 1160 h 1831"/>
                <a:gd name="T28" fmla="*/ 344 w 349"/>
                <a:gd name="T29" fmla="*/ 1114 h 1831"/>
                <a:gd name="T30" fmla="*/ 347 w 349"/>
                <a:gd name="T31" fmla="*/ 1067 h 1831"/>
                <a:gd name="T32" fmla="*/ 348 w 349"/>
                <a:gd name="T33" fmla="*/ 1018 h 1831"/>
                <a:gd name="T34" fmla="*/ 349 w 349"/>
                <a:gd name="T35" fmla="*/ 966 h 1831"/>
                <a:gd name="T36" fmla="*/ 349 w 349"/>
                <a:gd name="T37" fmla="*/ 911 h 1831"/>
                <a:gd name="T38" fmla="*/ 348 w 349"/>
                <a:gd name="T39" fmla="*/ 853 h 1831"/>
                <a:gd name="T40" fmla="*/ 347 w 349"/>
                <a:gd name="T41" fmla="*/ 792 h 1831"/>
                <a:gd name="T42" fmla="*/ 344 w 349"/>
                <a:gd name="T43" fmla="*/ 727 h 1831"/>
                <a:gd name="T44" fmla="*/ 341 w 349"/>
                <a:gd name="T45" fmla="*/ 659 h 1831"/>
                <a:gd name="T46" fmla="*/ 337 w 349"/>
                <a:gd name="T47" fmla="*/ 587 h 1831"/>
                <a:gd name="T48" fmla="*/ 331 w 349"/>
                <a:gd name="T49" fmla="*/ 511 h 1831"/>
                <a:gd name="T50" fmla="*/ 325 w 349"/>
                <a:gd name="T51" fmla="*/ 430 h 1831"/>
                <a:gd name="T52" fmla="*/ 318 w 349"/>
                <a:gd name="T53" fmla="*/ 344 h 1831"/>
                <a:gd name="T54" fmla="*/ 310 w 349"/>
                <a:gd name="T55" fmla="*/ 254 h 1831"/>
                <a:gd name="T56" fmla="*/ 301 w 349"/>
                <a:gd name="T57" fmla="*/ 159 h 1831"/>
                <a:gd name="T58" fmla="*/ 0 w 349"/>
                <a:gd name="T59" fmla="*/ 0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1831">
                  <a:moveTo>
                    <a:pt x="0" y="0"/>
                  </a:moveTo>
                  <a:lnTo>
                    <a:pt x="0" y="1426"/>
                  </a:lnTo>
                  <a:lnTo>
                    <a:pt x="232" y="1831"/>
                  </a:lnTo>
                  <a:lnTo>
                    <a:pt x="249" y="1743"/>
                  </a:lnTo>
                  <a:lnTo>
                    <a:pt x="264" y="1660"/>
                  </a:lnTo>
                  <a:lnTo>
                    <a:pt x="279" y="1583"/>
                  </a:lnTo>
                  <a:lnTo>
                    <a:pt x="293" y="1509"/>
                  </a:lnTo>
                  <a:lnTo>
                    <a:pt x="307" y="1436"/>
                  </a:lnTo>
                  <a:lnTo>
                    <a:pt x="319" y="1361"/>
                  </a:lnTo>
                  <a:lnTo>
                    <a:pt x="324" y="1324"/>
                  </a:lnTo>
                  <a:lnTo>
                    <a:pt x="330" y="1285"/>
                  </a:lnTo>
                  <a:lnTo>
                    <a:pt x="334" y="1244"/>
                  </a:lnTo>
                  <a:lnTo>
                    <a:pt x="338" y="1203"/>
                  </a:lnTo>
                  <a:lnTo>
                    <a:pt x="341" y="1160"/>
                  </a:lnTo>
                  <a:lnTo>
                    <a:pt x="344" y="1114"/>
                  </a:lnTo>
                  <a:lnTo>
                    <a:pt x="347" y="1067"/>
                  </a:lnTo>
                  <a:lnTo>
                    <a:pt x="348" y="1018"/>
                  </a:lnTo>
                  <a:lnTo>
                    <a:pt x="349" y="966"/>
                  </a:lnTo>
                  <a:lnTo>
                    <a:pt x="349" y="911"/>
                  </a:lnTo>
                  <a:lnTo>
                    <a:pt x="348" y="853"/>
                  </a:lnTo>
                  <a:lnTo>
                    <a:pt x="347" y="792"/>
                  </a:lnTo>
                  <a:lnTo>
                    <a:pt x="344" y="727"/>
                  </a:lnTo>
                  <a:lnTo>
                    <a:pt x="341" y="659"/>
                  </a:lnTo>
                  <a:lnTo>
                    <a:pt x="337" y="587"/>
                  </a:lnTo>
                  <a:lnTo>
                    <a:pt x="331" y="511"/>
                  </a:lnTo>
                  <a:lnTo>
                    <a:pt x="325" y="430"/>
                  </a:lnTo>
                  <a:lnTo>
                    <a:pt x="318" y="344"/>
                  </a:lnTo>
                  <a:lnTo>
                    <a:pt x="310" y="254"/>
                  </a:lnTo>
                  <a:lnTo>
                    <a:pt x="301" y="1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864" y="1568"/>
              <a:ext cx="83" cy="82"/>
            </a:xfrm>
            <a:custGeom>
              <a:avLst/>
              <a:gdLst>
                <a:gd name="T0" fmla="*/ 442 w 744"/>
                <a:gd name="T1" fmla="*/ 259 h 734"/>
                <a:gd name="T2" fmla="*/ 461 w 744"/>
                <a:gd name="T3" fmla="*/ 283 h 734"/>
                <a:gd name="T4" fmla="*/ 488 w 744"/>
                <a:gd name="T5" fmla="*/ 294 h 734"/>
                <a:gd name="T6" fmla="*/ 520 w 744"/>
                <a:gd name="T7" fmla="*/ 294 h 734"/>
                <a:gd name="T8" fmla="*/ 558 w 744"/>
                <a:gd name="T9" fmla="*/ 284 h 734"/>
                <a:gd name="T10" fmla="*/ 609 w 744"/>
                <a:gd name="T11" fmla="*/ 262 h 734"/>
                <a:gd name="T12" fmla="*/ 682 w 744"/>
                <a:gd name="T13" fmla="*/ 218 h 734"/>
                <a:gd name="T14" fmla="*/ 734 w 744"/>
                <a:gd name="T15" fmla="*/ 179 h 734"/>
                <a:gd name="T16" fmla="*/ 718 w 744"/>
                <a:gd name="T17" fmla="*/ 525 h 734"/>
                <a:gd name="T18" fmla="*/ 620 w 744"/>
                <a:gd name="T19" fmla="*/ 460 h 734"/>
                <a:gd name="T20" fmla="*/ 565 w 744"/>
                <a:gd name="T21" fmla="*/ 435 h 734"/>
                <a:gd name="T22" fmla="*/ 512 w 744"/>
                <a:gd name="T23" fmla="*/ 423 h 734"/>
                <a:gd name="T24" fmla="*/ 486 w 744"/>
                <a:gd name="T25" fmla="*/ 425 h 734"/>
                <a:gd name="T26" fmla="*/ 454 w 744"/>
                <a:gd name="T27" fmla="*/ 432 h 734"/>
                <a:gd name="T28" fmla="*/ 431 w 744"/>
                <a:gd name="T29" fmla="*/ 450 h 734"/>
                <a:gd name="T30" fmla="*/ 422 w 744"/>
                <a:gd name="T31" fmla="*/ 477 h 734"/>
                <a:gd name="T32" fmla="*/ 423 w 744"/>
                <a:gd name="T33" fmla="*/ 509 h 734"/>
                <a:gd name="T34" fmla="*/ 434 w 744"/>
                <a:gd name="T35" fmla="*/ 545 h 734"/>
                <a:gd name="T36" fmla="*/ 458 w 744"/>
                <a:gd name="T37" fmla="*/ 596 h 734"/>
                <a:gd name="T38" fmla="*/ 501 w 744"/>
                <a:gd name="T39" fmla="*/ 670 h 734"/>
                <a:gd name="T40" fmla="*/ 181 w 744"/>
                <a:gd name="T41" fmla="*/ 734 h 734"/>
                <a:gd name="T42" fmla="*/ 240 w 744"/>
                <a:gd name="T43" fmla="*/ 647 h 734"/>
                <a:gd name="T44" fmla="*/ 279 w 744"/>
                <a:gd name="T45" fmla="*/ 578 h 734"/>
                <a:gd name="T46" fmla="*/ 300 w 744"/>
                <a:gd name="T47" fmla="*/ 523 h 734"/>
                <a:gd name="T48" fmla="*/ 308 w 744"/>
                <a:gd name="T49" fmla="*/ 468 h 734"/>
                <a:gd name="T50" fmla="*/ 296 w 744"/>
                <a:gd name="T51" fmla="*/ 437 h 734"/>
                <a:gd name="T52" fmla="*/ 275 w 744"/>
                <a:gd name="T53" fmla="*/ 419 h 734"/>
                <a:gd name="T54" fmla="*/ 246 w 744"/>
                <a:gd name="T55" fmla="*/ 415 h 734"/>
                <a:gd name="T56" fmla="*/ 212 w 744"/>
                <a:gd name="T57" fmla="*/ 419 h 734"/>
                <a:gd name="T58" fmla="*/ 174 w 744"/>
                <a:gd name="T59" fmla="*/ 431 h 734"/>
                <a:gd name="T60" fmla="*/ 110 w 744"/>
                <a:gd name="T61" fmla="*/ 465 h 734"/>
                <a:gd name="T62" fmla="*/ 41 w 744"/>
                <a:gd name="T63" fmla="*/ 509 h 734"/>
                <a:gd name="T64" fmla="*/ 0 w 744"/>
                <a:gd name="T65" fmla="*/ 543 h 734"/>
                <a:gd name="T66" fmla="*/ 51 w 744"/>
                <a:gd name="T67" fmla="*/ 208 h 734"/>
                <a:gd name="T68" fmla="*/ 135 w 744"/>
                <a:gd name="T69" fmla="*/ 260 h 734"/>
                <a:gd name="T70" fmla="*/ 186 w 744"/>
                <a:gd name="T71" fmla="*/ 284 h 734"/>
                <a:gd name="T72" fmla="*/ 232 w 744"/>
                <a:gd name="T73" fmla="*/ 298 h 734"/>
                <a:gd name="T74" fmla="*/ 268 w 744"/>
                <a:gd name="T75" fmla="*/ 292 h 734"/>
                <a:gd name="T76" fmla="*/ 291 w 744"/>
                <a:gd name="T77" fmla="*/ 273 h 734"/>
                <a:gd name="T78" fmla="*/ 302 w 744"/>
                <a:gd name="T79" fmla="*/ 247 h 734"/>
                <a:gd name="T80" fmla="*/ 303 w 744"/>
                <a:gd name="T81" fmla="*/ 214 h 734"/>
                <a:gd name="T82" fmla="*/ 296 w 744"/>
                <a:gd name="T83" fmla="*/ 177 h 734"/>
                <a:gd name="T84" fmla="*/ 276 w 744"/>
                <a:gd name="T85" fmla="*/ 127 h 734"/>
                <a:gd name="T86" fmla="*/ 234 w 744"/>
                <a:gd name="T87" fmla="*/ 56 h 734"/>
                <a:gd name="T88" fmla="*/ 199 w 744"/>
                <a:gd name="T89" fmla="*/ 13 h 734"/>
                <a:gd name="T90" fmla="*/ 181 w 744"/>
                <a:gd name="T91" fmla="*/ 0 h 734"/>
                <a:gd name="T92" fmla="*/ 500 w 744"/>
                <a:gd name="T93" fmla="*/ 47 h 734"/>
                <a:gd name="T94" fmla="*/ 466 w 744"/>
                <a:gd name="T95" fmla="*/ 91 h 734"/>
                <a:gd name="T96" fmla="*/ 440 w 744"/>
                <a:gd name="T97" fmla="*/ 140 h 734"/>
                <a:gd name="T98" fmla="*/ 429 w 744"/>
                <a:gd name="T99" fmla="*/ 181 h 734"/>
                <a:gd name="T100" fmla="*/ 428 w 744"/>
                <a:gd name="T101" fmla="*/ 205 h 734"/>
                <a:gd name="T102" fmla="*/ 433 w 744"/>
                <a:gd name="T103" fmla="*/ 227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4" h="734">
                  <a:moveTo>
                    <a:pt x="435" y="234"/>
                  </a:moveTo>
                  <a:lnTo>
                    <a:pt x="439" y="247"/>
                  </a:lnTo>
                  <a:lnTo>
                    <a:pt x="442" y="259"/>
                  </a:lnTo>
                  <a:lnTo>
                    <a:pt x="448" y="269"/>
                  </a:lnTo>
                  <a:lnTo>
                    <a:pt x="453" y="276"/>
                  </a:lnTo>
                  <a:lnTo>
                    <a:pt x="461" y="283"/>
                  </a:lnTo>
                  <a:lnTo>
                    <a:pt x="469" y="289"/>
                  </a:lnTo>
                  <a:lnTo>
                    <a:pt x="478" y="292"/>
                  </a:lnTo>
                  <a:lnTo>
                    <a:pt x="488" y="294"/>
                  </a:lnTo>
                  <a:lnTo>
                    <a:pt x="498" y="295"/>
                  </a:lnTo>
                  <a:lnTo>
                    <a:pt x="509" y="295"/>
                  </a:lnTo>
                  <a:lnTo>
                    <a:pt x="520" y="294"/>
                  </a:lnTo>
                  <a:lnTo>
                    <a:pt x="532" y="292"/>
                  </a:lnTo>
                  <a:lnTo>
                    <a:pt x="544" y="289"/>
                  </a:lnTo>
                  <a:lnTo>
                    <a:pt x="558" y="284"/>
                  </a:lnTo>
                  <a:lnTo>
                    <a:pt x="570" y="280"/>
                  </a:lnTo>
                  <a:lnTo>
                    <a:pt x="583" y="274"/>
                  </a:lnTo>
                  <a:lnTo>
                    <a:pt x="609" y="262"/>
                  </a:lnTo>
                  <a:lnTo>
                    <a:pt x="634" y="248"/>
                  </a:lnTo>
                  <a:lnTo>
                    <a:pt x="659" y="234"/>
                  </a:lnTo>
                  <a:lnTo>
                    <a:pt x="682" y="218"/>
                  </a:lnTo>
                  <a:lnTo>
                    <a:pt x="703" y="204"/>
                  </a:lnTo>
                  <a:lnTo>
                    <a:pt x="720" y="191"/>
                  </a:lnTo>
                  <a:lnTo>
                    <a:pt x="734" y="179"/>
                  </a:lnTo>
                  <a:lnTo>
                    <a:pt x="744" y="170"/>
                  </a:lnTo>
                  <a:lnTo>
                    <a:pt x="744" y="543"/>
                  </a:lnTo>
                  <a:lnTo>
                    <a:pt x="718" y="525"/>
                  </a:lnTo>
                  <a:lnTo>
                    <a:pt x="688" y="504"/>
                  </a:lnTo>
                  <a:lnTo>
                    <a:pt x="654" y="481"/>
                  </a:lnTo>
                  <a:lnTo>
                    <a:pt x="620" y="460"/>
                  </a:lnTo>
                  <a:lnTo>
                    <a:pt x="601" y="451"/>
                  </a:lnTo>
                  <a:lnTo>
                    <a:pt x="583" y="442"/>
                  </a:lnTo>
                  <a:lnTo>
                    <a:pt x="565" y="435"/>
                  </a:lnTo>
                  <a:lnTo>
                    <a:pt x="547" y="429"/>
                  </a:lnTo>
                  <a:lnTo>
                    <a:pt x="529" y="426"/>
                  </a:lnTo>
                  <a:lnTo>
                    <a:pt x="512" y="423"/>
                  </a:lnTo>
                  <a:lnTo>
                    <a:pt x="503" y="422"/>
                  </a:lnTo>
                  <a:lnTo>
                    <a:pt x="494" y="423"/>
                  </a:lnTo>
                  <a:lnTo>
                    <a:pt x="486" y="425"/>
                  </a:lnTo>
                  <a:lnTo>
                    <a:pt x="479" y="426"/>
                  </a:lnTo>
                  <a:lnTo>
                    <a:pt x="465" y="429"/>
                  </a:lnTo>
                  <a:lnTo>
                    <a:pt x="454" y="432"/>
                  </a:lnTo>
                  <a:lnTo>
                    <a:pt x="444" y="437"/>
                  </a:lnTo>
                  <a:lnTo>
                    <a:pt x="438" y="443"/>
                  </a:lnTo>
                  <a:lnTo>
                    <a:pt x="431" y="450"/>
                  </a:lnTo>
                  <a:lnTo>
                    <a:pt x="426" y="458"/>
                  </a:lnTo>
                  <a:lnTo>
                    <a:pt x="423" y="467"/>
                  </a:lnTo>
                  <a:lnTo>
                    <a:pt x="422" y="477"/>
                  </a:lnTo>
                  <a:lnTo>
                    <a:pt x="421" y="487"/>
                  </a:lnTo>
                  <a:lnTo>
                    <a:pt x="422" y="497"/>
                  </a:lnTo>
                  <a:lnTo>
                    <a:pt x="423" y="509"/>
                  </a:lnTo>
                  <a:lnTo>
                    <a:pt x="426" y="520"/>
                  </a:lnTo>
                  <a:lnTo>
                    <a:pt x="430" y="533"/>
                  </a:lnTo>
                  <a:lnTo>
                    <a:pt x="434" y="545"/>
                  </a:lnTo>
                  <a:lnTo>
                    <a:pt x="440" y="558"/>
                  </a:lnTo>
                  <a:lnTo>
                    <a:pt x="445" y="571"/>
                  </a:lnTo>
                  <a:lnTo>
                    <a:pt x="458" y="596"/>
                  </a:lnTo>
                  <a:lnTo>
                    <a:pt x="472" y="622"/>
                  </a:lnTo>
                  <a:lnTo>
                    <a:pt x="486" y="646"/>
                  </a:lnTo>
                  <a:lnTo>
                    <a:pt x="501" y="670"/>
                  </a:lnTo>
                  <a:lnTo>
                    <a:pt x="527" y="709"/>
                  </a:lnTo>
                  <a:lnTo>
                    <a:pt x="542" y="734"/>
                  </a:lnTo>
                  <a:lnTo>
                    <a:pt x="181" y="734"/>
                  </a:lnTo>
                  <a:lnTo>
                    <a:pt x="197" y="709"/>
                  </a:lnTo>
                  <a:lnTo>
                    <a:pt x="219" y="680"/>
                  </a:lnTo>
                  <a:lnTo>
                    <a:pt x="240" y="647"/>
                  </a:lnTo>
                  <a:lnTo>
                    <a:pt x="260" y="614"/>
                  </a:lnTo>
                  <a:lnTo>
                    <a:pt x="270" y="596"/>
                  </a:lnTo>
                  <a:lnTo>
                    <a:pt x="279" y="578"/>
                  </a:lnTo>
                  <a:lnTo>
                    <a:pt x="288" y="559"/>
                  </a:lnTo>
                  <a:lnTo>
                    <a:pt x="294" y="542"/>
                  </a:lnTo>
                  <a:lnTo>
                    <a:pt x="300" y="523"/>
                  </a:lnTo>
                  <a:lnTo>
                    <a:pt x="304" y="505"/>
                  </a:lnTo>
                  <a:lnTo>
                    <a:pt x="308" y="487"/>
                  </a:lnTo>
                  <a:lnTo>
                    <a:pt x="308" y="468"/>
                  </a:lnTo>
                  <a:lnTo>
                    <a:pt x="305" y="456"/>
                  </a:lnTo>
                  <a:lnTo>
                    <a:pt x="302" y="446"/>
                  </a:lnTo>
                  <a:lnTo>
                    <a:pt x="296" y="437"/>
                  </a:lnTo>
                  <a:lnTo>
                    <a:pt x="291" y="429"/>
                  </a:lnTo>
                  <a:lnTo>
                    <a:pt x="283" y="423"/>
                  </a:lnTo>
                  <a:lnTo>
                    <a:pt x="275" y="419"/>
                  </a:lnTo>
                  <a:lnTo>
                    <a:pt x="266" y="417"/>
                  </a:lnTo>
                  <a:lnTo>
                    <a:pt x="258" y="415"/>
                  </a:lnTo>
                  <a:lnTo>
                    <a:pt x="246" y="415"/>
                  </a:lnTo>
                  <a:lnTo>
                    <a:pt x="235" y="415"/>
                  </a:lnTo>
                  <a:lnTo>
                    <a:pt x="224" y="417"/>
                  </a:lnTo>
                  <a:lnTo>
                    <a:pt x="212" y="419"/>
                  </a:lnTo>
                  <a:lnTo>
                    <a:pt x="200" y="422"/>
                  </a:lnTo>
                  <a:lnTo>
                    <a:pt x="187" y="427"/>
                  </a:lnTo>
                  <a:lnTo>
                    <a:pt x="174" y="431"/>
                  </a:lnTo>
                  <a:lnTo>
                    <a:pt x="161" y="437"/>
                  </a:lnTo>
                  <a:lnTo>
                    <a:pt x="135" y="450"/>
                  </a:lnTo>
                  <a:lnTo>
                    <a:pt x="110" y="465"/>
                  </a:lnTo>
                  <a:lnTo>
                    <a:pt x="85" y="479"/>
                  </a:lnTo>
                  <a:lnTo>
                    <a:pt x="62" y="495"/>
                  </a:lnTo>
                  <a:lnTo>
                    <a:pt x="41" y="509"/>
                  </a:lnTo>
                  <a:lnTo>
                    <a:pt x="23" y="523"/>
                  </a:lnTo>
                  <a:lnTo>
                    <a:pt x="10" y="534"/>
                  </a:lnTo>
                  <a:lnTo>
                    <a:pt x="0" y="543"/>
                  </a:lnTo>
                  <a:lnTo>
                    <a:pt x="0" y="170"/>
                  </a:lnTo>
                  <a:lnTo>
                    <a:pt x="23" y="188"/>
                  </a:lnTo>
                  <a:lnTo>
                    <a:pt x="51" y="208"/>
                  </a:lnTo>
                  <a:lnTo>
                    <a:pt x="83" y="230"/>
                  </a:lnTo>
                  <a:lnTo>
                    <a:pt x="117" y="251"/>
                  </a:lnTo>
                  <a:lnTo>
                    <a:pt x="135" y="260"/>
                  </a:lnTo>
                  <a:lnTo>
                    <a:pt x="153" y="269"/>
                  </a:lnTo>
                  <a:lnTo>
                    <a:pt x="170" y="277"/>
                  </a:lnTo>
                  <a:lnTo>
                    <a:pt x="186" y="284"/>
                  </a:lnTo>
                  <a:lnTo>
                    <a:pt x="202" y="290"/>
                  </a:lnTo>
                  <a:lnTo>
                    <a:pt x="218" y="294"/>
                  </a:lnTo>
                  <a:lnTo>
                    <a:pt x="232" y="298"/>
                  </a:lnTo>
                  <a:lnTo>
                    <a:pt x="244" y="298"/>
                  </a:lnTo>
                  <a:lnTo>
                    <a:pt x="256" y="295"/>
                  </a:lnTo>
                  <a:lnTo>
                    <a:pt x="268" y="292"/>
                  </a:lnTo>
                  <a:lnTo>
                    <a:pt x="276" y="286"/>
                  </a:lnTo>
                  <a:lnTo>
                    <a:pt x="284" y="281"/>
                  </a:lnTo>
                  <a:lnTo>
                    <a:pt x="291" y="273"/>
                  </a:lnTo>
                  <a:lnTo>
                    <a:pt x="296" y="265"/>
                  </a:lnTo>
                  <a:lnTo>
                    <a:pt x="300" y="256"/>
                  </a:lnTo>
                  <a:lnTo>
                    <a:pt x="302" y="247"/>
                  </a:lnTo>
                  <a:lnTo>
                    <a:pt x="304" y="236"/>
                  </a:lnTo>
                  <a:lnTo>
                    <a:pt x="304" y="226"/>
                  </a:lnTo>
                  <a:lnTo>
                    <a:pt x="303" y="214"/>
                  </a:lnTo>
                  <a:lnTo>
                    <a:pt x="302" y="203"/>
                  </a:lnTo>
                  <a:lnTo>
                    <a:pt x="299" y="191"/>
                  </a:lnTo>
                  <a:lnTo>
                    <a:pt x="296" y="177"/>
                  </a:lnTo>
                  <a:lnTo>
                    <a:pt x="292" y="165"/>
                  </a:lnTo>
                  <a:lnTo>
                    <a:pt x="288" y="153"/>
                  </a:lnTo>
                  <a:lnTo>
                    <a:pt x="276" y="127"/>
                  </a:lnTo>
                  <a:lnTo>
                    <a:pt x="263" y="101"/>
                  </a:lnTo>
                  <a:lnTo>
                    <a:pt x="250" y="78"/>
                  </a:lnTo>
                  <a:lnTo>
                    <a:pt x="234" y="56"/>
                  </a:lnTo>
                  <a:lnTo>
                    <a:pt x="220" y="37"/>
                  </a:lnTo>
                  <a:lnTo>
                    <a:pt x="205" y="20"/>
                  </a:lnTo>
                  <a:lnTo>
                    <a:pt x="199" y="13"/>
                  </a:lnTo>
                  <a:lnTo>
                    <a:pt x="192" y="8"/>
                  </a:lnTo>
                  <a:lnTo>
                    <a:pt x="186" y="3"/>
                  </a:lnTo>
                  <a:lnTo>
                    <a:pt x="181" y="0"/>
                  </a:lnTo>
                  <a:lnTo>
                    <a:pt x="542" y="0"/>
                  </a:lnTo>
                  <a:lnTo>
                    <a:pt x="522" y="21"/>
                  </a:lnTo>
                  <a:lnTo>
                    <a:pt x="500" y="47"/>
                  </a:lnTo>
                  <a:lnTo>
                    <a:pt x="489" y="60"/>
                  </a:lnTo>
                  <a:lnTo>
                    <a:pt x="478" y="76"/>
                  </a:lnTo>
                  <a:lnTo>
                    <a:pt x="466" y="91"/>
                  </a:lnTo>
                  <a:lnTo>
                    <a:pt x="456" y="107"/>
                  </a:lnTo>
                  <a:lnTo>
                    <a:pt x="448" y="124"/>
                  </a:lnTo>
                  <a:lnTo>
                    <a:pt x="440" y="140"/>
                  </a:lnTo>
                  <a:lnTo>
                    <a:pt x="434" y="156"/>
                  </a:lnTo>
                  <a:lnTo>
                    <a:pt x="430" y="173"/>
                  </a:lnTo>
                  <a:lnTo>
                    <a:pt x="429" y="181"/>
                  </a:lnTo>
                  <a:lnTo>
                    <a:pt x="428" y="189"/>
                  </a:lnTo>
                  <a:lnTo>
                    <a:pt x="428" y="197"/>
                  </a:lnTo>
                  <a:lnTo>
                    <a:pt x="428" y="205"/>
                  </a:lnTo>
                  <a:lnTo>
                    <a:pt x="429" y="213"/>
                  </a:lnTo>
                  <a:lnTo>
                    <a:pt x="430" y="220"/>
                  </a:lnTo>
                  <a:lnTo>
                    <a:pt x="433" y="227"/>
                  </a:lnTo>
                  <a:lnTo>
                    <a:pt x="435" y="2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475" y="1960"/>
              <a:ext cx="185" cy="103"/>
            </a:xfrm>
            <a:custGeom>
              <a:avLst/>
              <a:gdLst>
                <a:gd name="T0" fmla="*/ 4 w 1662"/>
                <a:gd name="T1" fmla="*/ 284 h 931"/>
                <a:gd name="T2" fmla="*/ 0 w 1662"/>
                <a:gd name="T3" fmla="*/ 245 h 931"/>
                <a:gd name="T4" fmla="*/ 4 w 1662"/>
                <a:gd name="T5" fmla="*/ 210 h 931"/>
                <a:gd name="T6" fmla="*/ 15 w 1662"/>
                <a:gd name="T7" fmla="*/ 179 h 931"/>
                <a:gd name="T8" fmla="*/ 31 w 1662"/>
                <a:gd name="T9" fmla="*/ 150 h 931"/>
                <a:gd name="T10" fmla="*/ 54 w 1662"/>
                <a:gd name="T11" fmla="*/ 126 h 931"/>
                <a:gd name="T12" fmla="*/ 80 w 1662"/>
                <a:gd name="T13" fmla="*/ 103 h 931"/>
                <a:gd name="T14" fmla="*/ 109 w 1662"/>
                <a:gd name="T15" fmla="*/ 84 h 931"/>
                <a:gd name="T16" fmla="*/ 141 w 1662"/>
                <a:gd name="T17" fmla="*/ 68 h 931"/>
                <a:gd name="T18" fmla="*/ 175 w 1662"/>
                <a:gd name="T19" fmla="*/ 53 h 931"/>
                <a:gd name="T20" fmla="*/ 209 w 1662"/>
                <a:gd name="T21" fmla="*/ 42 h 931"/>
                <a:gd name="T22" fmla="*/ 276 w 1662"/>
                <a:gd name="T23" fmla="*/ 24 h 931"/>
                <a:gd name="T24" fmla="*/ 336 w 1662"/>
                <a:gd name="T25" fmla="*/ 13 h 931"/>
                <a:gd name="T26" fmla="*/ 380 w 1662"/>
                <a:gd name="T27" fmla="*/ 8 h 931"/>
                <a:gd name="T28" fmla="*/ 449 w 1662"/>
                <a:gd name="T29" fmla="*/ 2 h 931"/>
                <a:gd name="T30" fmla="*/ 517 w 1662"/>
                <a:gd name="T31" fmla="*/ 0 h 931"/>
                <a:gd name="T32" fmla="*/ 585 w 1662"/>
                <a:gd name="T33" fmla="*/ 0 h 931"/>
                <a:gd name="T34" fmla="*/ 653 w 1662"/>
                <a:gd name="T35" fmla="*/ 3 h 931"/>
                <a:gd name="T36" fmla="*/ 1624 w 1662"/>
                <a:gd name="T37" fmla="*/ 931 h 931"/>
                <a:gd name="T38" fmla="*/ 1478 w 1662"/>
                <a:gd name="T39" fmla="*/ 881 h 931"/>
                <a:gd name="T40" fmla="*/ 1331 w 1662"/>
                <a:gd name="T41" fmla="*/ 832 h 931"/>
                <a:gd name="T42" fmla="*/ 1184 w 1662"/>
                <a:gd name="T43" fmla="*/ 783 h 931"/>
                <a:gd name="T44" fmla="*/ 1037 w 1662"/>
                <a:gd name="T45" fmla="*/ 733 h 931"/>
                <a:gd name="T46" fmla="*/ 892 w 1662"/>
                <a:gd name="T47" fmla="*/ 684 h 931"/>
                <a:gd name="T48" fmla="*/ 745 w 1662"/>
                <a:gd name="T49" fmla="*/ 634 h 931"/>
                <a:gd name="T50" fmla="*/ 598 w 1662"/>
                <a:gd name="T51" fmla="*/ 585 h 931"/>
                <a:gd name="T52" fmla="*/ 452 w 1662"/>
                <a:gd name="T53" fmla="*/ 536 h 931"/>
                <a:gd name="T54" fmla="*/ 387 w 1662"/>
                <a:gd name="T55" fmla="*/ 518 h 931"/>
                <a:gd name="T56" fmla="*/ 314 w 1662"/>
                <a:gd name="T57" fmla="*/ 502 h 931"/>
                <a:gd name="T58" fmla="*/ 279 w 1662"/>
                <a:gd name="T59" fmla="*/ 499 h 931"/>
                <a:gd name="T60" fmla="*/ 247 w 1662"/>
                <a:gd name="T61" fmla="*/ 499 h 931"/>
                <a:gd name="T62" fmla="*/ 220 w 1662"/>
                <a:gd name="T63" fmla="*/ 503 h 931"/>
                <a:gd name="T64" fmla="*/ 209 w 1662"/>
                <a:gd name="T65" fmla="*/ 509 h 931"/>
                <a:gd name="T66" fmla="*/ 200 w 1662"/>
                <a:gd name="T67" fmla="*/ 516 h 931"/>
                <a:gd name="T68" fmla="*/ 192 w 1662"/>
                <a:gd name="T69" fmla="*/ 520 h 931"/>
                <a:gd name="T70" fmla="*/ 184 w 1662"/>
                <a:gd name="T71" fmla="*/ 527 h 931"/>
                <a:gd name="T72" fmla="*/ 174 w 1662"/>
                <a:gd name="T73" fmla="*/ 549 h 931"/>
                <a:gd name="T74" fmla="*/ 169 w 1662"/>
                <a:gd name="T75" fmla="*/ 579 h 931"/>
                <a:gd name="T76" fmla="*/ 167 w 1662"/>
                <a:gd name="T77" fmla="*/ 615 h 931"/>
                <a:gd name="T78" fmla="*/ 169 w 1662"/>
                <a:gd name="T79" fmla="*/ 697 h 931"/>
                <a:gd name="T80" fmla="*/ 170 w 1662"/>
                <a:gd name="T81" fmla="*/ 77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2" h="931">
                  <a:moveTo>
                    <a:pt x="103" y="783"/>
                  </a:moveTo>
                  <a:lnTo>
                    <a:pt x="4" y="284"/>
                  </a:lnTo>
                  <a:lnTo>
                    <a:pt x="1" y="264"/>
                  </a:lnTo>
                  <a:lnTo>
                    <a:pt x="0" y="245"/>
                  </a:lnTo>
                  <a:lnTo>
                    <a:pt x="1" y="227"/>
                  </a:lnTo>
                  <a:lnTo>
                    <a:pt x="4" y="210"/>
                  </a:lnTo>
                  <a:lnTo>
                    <a:pt x="9" y="194"/>
                  </a:lnTo>
                  <a:lnTo>
                    <a:pt x="15" y="179"/>
                  </a:lnTo>
                  <a:lnTo>
                    <a:pt x="23" y="165"/>
                  </a:lnTo>
                  <a:lnTo>
                    <a:pt x="31" y="150"/>
                  </a:lnTo>
                  <a:lnTo>
                    <a:pt x="43" y="138"/>
                  </a:lnTo>
                  <a:lnTo>
                    <a:pt x="54" y="126"/>
                  </a:lnTo>
                  <a:lnTo>
                    <a:pt x="66" y="115"/>
                  </a:lnTo>
                  <a:lnTo>
                    <a:pt x="80" y="103"/>
                  </a:lnTo>
                  <a:lnTo>
                    <a:pt x="94" y="93"/>
                  </a:lnTo>
                  <a:lnTo>
                    <a:pt x="109" y="84"/>
                  </a:lnTo>
                  <a:lnTo>
                    <a:pt x="125" y="76"/>
                  </a:lnTo>
                  <a:lnTo>
                    <a:pt x="141" y="68"/>
                  </a:lnTo>
                  <a:lnTo>
                    <a:pt x="158" y="60"/>
                  </a:lnTo>
                  <a:lnTo>
                    <a:pt x="175" y="53"/>
                  </a:lnTo>
                  <a:lnTo>
                    <a:pt x="192" y="48"/>
                  </a:lnTo>
                  <a:lnTo>
                    <a:pt x="209" y="42"/>
                  </a:lnTo>
                  <a:lnTo>
                    <a:pt x="244" y="32"/>
                  </a:lnTo>
                  <a:lnTo>
                    <a:pt x="276" y="24"/>
                  </a:lnTo>
                  <a:lnTo>
                    <a:pt x="307" y="18"/>
                  </a:lnTo>
                  <a:lnTo>
                    <a:pt x="336" y="13"/>
                  </a:lnTo>
                  <a:lnTo>
                    <a:pt x="360" y="10"/>
                  </a:lnTo>
                  <a:lnTo>
                    <a:pt x="380" y="8"/>
                  </a:lnTo>
                  <a:lnTo>
                    <a:pt x="415" y="4"/>
                  </a:lnTo>
                  <a:lnTo>
                    <a:pt x="449" y="2"/>
                  </a:lnTo>
                  <a:lnTo>
                    <a:pt x="484" y="1"/>
                  </a:lnTo>
                  <a:lnTo>
                    <a:pt x="517" y="0"/>
                  </a:lnTo>
                  <a:lnTo>
                    <a:pt x="552" y="0"/>
                  </a:lnTo>
                  <a:lnTo>
                    <a:pt x="585" y="0"/>
                  </a:lnTo>
                  <a:lnTo>
                    <a:pt x="619" y="1"/>
                  </a:lnTo>
                  <a:lnTo>
                    <a:pt x="653" y="3"/>
                  </a:lnTo>
                  <a:lnTo>
                    <a:pt x="1662" y="897"/>
                  </a:lnTo>
                  <a:lnTo>
                    <a:pt x="1624" y="931"/>
                  </a:lnTo>
                  <a:lnTo>
                    <a:pt x="1551" y="907"/>
                  </a:lnTo>
                  <a:lnTo>
                    <a:pt x="1478" y="881"/>
                  </a:lnTo>
                  <a:lnTo>
                    <a:pt x="1404" y="857"/>
                  </a:lnTo>
                  <a:lnTo>
                    <a:pt x="1331" y="832"/>
                  </a:lnTo>
                  <a:lnTo>
                    <a:pt x="1257" y="808"/>
                  </a:lnTo>
                  <a:lnTo>
                    <a:pt x="1184" y="783"/>
                  </a:lnTo>
                  <a:lnTo>
                    <a:pt x="1111" y="758"/>
                  </a:lnTo>
                  <a:lnTo>
                    <a:pt x="1037" y="733"/>
                  </a:lnTo>
                  <a:lnTo>
                    <a:pt x="965" y="709"/>
                  </a:lnTo>
                  <a:lnTo>
                    <a:pt x="892" y="684"/>
                  </a:lnTo>
                  <a:lnTo>
                    <a:pt x="818" y="659"/>
                  </a:lnTo>
                  <a:lnTo>
                    <a:pt x="745" y="634"/>
                  </a:lnTo>
                  <a:lnTo>
                    <a:pt x="672" y="609"/>
                  </a:lnTo>
                  <a:lnTo>
                    <a:pt x="598" y="585"/>
                  </a:lnTo>
                  <a:lnTo>
                    <a:pt x="525" y="560"/>
                  </a:lnTo>
                  <a:lnTo>
                    <a:pt x="452" y="536"/>
                  </a:lnTo>
                  <a:lnTo>
                    <a:pt x="420" y="527"/>
                  </a:lnTo>
                  <a:lnTo>
                    <a:pt x="387" y="518"/>
                  </a:lnTo>
                  <a:lnTo>
                    <a:pt x="350" y="509"/>
                  </a:lnTo>
                  <a:lnTo>
                    <a:pt x="314" y="502"/>
                  </a:lnTo>
                  <a:lnTo>
                    <a:pt x="296" y="500"/>
                  </a:lnTo>
                  <a:lnTo>
                    <a:pt x="279" y="499"/>
                  </a:lnTo>
                  <a:lnTo>
                    <a:pt x="263" y="498"/>
                  </a:lnTo>
                  <a:lnTo>
                    <a:pt x="247" y="499"/>
                  </a:lnTo>
                  <a:lnTo>
                    <a:pt x="234" y="500"/>
                  </a:lnTo>
                  <a:lnTo>
                    <a:pt x="220" y="503"/>
                  </a:lnTo>
                  <a:lnTo>
                    <a:pt x="215" y="506"/>
                  </a:lnTo>
                  <a:lnTo>
                    <a:pt x="209" y="509"/>
                  </a:lnTo>
                  <a:lnTo>
                    <a:pt x="205" y="512"/>
                  </a:lnTo>
                  <a:lnTo>
                    <a:pt x="200" y="516"/>
                  </a:lnTo>
                  <a:lnTo>
                    <a:pt x="196" y="517"/>
                  </a:lnTo>
                  <a:lnTo>
                    <a:pt x="192" y="520"/>
                  </a:lnTo>
                  <a:lnTo>
                    <a:pt x="188" y="524"/>
                  </a:lnTo>
                  <a:lnTo>
                    <a:pt x="184" y="527"/>
                  </a:lnTo>
                  <a:lnTo>
                    <a:pt x="178" y="537"/>
                  </a:lnTo>
                  <a:lnTo>
                    <a:pt x="174" y="549"/>
                  </a:lnTo>
                  <a:lnTo>
                    <a:pt x="171" y="563"/>
                  </a:lnTo>
                  <a:lnTo>
                    <a:pt x="169" y="579"/>
                  </a:lnTo>
                  <a:lnTo>
                    <a:pt x="167" y="596"/>
                  </a:lnTo>
                  <a:lnTo>
                    <a:pt x="167" y="615"/>
                  </a:lnTo>
                  <a:lnTo>
                    <a:pt x="167" y="655"/>
                  </a:lnTo>
                  <a:lnTo>
                    <a:pt x="169" y="697"/>
                  </a:lnTo>
                  <a:lnTo>
                    <a:pt x="170" y="740"/>
                  </a:lnTo>
                  <a:lnTo>
                    <a:pt x="170" y="779"/>
                  </a:lnTo>
                  <a:lnTo>
                    <a:pt x="103" y="78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417" y="2040"/>
              <a:ext cx="186" cy="65"/>
            </a:xfrm>
            <a:custGeom>
              <a:avLst/>
              <a:gdLst>
                <a:gd name="T0" fmla="*/ 1611 w 1675"/>
                <a:gd name="T1" fmla="*/ 221 h 593"/>
                <a:gd name="T2" fmla="*/ 1483 w 1675"/>
                <a:gd name="T3" fmla="*/ 238 h 593"/>
                <a:gd name="T4" fmla="*/ 1360 w 1675"/>
                <a:gd name="T5" fmla="*/ 250 h 593"/>
                <a:gd name="T6" fmla="*/ 1238 w 1675"/>
                <a:gd name="T7" fmla="*/ 258 h 593"/>
                <a:gd name="T8" fmla="*/ 1122 w 1675"/>
                <a:gd name="T9" fmla="*/ 262 h 593"/>
                <a:gd name="T10" fmla="*/ 1007 w 1675"/>
                <a:gd name="T11" fmla="*/ 262 h 593"/>
                <a:gd name="T12" fmla="*/ 896 w 1675"/>
                <a:gd name="T13" fmla="*/ 258 h 593"/>
                <a:gd name="T14" fmla="*/ 787 w 1675"/>
                <a:gd name="T15" fmla="*/ 249 h 593"/>
                <a:gd name="T16" fmla="*/ 683 w 1675"/>
                <a:gd name="T17" fmla="*/ 237 h 593"/>
                <a:gd name="T18" fmla="*/ 582 w 1675"/>
                <a:gd name="T19" fmla="*/ 219 h 593"/>
                <a:gd name="T20" fmla="*/ 483 w 1675"/>
                <a:gd name="T21" fmla="*/ 198 h 593"/>
                <a:gd name="T22" fmla="*/ 388 w 1675"/>
                <a:gd name="T23" fmla="*/ 172 h 593"/>
                <a:gd name="T24" fmla="*/ 296 w 1675"/>
                <a:gd name="T25" fmla="*/ 142 h 593"/>
                <a:gd name="T26" fmla="*/ 207 w 1675"/>
                <a:gd name="T27" fmla="*/ 107 h 593"/>
                <a:gd name="T28" fmla="*/ 122 w 1675"/>
                <a:gd name="T29" fmla="*/ 68 h 593"/>
                <a:gd name="T30" fmla="*/ 40 w 1675"/>
                <a:gd name="T31" fmla="*/ 24 h 593"/>
                <a:gd name="T32" fmla="*/ 11 w 1675"/>
                <a:gd name="T33" fmla="*/ 34 h 593"/>
                <a:gd name="T34" fmla="*/ 40 w 1675"/>
                <a:gd name="T35" fmla="*/ 96 h 593"/>
                <a:gd name="T36" fmla="*/ 79 w 1675"/>
                <a:gd name="T37" fmla="*/ 154 h 593"/>
                <a:gd name="T38" fmla="*/ 128 w 1675"/>
                <a:gd name="T39" fmla="*/ 209 h 593"/>
                <a:gd name="T40" fmla="*/ 186 w 1675"/>
                <a:gd name="T41" fmla="*/ 260 h 593"/>
                <a:gd name="T42" fmla="*/ 251 w 1675"/>
                <a:gd name="T43" fmla="*/ 307 h 593"/>
                <a:gd name="T44" fmla="*/ 326 w 1675"/>
                <a:gd name="T45" fmla="*/ 350 h 593"/>
                <a:gd name="T46" fmla="*/ 406 w 1675"/>
                <a:gd name="T47" fmla="*/ 389 h 593"/>
                <a:gd name="T48" fmla="*/ 495 w 1675"/>
                <a:gd name="T49" fmla="*/ 425 h 593"/>
                <a:gd name="T50" fmla="*/ 588 w 1675"/>
                <a:gd name="T51" fmla="*/ 458 h 593"/>
                <a:gd name="T52" fmla="*/ 688 w 1675"/>
                <a:gd name="T53" fmla="*/ 487 h 593"/>
                <a:gd name="T54" fmla="*/ 793 w 1675"/>
                <a:gd name="T55" fmla="*/ 513 h 593"/>
                <a:gd name="T56" fmla="*/ 903 w 1675"/>
                <a:gd name="T57" fmla="*/ 536 h 593"/>
                <a:gd name="T58" fmla="*/ 1016 w 1675"/>
                <a:gd name="T59" fmla="*/ 556 h 593"/>
                <a:gd name="T60" fmla="*/ 1133 w 1675"/>
                <a:gd name="T61" fmla="*/ 573 h 593"/>
                <a:gd name="T62" fmla="*/ 1253 w 1675"/>
                <a:gd name="T63" fmla="*/ 588 h 593"/>
                <a:gd name="T64" fmla="*/ 1317 w 1675"/>
                <a:gd name="T65" fmla="*/ 583 h 593"/>
                <a:gd name="T66" fmla="*/ 1321 w 1675"/>
                <a:gd name="T67" fmla="*/ 562 h 593"/>
                <a:gd name="T68" fmla="*/ 1323 w 1675"/>
                <a:gd name="T69" fmla="*/ 531 h 593"/>
                <a:gd name="T70" fmla="*/ 1326 w 1675"/>
                <a:gd name="T71" fmla="*/ 501 h 593"/>
                <a:gd name="T72" fmla="*/ 1332 w 1675"/>
                <a:gd name="T73" fmla="*/ 480 h 593"/>
                <a:gd name="T74" fmla="*/ 1343 w 1675"/>
                <a:gd name="T75" fmla="*/ 457 h 593"/>
                <a:gd name="T76" fmla="*/ 1360 w 1675"/>
                <a:gd name="T77" fmla="*/ 434 h 593"/>
                <a:gd name="T78" fmla="*/ 1383 w 1675"/>
                <a:gd name="T79" fmla="*/ 409 h 593"/>
                <a:gd name="T80" fmla="*/ 1413 w 1675"/>
                <a:gd name="T81" fmla="*/ 384 h 593"/>
                <a:gd name="T82" fmla="*/ 1467 w 1675"/>
                <a:gd name="T83" fmla="*/ 344 h 593"/>
                <a:gd name="T84" fmla="*/ 1550 w 1675"/>
                <a:gd name="T85" fmla="*/ 290 h 593"/>
                <a:gd name="T86" fmla="*/ 1634 w 1675"/>
                <a:gd name="T87" fmla="*/ 238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5" h="593">
                  <a:moveTo>
                    <a:pt x="1675" y="211"/>
                  </a:moveTo>
                  <a:lnTo>
                    <a:pt x="1611" y="221"/>
                  </a:lnTo>
                  <a:lnTo>
                    <a:pt x="1546" y="230"/>
                  </a:lnTo>
                  <a:lnTo>
                    <a:pt x="1483" y="238"/>
                  </a:lnTo>
                  <a:lnTo>
                    <a:pt x="1421" y="244"/>
                  </a:lnTo>
                  <a:lnTo>
                    <a:pt x="1360" y="250"/>
                  </a:lnTo>
                  <a:lnTo>
                    <a:pt x="1299" y="254"/>
                  </a:lnTo>
                  <a:lnTo>
                    <a:pt x="1238" y="258"/>
                  </a:lnTo>
                  <a:lnTo>
                    <a:pt x="1180" y="261"/>
                  </a:lnTo>
                  <a:lnTo>
                    <a:pt x="1122" y="262"/>
                  </a:lnTo>
                  <a:lnTo>
                    <a:pt x="1064" y="263"/>
                  </a:lnTo>
                  <a:lnTo>
                    <a:pt x="1007" y="262"/>
                  </a:lnTo>
                  <a:lnTo>
                    <a:pt x="951" y="261"/>
                  </a:lnTo>
                  <a:lnTo>
                    <a:pt x="896" y="258"/>
                  </a:lnTo>
                  <a:lnTo>
                    <a:pt x="842" y="254"/>
                  </a:lnTo>
                  <a:lnTo>
                    <a:pt x="787" y="249"/>
                  </a:lnTo>
                  <a:lnTo>
                    <a:pt x="735" y="243"/>
                  </a:lnTo>
                  <a:lnTo>
                    <a:pt x="683" y="237"/>
                  </a:lnTo>
                  <a:lnTo>
                    <a:pt x="632" y="229"/>
                  </a:lnTo>
                  <a:lnTo>
                    <a:pt x="582" y="219"/>
                  </a:lnTo>
                  <a:lnTo>
                    <a:pt x="532" y="209"/>
                  </a:lnTo>
                  <a:lnTo>
                    <a:pt x="483" y="198"/>
                  </a:lnTo>
                  <a:lnTo>
                    <a:pt x="435" y="185"/>
                  </a:lnTo>
                  <a:lnTo>
                    <a:pt x="388" y="172"/>
                  </a:lnTo>
                  <a:lnTo>
                    <a:pt x="341" y="158"/>
                  </a:lnTo>
                  <a:lnTo>
                    <a:pt x="296" y="142"/>
                  </a:lnTo>
                  <a:lnTo>
                    <a:pt x="251" y="125"/>
                  </a:lnTo>
                  <a:lnTo>
                    <a:pt x="207" y="107"/>
                  </a:lnTo>
                  <a:lnTo>
                    <a:pt x="165" y="88"/>
                  </a:lnTo>
                  <a:lnTo>
                    <a:pt x="122" y="68"/>
                  </a:lnTo>
                  <a:lnTo>
                    <a:pt x="81" y="46"/>
                  </a:lnTo>
                  <a:lnTo>
                    <a:pt x="40" y="24"/>
                  </a:lnTo>
                  <a:lnTo>
                    <a:pt x="0" y="0"/>
                  </a:lnTo>
                  <a:lnTo>
                    <a:pt x="11" y="34"/>
                  </a:lnTo>
                  <a:lnTo>
                    <a:pt x="25" y="65"/>
                  </a:lnTo>
                  <a:lnTo>
                    <a:pt x="40" y="96"/>
                  </a:lnTo>
                  <a:lnTo>
                    <a:pt x="59" y="126"/>
                  </a:lnTo>
                  <a:lnTo>
                    <a:pt x="79" y="154"/>
                  </a:lnTo>
                  <a:lnTo>
                    <a:pt x="102" y="182"/>
                  </a:lnTo>
                  <a:lnTo>
                    <a:pt x="128" y="209"/>
                  </a:lnTo>
                  <a:lnTo>
                    <a:pt x="156" y="234"/>
                  </a:lnTo>
                  <a:lnTo>
                    <a:pt x="186" y="260"/>
                  </a:lnTo>
                  <a:lnTo>
                    <a:pt x="218" y="283"/>
                  </a:lnTo>
                  <a:lnTo>
                    <a:pt x="251" y="307"/>
                  </a:lnTo>
                  <a:lnTo>
                    <a:pt x="288" y="329"/>
                  </a:lnTo>
                  <a:lnTo>
                    <a:pt x="326" y="350"/>
                  </a:lnTo>
                  <a:lnTo>
                    <a:pt x="365" y="370"/>
                  </a:lnTo>
                  <a:lnTo>
                    <a:pt x="406" y="389"/>
                  </a:lnTo>
                  <a:lnTo>
                    <a:pt x="449" y="408"/>
                  </a:lnTo>
                  <a:lnTo>
                    <a:pt x="495" y="425"/>
                  </a:lnTo>
                  <a:lnTo>
                    <a:pt x="540" y="442"/>
                  </a:lnTo>
                  <a:lnTo>
                    <a:pt x="588" y="458"/>
                  </a:lnTo>
                  <a:lnTo>
                    <a:pt x="637" y="473"/>
                  </a:lnTo>
                  <a:lnTo>
                    <a:pt x="688" y="487"/>
                  </a:lnTo>
                  <a:lnTo>
                    <a:pt x="741" y="501"/>
                  </a:lnTo>
                  <a:lnTo>
                    <a:pt x="793" y="513"/>
                  </a:lnTo>
                  <a:lnTo>
                    <a:pt x="847" y="525"/>
                  </a:lnTo>
                  <a:lnTo>
                    <a:pt x="903" y="536"/>
                  </a:lnTo>
                  <a:lnTo>
                    <a:pt x="958" y="546"/>
                  </a:lnTo>
                  <a:lnTo>
                    <a:pt x="1016" y="556"/>
                  </a:lnTo>
                  <a:lnTo>
                    <a:pt x="1074" y="565"/>
                  </a:lnTo>
                  <a:lnTo>
                    <a:pt x="1133" y="573"/>
                  </a:lnTo>
                  <a:lnTo>
                    <a:pt x="1193" y="581"/>
                  </a:lnTo>
                  <a:lnTo>
                    <a:pt x="1253" y="588"/>
                  </a:lnTo>
                  <a:lnTo>
                    <a:pt x="1314" y="593"/>
                  </a:lnTo>
                  <a:lnTo>
                    <a:pt x="1317" y="583"/>
                  </a:lnTo>
                  <a:lnTo>
                    <a:pt x="1320" y="572"/>
                  </a:lnTo>
                  <a:lnTo>
                    <a:pt x="1321" y="562"/>
                  </a:lnTo>
                  <a:lnTo>
                    <a:pt x="1322" y="552"/>
                  </a:lnTo>
                  <a:lnTo>
                    <a:pt x="1323" y="531"/>
                  </a:lnTo>
                  <a:lnTo>
                    <a:pt x="1325" y="511"/>
                  </a:lnTo>
                  <a:lnTo>
                    <a:pt x="1326" y="501"/>
                  </a:lnTo>
                  <a:lnTo>
                    <a:pt x="1329" y="490"/>
                  </a:lnTo>
                  <a:lnTo>
                    <a:pt x="1332" y="480"/>
                  </a:lnTo>
                  <a:lnTo>
                    <a:pt x="1336" y="468"/>
                  </a:lnTo>
                  <a:lnTo>
                    <a:pt x="1343" y="457"/>
                  </a:lnTo>
                  <a:lnTo>
                    <a:pt x="1350" y="446"/>
                  </a:lnTo>
                  <a:lnTo>
                    <a:pt x="1360" y="434"/>
                  </a:lnTo>
                  <a:lnTo>
                    <a:pt x="1371" y="422"/>
                  </a:lnTo>
                  <a:lnTo>
                    <a:pt x="1383" y="409"/>
                  </a:lnTo>
                  <a:lnTo>
                    <a:pt x="1397" y="396"/>
                  </a:lnTo>
                  <a:lnTo>
                    <a:pt x="1413" y="384"/>
                  </a:lnTo>
                  <a:lnTo>
                    <a:pt x="1431" y="370"/>
                  </a:lnTo>
                  <a:lnTo>
                    <a:pt x="1467" y="344"/>
                  </a:lnTo>
                  <a:lnTo>
                    <a:pt x="1507" y="317"/>
                  </a:lnTo>
                  <a:lnTo>
                    <a:pt x="1550" y="290"/>
                  </a:lnTo>
                  <a:lnTo>
                    <a:pt x="1592" y="263"/>
                  </a:lnTo>
                  <a:lnTo>
                    <a:pt x="1634" y="238"/>
                  </a:lnTo>
                  <a:lnTo>
                    <a:pt x="1675" y="2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574" y="2084"/>
              <a:ext cx="136" cy="102"/>
            </a:xfrm>
            <a:custGeom>
              <a:avLst/>
              <a:gdLst>
                <a:gd name="T0" fmla="*/ 1200 w 1224"/>
                <a:gd name="T1" fmla="*/ 512 h 922"/>
                <a:gd name="T2" fmla="*/ 1146 w 1224"/>
                <a:gd name="T3" fmla="*/ 437 h 922"/>
                <a:gd name="T4" fmla="*/ 1088 w 1224"/>
                <a:gd name="T5" fmla="*/ 365 h 922"/>
                <a:gd name="T6" fmla="*/ 1026 w 1224"/>
                <a:gd name="T7" fmla="*/ 294 h 922"/>
                <a:gd name="T8" fmla="*/ 957 w 1224"/>
                <a:gd name="T9" fmla="*/ 229 h 922"/>
                <a:gd name="T10" fmla="*/ 883 w 1224"/>
                <a:gd name="T11" fmla="*/ 165 h 922"/>
                <a:gd name="T12" fmla="*/ 802 w 1224"/>
                <a:gd name="T13" fmla="*/ 106 h 922"/>
                <a:gd name="T14" fmla="*/ 713 w 1224"/>
                <a:gd name="T15" fmla="*/ 50 h 922"/>
                <a:gd name="T16" fmla="*/ 628 w 1224"/>
                <a:gd name="T17" fmla="*/ 17 h 922"/>
                <a:gd name="T18" fmla="*/ 555 w 1224"/>
                <a:gd name="T19" fmla="*/ 6 h 922"/>
                <a:gd name="T20" fmla="*/ 483 w 1224"/>
                <a:gd name="T21" fmla="*/ 0 h 922"/>
                <a:gd name="T22" fmla="*/ 410 w 1224"/>
                <a:gd name="T23" fmla="*/ 2 h 922"/>
                <a:gd name="T24" fmla="*/ 340 w 1224"/>
                <a:gd name="T25" fmla="*/ 11 h 922"/>
                <a:gd name="T26" fmla="*/ 270 w 1224"/>
                <a:gd name="T27" fmla="*/ 28 h 922"/>
                <a:gd name="T28" fmla="*/ 201 w 1224"/>
                <a:gd name="T29" fmla="*/ 55 h 922"/>
                <a:gd name="T30" fmla="*/ 133 w 1224"/>
                <a:gd name="T31" fmla="*/ 90 h 922"/>
                <a:gd name="T32" fmla="*/ 85 w 1224"/>
                <a:gd name="T33" fmla="*/ 121 h 922"/>
                <a:gd name="T34" fmla="*/ 64 w 1224"/>
                <a:gd name="T35" fmla="*/ 143 h 922"/>
                <a:gd name="T36" fmla="*/ 45 w 1224"/>
                <a:gd name="T37" fmla="*/ 171 h 922"/>
                <a:gd name="T38" fmla="*/ 30 w 1224"/>
                <a:gd name="T39" fmla="*/ 205 h 922"/>
                <a:gd name="T40" fmla="*/ 18 w 1224"/>
                <a:gd name="T41" fmla="*/ 244 h 922"/>
                <a:gd name="T42" fmla="*/ 10 w 1224"/>
                <a:gd name="T43" fmla="*/ 289 h 922"/>
                <a:gd name="T44" fmla="*/ 5 w 1224"/>
                <a:gd name="T45" fmla="*/ 338 h 922"/>
                <a:gd name="T46" fmla="*/ 1 w 1224"/>
                <a:gd name="T47" fmla="*/ 390 h 922"/>
                <a:gd name="T48" fmla="*/ 1 w 1224"/>
                <a:gd name="T49" fmla="*/ 474 h 922"/>
                <a:gd name="T50" fmla="*/ 8 w 1224"/>
                <a:gd name="T51" fmla="*/ 594 h 922"/>
                <a:gd name="T52" fmla="*/ 20 w 1224"/>
                <a:gd name="T53" fmla="*/ 720 h 922"/>
                <a:gd name="T54" fmla="*/ 38 w 1224"/>
                <a:gd name="T55" fmla="*/ 847 h 922"/>
                <a:gd name="T56" fmla="*/ 136 w 1224"/>
                <a:gd name="T57" fmla="*/ 922 h 922"/>
                <a:gd name="T58" fmla="*/ 136 w 1224"/>
                <a:gd name="T59" fmla="*/ 774 h 922"/>
                <a:gd name="T60" fmla="*/ 139 w 1224"/>
                <a:gd name="T61" fmla="*/ 700 h 922"/>
                <a:gd name="T62" fmla="*/ 146 w 1224"/>
                <a:gd name="T63" fmla="*/ 630 h 922"/>
                <a:gd name="T64" fmla="*/ 160 w 1224"/>
                <a:gd name="T65" fmla="*/ 562 h 922"/>
                <a:gd name="T66" fmla="*/ 171 w 1224"/>
                <a:gd name="T67" fmla="*/ 528 h 922"/>
                <a:gd name="T68" fmla="*/ 185 w 1224"/>
                <a:gd name="T69" fmla="*/ 497 h 922"/>
                <a:gd name="T70" fmla="*/ 200 w 1224"/>
                <a:gd name="T71" fmla="*/ 467 h 922"/>
                <a:gd name="T72" fmla="*/ 219 w 1224"/>
                <a:gd name="T73" fmla="*/ 439 h 922"/>
                <a:gd name="T74" fmla="*/ 243 w 1224"/>
                <a:gd name="T75" fmla="*/ 411 h 922"/>
                <a:gd name="T76" fmla="*/ 268 w 1224"/>
                <a:gd name="T77" fmla="*/ 386 h 922"/>
                <a:gd name="T78" fmla="*/ 324 w 1224"/>
                <a:gd name="T79" fmla="*/ 366 h 922"/>
                <a:gd name="T80" fmla="*/ 380 w 1224"/>
                <a:gd name="T81" fmla="*/ 349 h 922"/>
                <a:gd name="T82" fmla="*/ 438 w 1224"/>
                <a:gd name="T83" fmla="*/ 337 h 922"/>
                <a:gd name="T84" fmla="*/ 496 w 1224"/>
                <a:gd name="T85" fmla="*/ 329 h 922"/>
                <a:gd name="T86" fmla="*/ 556 w 1224"/>
                <a:gd name="T87" fmla="*/ 326 h 922"/>
                <a:gd name="T88" fmla="*/ 616 w 1224"/>
                <a:gd name="T89" fmla="*/ 326 h 922"/>
                <a:gd name="T90" fmla="*/ 677 w 1224"/>
                <a:gd name="T91" fmla="*/ 330 h 922"/>
                <a:gd name="T92" fmla="*/ 739 w 1224"/>
                <a:gd name="T93" fmla="*/ 339 h 922"/>
                <a:gd name="T94" fmla="*/ 801 w 1224"/>
                <a:gd name="T95" fmla="*/ 355 h 922"/>
                <a:gd name="T96" fmla="*/ 862 w 1224"/>
                <a:gd name="T97" fmla="*/ 374 h 922"/>
                <a:gd name="T98" fmla="*/ 921 w 1224"/>
                <a:gd name="T99" fmla="*/ 398 h 922"/>
                <a:gd name="T100" fmla="*/ 978 w 1224"/>
                <a:gd name="T101" fmla="*/ 426 h 922"/>
                <a:gd name="T102" fmla="*/ 1035 w 1224"/>
                <a:gd name="T103" fmla="*/ 458 h 922"/>
                <a:gd name="T104" fmla="*/ 1091 w 1224"/>
                <a:gd name="T105" fmla="*/ 495 h 922"/>
                <a:gd name="T106" fmla="*/ 1144 w 1224"/>
                <a:gd name="T107" fmla="*/ 535 h 922"/>
                <a:gd name="T108" fmla="*/ 1196 w 1224"/>
                <a:gd name="T109" fmla="*/ 58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4" h="922">
                  <a:moveTo>
                    <a:pt x="1224" y="550"/>
                  </a:moveTo>
                  <a:lnTo>
                    <a:pt x="1200" y="512"/>
                  </a:lnTo>
                  <a:lnTo>
                    <a:pt x="1174" y="474"/>
                  </a:lnTo>
                  <a:lnTo>
                    <a:pt x="1146" y="437"/>
                  </a:lnTo>
                  <a:lnTo>
                    <a:pt x="1118" y="400"/>
                  </a:lnTo>
                  <a:lnTo>
                    <a:pt x="1088" y="365"/>
                  </a:lnTo>
                  <a:lnTo>
                    <a:pt x="1058" y="329"/>
                  </a:lnTo>
                  <a:lnTo>
                    <a:pt x="1026" y="294"/>
                  </a:lnTo>
                  <a:lnTo>
                    <a:pt x="993" y="261"/>
                  </a:lnTo>
                  <a:lnTo>
                    <a:pt x="957" y="229"/>
                  </a:lnTo>
                  <a:lnTo>
                    <a:pt x="922" y="196"/>
                  </a:lnTo>
                  <a:lnTo>
                    <a:pt x="883" y="165"/>
                  </a:lnTo>
                  <a:lnTo>
                    <a:pt x="844" y="135"/>
                  </a:lnTo>
                  <a:lnTo>
                    <a:pt x="802" y="106"/>
                  </a:lnTo>
                  <a:lnTo>
                    <a:pt x="758" y="78"/>
                  </a:lnTo>
                  <a:lnTo>
                    <a:pt x="713" y="50"/>
                  </a:lnTo>
                  <a:lnTo>
                    <a:pt x="666" y="25"/>
                  </a:lnTo>
                  <a:lnTo>
                    <a:pt x="628" y="17"/>
                  </a:lnTo>
                  <a:lnTo>
                    <a:pt x="592" y="10"/>
                  </a:lnTo>
                  <a:lnTo>
                    <a:pt x="555" y="6"/>
                  </a:lnTo>
                  <a:lnTo>
                    <a:pt x="518" y="2"/>
                  </a:lnTo>
                  <a:lnTo>
                    <a:pt x="483" y="0"/>
                  </a:lnTo>
                  <a:lnTo>
                    <a:pt x="446" y="0"/>
                  </a:lnTo>
                  <a:lnTo>
                    <a:pt x="410" y="2"/>
                  </a:lnTo>
                  <a:lnTo>
                    <a:pt x="376" y="6"/>
                  </a:lnTo>
                  <a:lnTo>
                    <a:pt x="340" y="11"/>
                  </a:lnTo>
                  <a:lnTo>
                    <a:pt x="306" y="19"/>
                  </a:lnTo>
                  <a:lnTo>
                    <a:pt x="270" y="28"/>
                  </a:lnTo>
                  <a:lnTo>
                    <a:pt x="236" y="40"/>
                  </a:lnTo>
                  <a:lnTo>
                    <a:pt x="201" y="55"/>
                  </a:lnTo>
                  <a:lnTo>
                    <a:pt x="167" y="72"/>
                  </a:lnTo>
                  <a:lnTo>
                    <a:pt x="133" y="90"/>
                  </a:lnTo>
                  <a:lnTo>
                    <a:pt x="98" y="112"/>
                  </a:lnTo>
                  <a:lnTo>
                    <a:pt x="85" y="121"/>
                  </a:lnTo>
                  <a:lnTo>
                    <a:pt x="74" y="131"/>
                  </a:lnTo>
                  <a:lnTo>
                    <a:pt x="64" y="143"/>
                  </a:lnTo>
                  <a:lnTo>
                    <a:pt x="54" y="156"/>
                  </a:lnTo>
                  <a:lnTo>
                    <a:pt x="45" y="171"/>
                  </a:lnTo>
                  <a:lnTo>
                    <a:pt x="37" y="187"/>
                  </a:lnTo>
                  <a:lnTo>
                    <a:pt x="30" y="205"/>
                  </a:lnTo>
                  <a:lnTo>
                    <a:pt x="24" y="224"/>
                  </a:lnTo>
                  <a:lnTo>
                    <a:pt x="18" y="244"/>
                  </a:lnTo>
                  <a:lnTo>
                    <a:pt x="14" y="267"/>
                  </a:lnTo>
                  <a:lnTo>
                    <a:pt x="10" y="289"/>
                  </a:lnTo>
                  <a:lnTo>
                    <a:pt x="7" y="313"/>
                  </a:lnTo>
                  <a:lnTo>
                    <a:pt x="5" y="338"/>
                  </a:lnTo>
                  <a:lnTo>
                    <a:pt x="2" y="363"/>
                  </a:lnTo>
                  <a:lnTo>
                    <a:pt x="1" y="390"/>
                  </a:lnTo>
                  <a:lnTo>
                    <a:pt x="0" y="417"/>
                  </a:lnTo>
                  <a:lnTo>
                    <a:pt x="1" y="474"/>
                  </a:lnTo>
                  <a:lnTo>
                    <a:pt x="4" y="533"/>
                  </a:lnTo>
                  <a:lnTo>
                    <a:pt x="8" y="594"/>
                  </a:lnTo>
                  <a:lnTo>
                    <a:pt x="14" y="657"/>
                  </a:lnTo>
                  <a:lnTo>
                    <a:pt x="20" y="720"/>
                  </a:lnTo>
                  <a:lnTo>
                    <a:pt x="29" y="784"/>
                  </a:lnTo>
                  <a:lnTo>
                    <a:pt x="38" y="847"/>
                  </a:lnTo>
                  <a:lnTo>
                    <a:pt x="47" y="908"/>
                  </a:lnTo>
                  <a:lnTo>
                    <a:pt x="136" y="922"/>
                  </a:lnTo>
                  <a:lnTo>
                    <a:pt x="136" y="847"/>
                  </a:lnTo>
                  <a:lnTo>
                    <a:pt x="136" y="774"/>
                  </a:lnTo>
                  <a:lnTo>
                    <a:pt x="137" y="737"/>
                  </a:lnTo>
                  <a:lnTo>
                    <a:pt x="139" y="700"/>
                  </a:lnTo>
                  <a:lnTo>
                    <a:pt x="141" y="664"/>
                  </a:lnTo>
                  <a:lnTo>
                    <a:pt x="146" y="630"/>
                  </a:lnTo>
                  <a:lnTo>
                    <a:pt x="153" y="595"/>
                  </a:lnTo>
                  <a:lnTo>
                    <a:pt x="160" y="562"/>
                  </a:lnTo>
                  <a:lnTo>
                    <a:pt x="166" y="545"/>
                  </a:lnTo>
                  <a:lnTo>
                    <a:pt x="171" y="528"/>
                  </a:lnTo>
                  <a:lnTo>
                    <a:pt x="177" y="513"/>
                  </a:lnTo>
                  <a:lnTo>
                    <a:pt x="185" y="497"/>
                  </a:lnTo>
                  <a:lnTo>
                    <a:pt x="193" y="483"/>
                  </a:lnTo>
                  <a:lnTo>
                    <a:pt x="200" y="467"/>
                  </a:lnTo>
                  <a:lnTo>
                    <a:pt x="209" y="453"/>
                  </a:lnTo>
                  <a:lnTo>
                    <a:pt x="219" y="439"/>
                  </a:lnTo>
                  <a:lnTo>
                    <a:pt x="230" y="425"/>
                  </a:lnTo>
                  <a:lnTo>
                    <a:pt x="243" y="411"/>
                  </a:lnTo>
                  <a:lnTo>
                    <a:pt x="255" y="398"/>
                  </a:lnTo>
                  <a:lnTo>
                    <a:pt x="268" y="386"/>
                  </a:lnTo>
                  <a:lnTo>
                    <a:pt x="296" y="375"/>
                  </a:lnTo>
                  <a:lnTo>
                    <a:pt x="324" y="366"/>
                  </a:lnTo>
                  <a:lnTo>
                    <a:pt x="353" y="357"/>
                  </a:lnTo>
                  <a:lnTo>
                    <a:pt x="380" y="349"/>
                  </a:lnTo>
                  <a:lnTo>
                    <a:pt x="409" y="342"/>
                  </a:lnTo>
                  <a:lnTo>
                    <a:pt x="438" y="337"/>
                  </a:lnTo>
                  <a:lnTo>
                    <a:pt x="467" y="332"/>
                  </a:lnTo>
                  <a:lnTo>
                    <a:pt x="496" y="329"/>
                  </a:lnTo>
                  <a:lnTo>
                    <a:pt x="526" y="327"/>
                  </a:lnTo>
                  <a:lnTo>
                    <a:pt x="556" y="326"/>
                  </a:lnTo>
                  <a:lnTo>
                    <a:pt x="586" y="326"/>
                  </a:lnTo>
                  <a:lnTo>
                    <a:pt x="616" y="326"/>
                  </a:lnTo>
                  <a:lnTo>
                    <a:pt x="646" y="328"/>
                  </a:lnTo>
                  <a:lnTo>
                    <a:pt x="677" y="330"/>
                  </a:lnTo>
                  <a:lnTo>
                    <a:pt x="708" y="335"/>
                  </a:lnTo>
                  <a:lnTo>
                    <a:pt x="739" y="339"/>
                  </a:lnTo>
                  <a:lnTo>
                    <a:pt x="771" y="346"/>
                  </a:lnTo>
                  <a:lnTo>
                    <a:pt x="801" y="355"/>
                  </a:lnTo>
                  <a:lnTo>
                    <a:pt x="832" y="363"/>
                  </a:lnTo>
                  <a:lnTo>
                    <a:pt x="862" y="374"/>
                  </a:lnTo>
                  <a:lnTo>
                    <a:pt x="892" y="386"/>
                  </a:lnTo>
                  <a:lnTo>
                    <a:pt x="921" y="398"/>
                  </a:lnTo>
                  <a:lnTo>
                    <a:pt x="950" y="411"/>
                  </a:lnTo>
                  <a:lnTo>
                    <a:pt x="978" y="426"/>
                  </a:lnTo>
                  <a:lnTo>
                    <a:pt x="1007" y="441"/>
                  </a:lnTo>
                  <a:lnTo>
                    <a:pt x="1035" y="458"/>
                  </a:lnTo>
                  <a:lnTo>
                    <a:pt x="1063" y="476"/>
                  </a:lnTo>
                  <a:lnTo>
                    <a:pt x="1091" y="495"/>
                  </a:lnTo>
                  <a:lnTo>
                    <a:pt x="1117" y="514"/>
                  </a:lnTo>
                  <a:lnTo>
                    <a:pt x="1144" y="535"/>
                  </a:lnTo>
                  <a:lnTo>
                    <a:pt x="1171" y="557"/>
                  </a:lnTo>
                  <a:lnTo>
                    <a:pt x="1196" y="580"/>
                  </a:lnTo>
                  <a:lnTo>
                    <a:pt x="1224" y="5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560" y="1954"/>
              <a:ext cx="137" cy="128"/>
            </a:xfrm>
            <a:custGeom>
              <a:avLst/>
              <a:gdLst>
                <a:gd name="T0" fmla="*/ 0 w 1238"/>
                <a:gd name="T1" fmla="*/ 28 h 1146"/>
                <a:gd name="T2" fmla="*/ 1213 w 1238"/>
                <a:gd name="T3" fmla="*/ 1146 h 1146"/>
                <a:gd name="T4" fmla="*/ 1238 w 1238"/>
                <a:gd name="T5" fmla="*/ 1113 h 1146"/>
                <a:gd name="T6" fmla="*/ 926 w 1238"/>
                <a:gd name="T7" fmla="*/ 617 h 1146"/>
                <a:gd name="T8" fmla="*/ 904 w 1238"/>
                <a:gd name="T9" fmla="*/ 606 h 1146"/>
                <a:gd name="T10" fmla="*/ 880 w 1238"/>
                <a:gd name="T11" fmla="*/ 595 h 1146"/>
                <a:gd name="T12" fmla="*/ 855 w 1238"/>
                <a:gd name="T13" fmla="*/ 585 h 1146"/>
                <a:gd name="T14" fmla="*/ 828 w 1238"/>
                <a:gd name="T15" fmla="*/ 576 h 1146"/>
                <a:gd name="T16" fmla="*/ 775 w 1238"/>
                <a:gd name="T17" fmla="*/ 558 h 1146"/>
                <a:gd name="T18" fmla="*/ 722 w 1238"/>
                <a:gd name="T19" fmla="*/ 539 h 1146"/>
                <a:gd name="T20" fmla="*/ 698 w 1238"/>
                <a:gd name="T21" fmla="*/ 528 h 1146"/>
                <a:gd name="T22" fmla="*/ 675 w 1238"/>
                <a:gd name="T23" fmla="*/ 517 h 1146"/>
                <a:gd name="T24" fmla="*/ 663 w 1238"/>
                <a:gd name="T25" fmla="*/ 510 h 1146"/>
                <a:gd name="T26" fmla="*/ 652 w 1238"/>
                <a:gd name="T27" fmla="*/ 503 h 1146"/>
                <a:gd name="T28" fmla="*/ 642 w 1238"/>
                <a:gd name="T29" fmla="*/ 497 h 1146"/>
                <a:gd name="T30" fmla="*/ 633 w 1238"/>
                <a:gd name="T31" fmla="*/ 489 h 1146"/>
                <a:gd name="T32" fmla="*/ 625 w 1238"/>
                <a:gd name="T33" fmla="*/ 481 h 1146"/>
                <a:gd name="T34" fmla="*/ 617 w 1238"/>
                <a:gd name="T35" fmla="*/ 472 h 1146"/>
                <a:gd name="T36" fmla="*/ 609 w 1238"/>
                <a:gd name="T37" fmla="*/ 463 h 1146"/>
                <a:gd name="T38" fmla="*/ 602 w 1238"/>
                <a:gd name="T39" fmla="*/ 454 h 1146"/>
                <a:gd name="T40" fmla="*/ 597 w 1238"/>
                <a:gd name="T41" fmla="*/ 444 h 1146"/>
                <a:gd name="T42" fmla="*/ 592 w 1238"/>
                <a:gd name="T43" fmla="*/ 433 h 1146"/>
                <a:gd name="T44" fmla="*/ 589 w 1238"/>
                <a:gd name="T45" fmla="*/ 421 h 1146"/>
                <a:gd name="T46" fmla="*/ 586 w 1238"/>
                <a:gd name="T47" fmla="*/ 409 h 1146"/>
                <a:gd name="T48" fmla="*/ 565 w 1238"/>
                <a:gd name="T49" fmla="*/ 283 h 1146"/>
                <a:gd name="T50" fmla="*/ 58 w 1238"/>
                <a:gd name="T51" fmla="*/ 0 h 1146"/>
                <a:gd name="T52" fmla="*/ 0 w 1238"/>
                <a:gd name="T53" fmla="*/ 2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8" h="1146">
                  <a:moveTo>
                    <a:pt x="0" y="28"/>
                  </a:moveTo>
                  <a:lnTo>
                    <a:pt x="1213" y="1146"/>
                  </a:lnTo>
                  <a:lnTo>
                    <a:pt x="1238" y="1113"/>
                  </a:lnTo>
                  <a:lnTo>
                    <a:pt x="926" y="617"/>
                  </a:lnTo>
                  <a:lnTo>
                    <a:pt x="904" y="606"/>
                  </a:lnTo>
                  <a:lnTo>
                    <a:pt x="880" y="595"/>
                  </a:lnTo>
                  <a:lnTo>
                    <a:pt x="855" y="585"/>
                  </a:lnTo>
                  <a:lnTo>
                    <a:pt x="828" y="576"/>
                  </a:lnTo>
                  <a:lnTo>
                    <a:pt x="775" y="558"/>
                  </a:lnTo>
                  <a:lnTo>
                    <a:pt x="722" y="539"/>
                  </a:lnTo>
                  <a:lnTo>
                    <a:pt x="698" y="528"/>
                  </a:lnTo>
                  <a:lnTo>
                    <a:pt x="675" y="517"/>
                  </a:lnTo>
                  <a:lnTo>
                    <a:pt x="663" y="510"/>
                  </a:lnTo>
                  <a:lnTo>
                    <a:pt x="652" y="503"/>
                  </a:lnTo>
                  <a:lnTo>
                    <a:pt x="642" y="497"/>
                  </a:lnTo>
                  <a:lnTo>
                    <a:pt x="633" y="489"/>
                  </a:lnTo>
                  <a:lnTo>
                    <a:pt x="625" y="481"/>
                  </a:lnTo>
                  <a:lnTo>
                    <a:pt x="617" y="472"/>
                  </a:lnTo>
                  <a:lnTo>
                    <a:pt x="609" y="463"/>
                  </a:lnTo>
                  <a:lnTo>
                    <a:pt x="602" y="454"/>
                  </a:lnTo>
                  <a:lnTo>
                    <a:pt x="597" y="444"/>
                  </a:lnTo>
                  <a:lnTo>
                    <a:pt x="592" y="433"/>
                  </a:lnTo>
                  <a:lnTo>
                    <a:pt x="589" y="421"/>
                  </a:lnTo>
                  <a:lnTo>
                    <a:pt x="586" y="409"/>
                  </a:lnTo>
                  <a:lnTo>
                    <a:pt x="565" y="283"/>
                  </a:lnTo>
                  <a:lnTo>
                    <a:pt x="58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642" y="1998"/>
              <a:ext cx="54" cy="14"/>
            </a:xfrm>
            <a:custGeom>
              <a:avLst/>
              <a:gdLst>
                <a:gd name="T0" fmla="*/ 241 w 484"/>
                <a:gd name="T1" fmla="*/ 0 h 127"/>
                <a:gd name="T2" fmla="*/ 484 w 484"/>
                <a:gd name="T3" fmla="*/ 0 h 127"/>
                <a:gd name="T4" fmla="*/ 483 w 484"/>
                <a:gd name="T5" fmla="*/ 7 h 127"/>
                <a:gd name="T6" fmla="*/ 483 w 484"/>
                <a:gd name="T7" fmla="*/ 14 h 127"/>
                <a:gd name="T8" fmla="*/ 480 w 484"/>
                <a:gd name="T9" fmla="*/ 20 h 127"/>
                <a:gd name="T10" fmla="*/ 478 w 484"/>
                <a:gd name="T11" fmla="*/ 26 h 127"/>
                <a:gd name="T12" fmla="*/ 473 w 484"/>
                <a:gd name="T13" fmla="*/ 38 h 127"/>
                <a:gd name="T14" fmla="*/ 465 w 484"/>
                <a:gd name="T15" fmla="*/ 50 h 127"/>
                <a:gd name="T16" fmla="*/ 454 w 484"/>
                <a:gd name="T17" fmla="*/ 62 h 127"/>
                <a:gd name="T18" fmla="*/ 443 w 484"/>
                <a:gd name="T19" fmla="*/ 72 h 127"/>
                <a:gd name="T20" fmla="*/ 428 w 484"/>
                <a:gd name="T21" fmla="*/ 82 h 127"/>
                <a:gd name="T22" fmla="*/ 413 w 484"/>
                <a:gd name="T23" fmla="*/ 90 h 127"/>
                <a:gd name="T24" fmla="*/ 396 w 484"/>
                <a:gd name="T25" fmla="*/ 98 h 127"/>
                <a:gd name="T26" fmla="*/ 377 w 484"/>
                <a:gd name="T27" fmla="*/ 106 h 127"/>
                <a:gd name="T28" fmla="*/ 357 w 484"/>
                <a:gd name="T29" fmla="*/ 112 h 127"/>
                <a:gd name="T30" fmla="*/ 336 w 484"/>
                <a:gd name="T31" fmla="*/ 117 h 127"/>
                <a:gd name="T32" fmla="*/ 314 w 484"/>
                <a:gd name="T33" fmla="*/ 122 h 127"/>
                <a:gd name="T34" fmla="*/ 290 w 484"/>
                <a:gd name="T35" fmla="*/ 125 h 127"/>
                <a:gd name="T36" fmla="*/ 266 w 484"/>
                <a:gd name="T37" fmla="*/ 127 h 127"/>
                <a:gd name="T38" fmla="*/ 241 w 484"/>
                <a:gd name="T39" fmla="*/ 127 h 127"/>
                <a:gd name="T40" fmla="*/ 217 w 484"/>
                <a:gd name="T41" fmla="*/ 127 h 127"/>
                <a:gd name="T42" fmla="*/ 193 w 484"/>
                <a:gd name="T43" fmla="*/ 125 h 127"/>
                <a:gd name="T44" fmla="*/ 170 w 484"/>
                <a:gd name="T45" fmla="*/ 122 h 127"/>
                <a:gd name="T46" fmla="*/ 148 w 484"/>
                <a:gd name="T47" fmla="*/ 117 h 127"/>
                <a:gd name="T48" fmla="*/ 127 w 484"/>
                <a:gd name="T49" fmla="*/ 112 h 127"/>
                <a:gd name="T50" fmla="*/ 107 w 484"/>
                <a:gd name="T51" fmla="*/ 106 h 127"/>
                <a:gd name="T52" fmla="*/ 88 w 484"/>
                <a:gd name="T53" fmla="*/ 98 h 127"/>
                <a:gd name="T54" fmla="*/ 71 w 484"/>
                <a:gd name="T55" fmla="*/ 90 h 127"/>
                <a:gd name="T56" fmla="*/ 56 w 484"/>
                <a:gd name="T57" fmla="*/ 82 h 127"/>
                <a:gd name="T58" fmla="*/ 41 w 484"/>
                <a:gd name="T59" fmla="*/ 72 h 127"/>
                <a:gd name="T60" fmla="*/ 29 w 484"/>
                <a:gd name="T61" fmla="*/ 62 h 127"/>
                <a:gd name="T62" fmla="*/ 19 w 484"/>
                <a:gd name="T63" fmla="*/ 50 h 127"/>
                <a:gd name="T64" fmla="*/ 11 w 484"/>
                <a:gd name="T65" fmla="*/ 38 h 127"/>
                <a:gd name="T66" fmla="*/ 5 w 484"/>
                <a:gd name="T67" fmla="*/ 26 h 127"/>
                <a:gd name="T68" fmla="*/ 2 w 484"/>
                <a:gd name="T69" fmla="*/ 20 h 127"/>
                <a:gd name="T70" fmla="*/ 1 w 484"/>
                <a:gd name="T71" fmla="*/ 14 h 127"/>
                <a:gd name="T72" fmla="*/ 0 w 484"/>
                <a:gd name="T73" fmla="*/ 7 h 127"/>
                <a:gd name="T74" fmla="*/ 0 w 484"/>
                <a:gd name="T75" fmla="*/ 0 h 127"/>
                <a:gd name="T76" fmla="*/ 241 w 484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27">
                  <a:moveTo>
                    <a:pt x="241" y="0"/>
                  </a:moveTo>
                  <a:lnTo>
                    <a:pt x="484" y="0"/>
                  </a:lnTo>
                  <a:lnTo>
                    <a:pt x="483" y="7"/>
                  </a:lnTo>
                  <a:lnTo>
                    <a:pt x="483" y="14"/>
                  </a:lnTo>
                  <a:lnTo>
                    <a:pt x="480" y="20"/>
                  </a:lnTo>
                  <a:lnTo>
                    <a:pt x="478" y="26"/>
                  </a:lnTo>
                  <a:lnTo>
                    <a:pt x="473" y="38"/>
                  </a:lnTo>
                  <a:lnTo>
                    <a:pt x="465" y="50"/>
                  </a:lnTo>
                  <a:lnTo>
                    <a:pt x="454" y="62"/>
                  </a:lnTo>
                  <a:lnTo>
                    <a:pt x="443" y="72"/>
                  </a:lnTo>
                  <a:lnTo>
                    <a:pt x="428" y="82"/>
                  </a:lnTo>
                  <a:lnTo>
                    <a:pt x="413" y="90"/>
                  </a:lnTo>
                  <a:lnTo>
                    <a:pt x="396" y="98"/>
                  </a:lnTo>
                  <a:lnTo>
                    <a:pt x="377" y="106"/>
                  </a:lnTo>
                  <a:lnTo>
                    <a:pt x="357" y="112"/>
                  </a:lnTo>
                  <a:lnTo>
                    <a:pt x="336" y="117"/>
                  </a:lnTo>
                  <a:lnTo>
                    <a:pt x="314" y="122"/>
                  </a:lnTo>
                  <a:lnTo>
                    <a:pt x="290" y="125"/>
                  </a:lnTo>
                  <a:lnTo>
                    <a:pt x="266" y="127"/>
                  </a:lnTo>
                  <a:lnTo>
                    <a:pt x="241" y="127"/>
                  </a:lnTo>
                  <a:lnTo>
                    <a:pt x="217" y="127"/>
                  </a:lnTo>
                  <a:lnTo>
                    <a:pt x="193" y="125"/>
                  </a:lnTo>
                  <a:lnTo>
                    <a:pt x="170" y="122"/>
                  </a:lnTo>
                  <a:lnTo>
                    <a:pt x="148" y="117"/>
                  </a:lnTo>
                  <a:lnTo>
                    <a:pt x="127" y="112"/>
                  </a:lnTo>
                  <a:lnTo>
                    <a:pt x="107" y="106"/>
                  </a:lnTo>
                  <a:lnTo>
                    <a:pt x="88" y="98"/>
                  </a:lnTo>
                  <a:lnTo>
                    <a:pt x="71" y="90"/>
                  </a:lnTo>
                  <a:lnTo>
                    <a:pt x="56" y="82"/>
                  </a:lnTo>
                  <a:lnTo>
                    <a:pt x="41" y="72"/>
                  </a:lnTo>
                  <a:lnTo>
                    <a:pt x="29" y="62"/>
                  </a:lnTo>
                  <a:lnTo>
                    <a:pt x="19" y="50"/>
                  </a:lnTo>
                  <a:lnTo>
                    <a:pt x="11" y="38"/>
                  </a:lnTo>
                  <a:lnTo>
                    <a:pt x="5" y="26"/>
                  </a:lnTo>
                  <a:lnTo>
                    <a:pt x="2" y="20"/>
                  </a:lnTo>
                  <a:lnTo>
                    <a:pt x="1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579" y="1918"/>
              <a:ext cx="250" cy="82"/>
            </a:xfrm>
            <a:custGeom>
              <a:avLst/>
              <a:gdLst>
                <a:gd name="T0" fmla="*/ 9 w 2246"/>
                <a:gd name="T1" fmla="*/ 266 h 738"/>
                <a:gd name="T2" fmla="*/ 420 w 2246"/>
                <a:gd name="T3" fmla="*/ 405 h 738"/>
                <a:gd name="T4" fmla="*/ 520 w 2246"/>
                <a:gd name="T5" fmla="*/ 498 h 738"/>
                <a:gd name="T6" fmla="*/ 1684 w 2246"/>
                <a:gd name="T7" fmla="*/ 704 h 738"/>
                <a:gd name="T8" fmla="*/ 2212 w 2246"/>
                <a:gd name="T9" fmla="*/ 738 h 738"/>
                <a:gd name="T10" fmla="*/ 2246 w 2246"/>
                <a:gd name="T11" fmla="*/ 691 h 738"/>
                <a:gd name="T12" fmla="*/ 1224 w 2246"/>
                <a:gd name="T13" fmla="*/ 420 h 738"/>
                <a:gd name="T14" fmla="*/ 1172 w 2246"/>
                <a:gd name="T15" fmla="*/ 398 h 738"/>
                <a:gd name="T16" fmla="*/ 1122 w 2246"/>
                <a:gd name="T17" fmla="*/ 376 h 738"/>
                <a:gd name="T18" fmla="*/ 1071 w 2246"/>
                <a:gd name="T19" fmla="*/ 353 h 738"/>
                <a:gd name="T20" fmla="*/ 1020 w 2246"/>
                <a:gd name="T21" fmla="*/ 330 h 738"/>
                <a:gd name="T22" fmla="*/ 969 w 2246"/>
                <a:gd name="T23" fmla="*/ 308 h 738"/>
                <a:gd name="T24" fmla="*/ 918 w 2246"/>
                <a:gd name="T25" fmla="*/ 285 h 738"/>
                <a:gd name="T26" fmla="*/ 867 w 2246"/>
                <a:gd name="T27" fmla="*/ 263 h 738"/>
                <a:gd name="T28" fmla="*/ 816 w 2246"/>
                <a:gd name="T29" fmla="*/ 241 h 738"/>
                <a:gd name="T30" fmla="*/ 766 w 2246"/>
                <a:gd name="T31" fmla="*/ 217 h 738"/>
                <a:gd name="T32" fmla="*/ 714 w 2246"/>
                <a:gd name="T33" fmla="*/ 195 h 738"/>
                <a:gd name="T34" fmla="*/ 663 w 2246"/>
                <a:gd name="T35" fmla="*/ 173 h 738"/>
                <a:gd name="T36" fmla="*/ 612 w 2246"/>
                <a:gd name="T37" fmla="*/ 151 h 738"/>
                <a:gd name="T38" fmla="*/ 561 w 2246"/>
                <a:gd name="T39" fmla="*/ 127 h 738"/>
                <a:gd name="T40" fmla="*/ 510 w 2246"/>
                <a:gd name="T41" fmla="*/ 105 h 738"/>
                <a:gd name="T42" fmla="*/ 459 w 2246"/>
                <a:gd name="T43" fmla="*/ 83 h 738"/>
                <a:gd name="T44" fmla="*/ 409 w 2246"/>
                <a:gd name="T45" fmla="*/ 60 h 738"/>
                <a:gd name="T46" fmla="*/ 380 w 2246"/>
                <a:gd name="T47" fmla="*/ 48 h 738"/>
                <a:gd name="T48" fmla="*/ 352 w 2246"/>
                <a:gd name="T49" fmla="*/ 37 h 738"/>
                <a:gd name="T50" fmla="*/ 325 w 2246"/>
                <a:gd name="T51" fmla="*/ 28 h 738"/>
                <a:gd name="T52" fmla="*/ 301 w 2246"/>
                <a:gd name="T53" fmla="*/ 20 h 738"/>
                <a:gd name="T54" fmla="*/ 276 w 2246"/>
                <a:gd name="T55" fmla="*/ 14 h 738"/>
                <a:gd name="T56" fmla="*/ 253 w 2246"/>
                <a:gd name="T57" fmla="*/ 9 h 738"/>
                <a:gd name="T58" fmla="*/ 230 w 2246"/>
                <a:gd name="T59" fmla="*/ 5 h 738"/>
                <a:gd name="T60" fmla="*/ 209 w 2246"/>
                <a:gd name="T61" fmla="*/ 2 h 738"/>
                <a:gd name="T62" fmla="*/ 189 w 2246"/>
                <a:gd name="T63" fmla="*/ 0 h 738"/>
                <a:gd name="T64" fmla="*/ 170 w 2246"/>
                <a:gd name="T65" fmla="*/ 0 h 738"/>
                <a:gd name="T66" fmla="*/ 151 w 2246"/>
                <a:gd name="T67" fmla="*/ 1 h 738"/>
                <a:gd name="T68" fmla="*/ 134 w 2246"/>
                <a:gd name="T69" fmla="*/ 4 h 738"/>
                <a:gd name="T70" fmla="*/ 118 w 2246"/>
                <a:gd name="T71" fmla="*/ 7 h 738"/>
                <a:gd name="T72" fmla="*/ 103 w 2246"/>
                <a:gd name="T73" fmla="*/ 12 h 738"/>
                <a:gd name="T74" fmla="*/ 89 w 2246"/>
                <a:gd name="T75" fmla="*/ 18 h 738"/>
                <a:gd name="T76" fmla="*/ 75 w 2246"/>
                <a:gd name="T77" fmla="*/ 25 h 738"/>
                <a:gd name="T78" fmla="*/ 63 w 2246"/>
                <a:gd name="T79" fmla="*/ 32 h 738"/>
                <a:gd name="T80" fmla="*/ 52 w 2246"/>
                <a:gd name="T81" fmla="*/ 41 h 738"/>
                <a:gd name="T82" fmla="*/ 42 w 2246"/>
                <a:gd name="T83" fmla="*/ 51 h 738"/>
                <a:gd name="T84" fmla="*/ 33 w 2246"/>
                <a:gd name="T85" fmla="*/ 63 h 738"/>
                <a:gd name="T86" fmla="*/ 25 w 2246"/>
                <a:gd name="T87" fmla="*/ 74 h 738"/>
                <a:gd name="T88" fmla="*/ 19 w 2246"/>
                <a:gd name="T89" fmla="*/ 87 h 738"/>
                <a:gd name="T90" fmla="*/ 13 w 2246"/>
                <a:gd name="T91" fmla="*/ 102 h 738"/>
                <a:gd name="T92" fmla="*/ 9 w 2246"/>
                <a:gd name="T93" fmla="*/ 116 h 738"/>
                <a:gd name="T94" fmla="*/ 5 w 2246"/>
                <a:gd name="T95" fmla="*/ 132 h 738"/>
                <a:gd name="T96" fmla="*/ 2 w 2246"/>
                <a:gd name="T97" fmla="*/ 148 h 738"/>
                <a:gd name="T98" fmla="*/ 1 w 2246"/>
                <a:gd name="T99" fmla="*/ 166 h 738"/>
                <a:gd name="T100" fmla="*/ 0 w 2246"/>
                <a:gd name="T101" fmla="*/ 184 h 738"/>
                <a:gd name="T102" fmla="*/ 1 w 2246"/>
                <a:gd name="T103" fmla="*/ 204 h 738"/>
                <a:gd name="T104" fmla="*/ 3 w 2246"/>
                <a:gd name="T105" fmla="*/ 224 h 738"/>
                <a:gd name="T106" fmla="*/ 5 w 2246"/>
                <a:gd name="T107" fmla="*/ 244 h 738"/>
                <a:gd name="T108" fmla="*/ 9 w 2246"/>
                <a:gd name="T109" fmla="*/ 26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6" h="738">
                  <a:moveTo>
                    <a:pt x="9" y="266"/>
                  </a:moveTo>
                  <a:lnTo>
                    <a:pt x="420" y="405"/>
                  </a:lnTo>
                  <a:lnTo>
                    <a:pt x="520" y="498"/>
                  </a:lnTo>
                  <a:lnTo>
                    <a:pt x="1684" y="704"/>
                  </a:lnTo>
                  <a:lnTo>
                    <a:pt x="2212" y="738"/>
                  </a:lnTo>
                  <a:lnTo>
                    <a:pt x="2246" y="691"/>
                  </a:lnTo>
                  <a:lnTo>
                    <a:pt x="1224" y="420"/>
                  </a:lnTo>
                  <a:lnTo>
                    <a:pt x="1172" y="398"/>
                  </a:lnTo>
                  <a:lnTo>
                    <a:pt x="1122" y="376"/>
                  </a:lnTo>
                  <a:lnTo>
                    <a:pt x="1071" y="353"/>
                  </a:lnTo>
                  <a:lnTo>
                    <a:pt x="1020" y="330"/>
                  </a:lnTo>
                  <a:lnTo>
                    <a:pt x="969" y="308"/>
                  </a:lnTo>
                  <a:lnTo>
                    <a:pt x="918" y="285"/>
                  </a:lnTo>
                  <a:lnTo>
                    <a:pt x="867" y="263"/>
                  </a:lnTo>
                  <a:lnTo>
                    <a:pt x="816" y="241"/>
                  </a:lnTo>
                  <a:lnTo>
                    <a:pt x="766" y="217"/>
                  </a:lnTo>
                  <a:lnTo>
                    <a:pt x="714" y="195"/>
                  </a:lnTo>
                  <a:lnTo>
                    <a:pt x="663" y="173"/>
                  </a:lnTo>
                  <a:lnTo>
                    <a:pt x="612" y="151"/>
                  </a:lnTo>
                  <a:lnTo>
                    <a:pt x="561" y="127"/>
                  </a:lnTo>
                  <a:lnTo>
                    <a:pt x="510" y="105"/>
                  </a:lnTo>
                  <a:lnTo>
                    <a:pt x="459" y="83"/>
                  </a:lnTo>
                  <a:lnTo>
                    <a:pt x="409" y="60"/>
                  </a:lnTo>
                  <a:lnTo>
                    <a:pt x="380" y="48"/>
                  </a:lnTo>
                  <a:lnTo>
                    <a:pt x="352" y="37"/>
                  </a:lnTo>
                  <a:lnTo>
                    <a:pt x="325" y="28"/>
                  </a:lnTo>
                  <a:lnTo>
                    <a:pt x="301" y="20"/>
                  </a:lnTo>
                  <a:lnTo>
                    <a:pt x="276" y="14"/>
                  </a:lnTo>
                  <a:lnTo>
                    <a:pt x="253" y="9"/>
                  </a:lnTo>
                  <a:lnTo>
                    <a:pt x="230" y="5"/>
                  </a:lnTo>
                  <a:lnTo>
                    <a:pt x="209" y="2"/>
                  </a:lnTo>
                  <a:lnTo>
                    <a:pt x="189" y="0"/>
                  </a:lnTo>
                  <a:lnTo>
                    <a:pt x="170" y="0"/>
                  </a:lnTo>
                  <a:lnTo>
                    <a:pt x="151" y="1"/>
                  </a:lnTo>
                  <a:lnTo>
                    <a:pt x="134" y="4"/>
                  </a:lnTo>
                  <a:lnTo>
                    <a:pt x="118" y="7"/>
                  </a:lnTo>
                  <a:lnTo>
                    <a:pt x="103" y="12"/>
                  </a:lnTo>
                  <a:lnTo>
                    <a:pt x="89" y="18"/>
                  </a:lnTo>
                  <a:lnTo>
                    <a:pt x="75" y="25"/>
                  </a:lnTo>
                  <a:lnTo>
                    <a:pt x="63" y="32"/>
                  </a:lnTo>
                  <a:lnTo>
                    <a:pt x="52" y="41"/>
                  </a:lnTo>
                  <a:lnTo>
                    <a:pt x="42" y="51"/>
                  </a:lnTo>
                  <a:lnTo>
                    <a:pt x="33" y="63"/>
                  </a:lnTo>
                  <a:lnTo>
                    <a:pt x="25" y="74"/>
                  </a:lnTo>
                  <a:lnTo>
                    <a:pt x="19" y="87"/>
                  </a:lnTo>
                  <a:lnTo>
                    <a:pt x="13" y="102"/>
                  </a:lnTo>
                  <a:lnTo>
                    <a:pt x="9" y="116"/>
                  </a:lnTo>
                  <a:lnTo>
                    <a:pt x="5" y="132"/>
                  </a:lnTo>
                  <a:lnTo>
                    <a:pt x="2" y="148"/>
                  </a:lnTo>
                  <a:lnTo>
                    <a:pt x="1" y="166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3" y="224"/>
                  </a:lnTo>
                  <a:lnTo>
                    <a:pt x="5" y="244"/>
                  </a:lnTo>
                  <a:lnTo>
                    <a:pt x="9" y="26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709" y="2004"/>
              <a:ext cx="189" cy="53"/>
            </a:xfrm>
            <a:custGeom>
              <a:avLst/>
              <a:gdLst>
                <a:gd name="T0" fmla="*/ 13 w 1696"/>
                <a:gd name="T1" fmla="*/ 0 h 482"/>
                <a:gd name="T2" fmla="*/ 816 w 1696"/>
                <a:gd name="T3" fmla="*/ 112 h 482"/>
                <a:gd name="T4" fmla="*/ 1692 w 1696"/>
                <a:gd name="T5" fmla="*/ 417 h 482"/>
                <a:gd name="T6" fmla="*/ 1693 w 1696"/>
                <a:gd name="T7" fmla="*/ 434 h 482"/>
                <a:gd name="T8" fmla="*/ 1694 w 1696"/>
                <a:gd name="T9" fmla="*/ 449 h 482"/>
                <a:gd name="T10" fmla="*/ 1695 w 1696"/>
                <a:gd name="T11" fmla="*/ 466 h 482"/>
                <a:gd name="T12" fmla="*/ 1696 w 1696"/>
                <a:gd name="T13" fmla="*/ 482 h 482"/>
                <a:gd name="T14" fmla="*/ 1640 w 1696"/>
                <a:gd name="T15" fmla="*/ 480 h 482"/>
                <a:gd name="T16" fmla="*/ 1584 w 1696"/>
                <a:gd name="T17" fmla="*/ 476 h 482"/>
                <a:gd name="T18" fmla="*/ 1528 w 1696"/>
                <a:gd name="T19" fmla="*/ 473 h 482"/>
                <a:gd name="T20" fmla="*/ 1473 w 1696"/>
                <a:gd name="T21" fmla="*/ 468 h 482"/>
                <a:gd name="T22" fmla="*/ 1418 w 1696"/>
                <a:gd name="T23" fmla="*/ 464 h 482"/>
                <a:gd name="T24" fmla="*/ 1363 w 1696"/>
                <a:gd name="T25" fmla="*/ 458 h 482"/>
                <a:gd name="T26" fmla="*/ 1308 w 1696"/>
                <a:gd name="T27" fmla="*/ 452 h 482"/>
                <a:gd name="T28" fmla="*/ 1254 w 1696"/>
                <a:gd name="T29" fmla="*/ 445 h 482"/>
                <a:gd name="T30" fmla="*/ 1198 w 1696"/>
                <a:gd name="T31" fmla="*/ 438 h 482"/>
                <a:gd name="T32" fmla="*/ 1145 w 1696"/>
                <a:gd name="T33" fmla="*/ 429 h 482"/>
                <a:gd name="T34" fmla="*/ 1090 w 1696"/>
                <a:gd name="T35" fmla="*/ 422 h 482"/>
                <a:gd name="T36" fmla="*/ 1036 w 1696"/>
                <a:gd name="T37" fmla="*/ 412 h 482"/>
                <a:gd name="T38" fmla="*/ 983 w 1696"/>
                <a:gd name="T39" fmla="*/ 402 h 482"/>
                <a:gd name="T40" fmla="*/ 929 w 1696"/>
                <a:gd name="T41" fmla="*/ 392 h 482"/>
                <a:gd name="T42" fmla="*/ 876 w 1696"/>
                <a:gd name="T43" fmla="*/ 380 h 482"/>
                <a:gd name="T44" fmla="*/ 823 w 1696"/>
                <a:gd name="T45" fmla="*/ 368 h 482"/>
                <a:gd name="T46" fmla="*/ 769 w 1696"/>
                <a:gd name="T47" fmla="*/ 355 h 482"/>
                <a:gd name="T48" fmla="*/ 717 w 1696"/>
                <a:gd name="T49" fmla="*/ 341 h 482"/>
                <a:gd name="T50" fmla="*/ 664 w 1696"/>
                <a:gd name="T51" fmla="*/ 328 h 482"/>
                <a:gd name="T52" fmla="*/ 611 w 1696"/>
                <a:gd name="T53" fmla="*/ 312 h 482"/>
                <a:gd name="T54" fmla="*/ 559 w 1696"/>
                <a:gd name="T55" fmla="*/ 297 h 482"/>
                <a:gd name="T56" fmla="*/ 508 w 1696"/>
                <a:gd name="T57" fmla="*/ 280 h 482"/>
                <a:gd name="T58" fmla="*/ 456 w 1696"/>
                <a:gd name="T59" fmla="*/ 263 h 482"/>
                <a:gd name="T60" fmla="*/ 405 w 1696"/>
                <a:gd name="T61" fmla="*/ 246 h 482"/>
                <a:gd name="T62" fmla="*/ 352 w 1696"/>
                <a:gd name="T63" fmla="*/ 227 h 482"/>
                <a:gd name="T64" fmla="*/ 302 w 1696"/>
                <a:gd name="T65" fmla="*/ 208 h 482"/>
                <a:gd name="T66" fmla="*/ 251 w 1696"/>
                <a:gd name="T67" fmla="*/ 188 h 482"/>
                <a:gd name="T68" fmla="*/ 200 w 1696"/>
                <a:gd name="T69" fmla="*/ 166 h 482"/>
                <a:gd name="T70" fmla="*/ 150 w 1696"/>
                <a:gd name="T71" fmla="*/ 144 h 482"/>
                <a:gd name="T72" fmla="*/ 100 w 1696"/>
                <a:gd name="T73" fmla="*/ 122 h 482"/>
                <a:gd name="T74" fmla="*/ 50 w 1696"/>
                <a:gd name="T75" fmla="*/ 98 h 482"/>
                <a:gd name="T76" fmla="*/ 0 w 1696"/>
                <a:gd name="T77" fmla="*/ 74 h 482"/>
                <a:gd name="T78" fmla="*/ 13 w 1696"/>
                <a:gd name="T7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6" h="482">
                  <a:moveTo>
                    <a:pt x="13" y="0"/>
                  </a:moveTo>
                  <a:lnTo>
                    <a:pt x="816" y="112"/>
                  </a:lnTo>
                  <a:lnTo>
                    <a:pt x="1692" y="417"/>
                  </a:lnTo>
                  <a:lnTo>
                    <a:pt x="1693" y="434"/>
                  </a:lnTo>
                  <a:lnTo>
                    <a:pt x="1694" y="449"/>
                  </a:lnTo>
                  <a:lnTo>
                    <a:pt x="1695" y="466"/>
                  </a:lnTo>
                  <a:lnTo>
                    <a:pt x="1696" y="482"/>
                  </a:lnTo>
                  <a:lnTo>
                    <a:pt x="1640" y="480"/>
                  </a:lnTo>
                  <a:lnTo>
                    <a:pt x="1584" y="476"/>
                  </a:lnTo>
                  <a:lnTo>
                    <a:pt x="1528" y="473"/>
                  </a:lnTo>
                  <a:lnTo>
                    <a:pt x="1473" y="468"/>
                  </a:lnTo>
                  <a:lnTo>
                    <a:pt x="1418" y="464"/>
                  </a:lnTo>
                  <a:lnTo>
                    <a:pt x="1363" y="458"/>
                  </a:lnTo>
                  <a:lnTo>
                    <a:pt x="1308" y="452"/>
                  </a:lnTo>
                  <a:lnTo>
                    <a:pt x="1254" y="445"/>
                  </a:lnTo>
                  <a:lnTo>
                    <a:pt x="1198" y="438"/>
                  </a:lnTo>
                  <a:lnTo>
                    <a:pt x="1145" y="429"/>
                  </a:lnTo>
                  <a:lnTo>
                    <a:pt x="1090" y="422"/>
                  </a:lnTo>
                  <a:lnTo>
                    <a:pt x="1036" y="412"/>
                  </a:lnTo>
                  <a:lnTo>
                    <a:pt x="983" y="402"/>
                  </a:lnTo>
                  <a:lnTo>
                    <a:pt x="929" y="392"/>
                  </a:lnTo>
                  <a:lnTo>
                    <a:pt x="876" y="380"/>
                  </a:lnTo>
                  <a:lnTo>
                    <a:pt x="823" y="368"/>
                  </a:lnTo>
                  <a:lnTo>
                    <a:pt x="769" y="355"/>
                  </a:lnTo>
                  <a:lnTo>
                    <a:pt x="717" y="341"/>
                  </a:lnTo>
                  <a:lnTo>
                    <a:pt x="664" y="328"/>
                  </a:lnTo>
                  <a:lnTo>
                    <a:pt x="611" y="312"/>
                  </a:lnTo>
                  <a:lnTo>
                    <a:pt x="559" y="297"/>
                  </a:lnTo>
                  <a:lnTo>
                    <a:pt x="508" y="280"/>
                  </a:lnTo>
                  <a:lnTo>
                    <a:pt x="456" y="263"/>
                  </a:lnTo>
                  <a:lnTo>
                    <a:pt x="405" y="246"/>
                  </a:lnTo>
                  <a:lnTo>
                    <a:pt x="352" y="227"/>
                  </a:lnTo>
                  <a:lnTo>
                    <a:pt x="302" y="208"/>
                  </a:lnTo>
                  <a:lnTo>
                    <a:pt x="251" y="188"/>
                  </a:lnTo>
                  <a:lnTo>
                    <a:pt x="200" y="166"/>
                  </a:lnTo>
                  <a:lnTo>
                    <a:pt x="150" y="144"/>
                  </a:lnTo>
                  <a:lnTo>
                    <a:pt x="100" y="122"/>
                  </a:lnTo>
                  <a:lnTo>
                    <a:pt x="50" y="98"/>
                  </a:lnTo>
                  <a:lnTo>
                    <a:pt x="0" y="7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682" y="2025"/>
              <a:ext cx="208" cy="179"/>
            </a:xfrm>
            <a:custGeom>
              <a:avLst/>
              <a:gdLst>
                <a:gd name="T0" fmla="*/ 78 w 1868"/>
                <a:gd name="T1" fmla="*/ 30 h 1610"/>
                <a:gd name="T2" fmla="*/ 183 w 1868"/>
                <a:gd name="T3" fmla="*/ 24 h 1610"/>
                <a:gd name="T4" fmla="*/ 274 w 1868"/>
                <a:gd name="T5" fmla="*/ 90 h 1610"/>
                <a:gd name="T6" fmla="*/ 374 w 1868"/>
                <a:gd name="T7" fmla="*/ 148 h 1610"/>
                <a:gd name="T8" fmla="*/ 482 w 1868"/>
                <a:gd name="T9" fmla="*/ 198 h 1610"/>
                <a:gd name="T10" fmla="*/ 597 w 1868"/>
                <a:gd name="T11" fmla="*/ 242 h 1610"/>
                <a:gd name="T12" fmla="*/ 720 w 1868"/>
                <a:gd name="T13" fmla="*/ 278 h 1610"/>
                <a:gd name="T14" fmla="*/ 977 w 1868"/>
                <a:gd name="T15" fmla="*/ 340 h 1610"/>
                <a:gd name="T16" fmla="*/ 1245 w 1868"/>
                <a:gd name="T17" fmla="*/ 392 h 1610"/>
                <a:gd name="T18" fmla="*/ 1863 w 1868"/>
                <a:gd name="T19" fmla="*/ 859 h 1610"/>
                <a:gd name="T20" fmla="*/ 1867 w 1868"/>
                <a:gd name="T21" fmla="*/ 958 h 1610"/>
                <a:gd name="T22" fmla="*/ 1730 w 1868"/>
                <a:gd name="T23" fmla="*/ 891 h 1610"/>
                <a:gd name="T24" fmla="*/ 1626 w 1868"/>
                <a:gd name="T25" fmla="*/ 823 h 1610"/>
                <a:gd name="T26" fmla="*/ 1522 w 1868"/>
                <a:gd name="T27" fmla="*/ 763 h 1610"/>
                <a:gd name="T28" fmla="*/ 1418 w 1868"/>
                <a:gd name="T29" fmla="*/ 710 h 1610"/>
                <a:gd name="T30" fmla="*/ 1314 w 1868"/>
                <a:gd name="T31" fmla="*/ 665 h 1610"/>
                <a:gd name="T32" fmla="*/ 1195 w 1868"/>
                <a:gd name="T33" fmla="*/ 743 h 1610"/>
                <a:gd name="T34" fmla="*/ 1199 w 1868"/>
                <a:gd name="T35" fmla="*/ 833 h 1610"/>
                <a:gd name="T36" fmla="*/ 1254 w 1868"/>
                <a:gd name="T37" fmla="*/ 936 h 1610"/>
                <a:gd name="T38" fmla="*/ 1296 w 1868"/>
                <a:gd name="T39" fmla="*/ 1043 h 1610"/>
                <a:gd name="T40" fmla="*/ 1328 w 1868"/>
                <a:gd name="T41" fmla="*/ 1155 h 1610"/>
                <a:gd name="T42" fmla="*/ 1347 w 1868"/>
                <a:gd name="T43" fmla="*/ 1271 h 1610"/>
                <a:gd name="T44" fmla="*/ 1334 w 1868"/>
                <a:gd name="T45" fmla="*/ 1357 h 1610"/>
                <a:gd name="T46" fmla="*/ 1280 w 1868"/>
                <a:gd name="T47" fmla="*/ 1369 h 1610"/>
                <a:gd name="T48" fmla="*/ 1206 w 1868"/>
                <a:gd name="T49" fmla="*/ 1223 h 1610"/>
                <a:gd name="T50" fmla="*/ 1121 w 1868"/>
                <a:gd name="T51" fmla="*/ 1086 h 1610"/>
                <a:gd name="T52" fmla="*/ 1072 w 1868"/>
                <a:gd name="T53" fmla="*/ 1022 h 1610"/>
                <a:gd name="T54" fmla="*/ 1019 w 1868"/>
                <a:gd name="T55" fmla="*/ 959 h 1610"/>
                <a:gd name="T56" fmla="*/ 961 w 1868"/>
                <a:gd name="T57" fmla="*/ 900 h 1610"/>
                <a:gd name="T58" fmla="*/ 897 w 1868"/>
                <a:gd name="T59" fmla="*/ 846 h 1610"/>
                <a:gd name="T60" fmla="*/ 829 w 1868"/>
                <a:gd name="T61" fmla="*/ 793 h 1610"/>
                <a:gd name="T62" fmla="*/ 754 w 1868"/>
                <a:gd name="T63" fmla="*/ 746 h 1610"/>
                <a:gd name="T64" fmla="*/ 673 w 1868"/>
                <a:gd name="T65" fmla="*/ 721 h 1610"/>
                <a:gd name="T66" fmla="*/ 610 w 1868"/>
                <a:gd name="T67" fmla="*/ 730 h 1610"/>
                <a:gd name="T68" fmla="*/ 547 w 1868"/>
                <a:gd name="T69" fmla="*/ 739 h 1610"/>
                <a:gd name="T70" fmla="*/ 542 w 1868"/>
                <a:gd name="T71" fmla="*/ 793 h 1610"/>
                <a:gd name="T72" fmla="*/ 571 w 1868"/>
                <a:gd name="T73" fmla="*/ 870 h 1610"/>
                <a:gd name="T74" fmla="*/ 593 w 1868"/>
                <a:gd name="T75" fmla="*/ 947 h 1610"/>
                <a:gd name="T76" fmla="*/ 623 w 1868"/>
                <a:gd name="T77" fmla="*/ 1103 h 1610"/>
                <a:gd name="T78" fmla="*/ 638 w 1868"/>
                <a:gd name="T79" fmla="*/ 1260 h 1610"/>
                <a:gd name="T80" fmla="*/ 643 w 1868"/>
                <a:gd name="T81" fmla="*/ 1417 h 1610"/>
                <a:gd name="T82" fmla="*/ 644 w 1868"/>
                <a:gd name="T83" fmla="*/ 1575 h 1610"/>
                <a:gd name="T84" fmla="*/ 576 w 1868"/>
                <a:gd name="T85" fmla="*/ 1601 h 1610"/>
                <a:gd name="T86" fmla="*/ 496 w 1868"/>
                <a:gd name="T87" fmla="*/ 1402 h 1610"/>
                <a:gd name="T88" fmla="*/ 407 w 1868"/>
                <a:gd name="T89" fmla="*/ 1093 h 1610"/>
                <a:gd name="T90" fmla="*/ 312 w 1868"/>
                <a:gd name="T91" fmla="*/ 791 h 1610"/>
                <a:gd name="T92" fmla="*/ 207 w 1868"/>
                <a:gd name="T93" fmla="*/ 502 h 1610"/>
                <a:gd name="T94" fmla="*/ 129 w 1868"/>
                <a:gd name="T95" fmla="*/ 319 h 1610"/>
                <a:gd name="T96" fmla="*/ 67 w 1868"/>
                <a:gd name="T97" fmla="*/ 186 h 1610"/>
                <a:gd name="T98" fmla="*/ 0 w 1868"/>
                <a:gd name="T99" fmla="*/ 6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8" h="1610">
                  <a:moveTo>
                    <a:pt x="0" y="60"/>
                  </a:moveTo>
                  <a:lnTo>
                    <a:pt x="39" y="44"/>
                  </a:lnTo>
                  <a:lnTo>
                    <a:pt x="78" y="30"/>
                  </a:lnTo>
                  <a:lnTo>
                    <a:pt x="116" y="14"/>
                  </a:lnTo>
                  <a:lnTo>
                    <a:pt x="155" y="0"/>
                  </a:lnTo>
                  <a:lnTo>
                    <a:pt x="183" y="24"/>
                  </a:lnTo>
                  <a:lnTo>
                    <a:pt x="212" y="48"/>
                  </a:lnTo>
                  <a:lnTo>
                    <a:pt x="242" y="69"/>
                  </a:lnTo>
                  <a:lnTo>
                    <a:pt x="274" y="90"/>
                  </a:lnTo>
                  <a:lnTo>
                    <a:pt x="306" y="111"/>
                  </a:lnTo>
                  <a:lnTo>
                    <a:pt x="339" y="130"/>
                  </a:lnTo>
                  <a:lnTo>
                    <a:pt x="374" y="148"/>
                  </a:lnTo>
                  <a:lnTo>
                    <a:pt x="409" y="166"/>
                  </a:lnTo>
                  <a:lnTo>
                    <a:pt x="445" y="183"/>
                  </a:lnTo>
                  <a:lnTo>
                    <a:pt x="482" y="198"/>
                  </a:lnTo>
                  <a:lnTo>
                    <a:pt x="520" y="213"/>
                  </a:lnTo>
                  <a:lnTo>
                    <a:pt x="558" y="227"/>
                  </a:lnTo>
                  <a:lnTo>
                    <a:pt x="597" y="242"/>
                  </a:lnTo>
                  <a:lnTo>
                    <a:pt x="637" y="254"/>
                  </a:lnTo>
                  <a:lnTo>
                    <a:pt x="678" y="266"/>
                  </a:lnTo>
                  <a:lnTo>
                    <a:pt x="720" y="278"/>
                  </a:lnTo>
                  <a:lnTo>
                    <a:pt x="804" y="301"/>
                  </a:lnTo>
                  <a:lnTo>
                    <a:pt x="890" y="321"/>
                  </a:lnTo>
                  <a:lnTo>
                    <a:pt x="977" y="340"/>
                  </a:lnTo>
                  <a:lnTo>
                    <a:pt x="1065" y="359"/>
                  </a:lnTo>
                  <a:lnTo>
                    <a:pt x="1155" y="375"/>
                  </a:lnTo>
                  <a:lnTo>
                    <a:pt x="1245" y="392"/>
                  </a:lnTo>
                  <a:lnTo>
                    <a:pt x="1335" y="408"/>
                  </a:lnTo>
                  <a:lnTo>
                    <a:pt x="1425" y="424"/>
                  </a:lnTo>
                  <a:lnTo>
                    <a:pt x="1863" y="859"/>
                  </a:lnTo>
                  <a:lnTo>
                    <a:pt x="1865" y="891"/>
                  </a:lnTo>
                  <a:lnTo>
                    <a:pt x="1866" y="925"/>
                  </a:lnTo>
                  <a:lnTo>
                    <a:pt x="1867" y="958"/>
                  </a:lnTo>
                  <a:lnTo>
                    <a:pt x="1868" y="992"/>
                  </a:lnTo>
                  <a:lnTo>
                    <a:pt x="1799" y="940"/>
                  </a:lnTo>
                  <a:lnTo>
                    <a:pt x="1730" y="891"/>
                  </a:lnTo>
                  <a:lnTo>
                    <a:pt x="1694" y="868"/>
                  </a:lnTo>
                  <a:lnTo>
                    <a:pt x="1660" y="846"/>
                  </a:lnTo>
                  <a:lnTo>
                    <a:pt x="1626" y="823"/>
                  </a:lnTo>
                  <a:lnTo>
                    <a:pt x="1591" y="802"/>
                  </a:lnTo>
                  <a:lnTo>
                    <a:pt x="1557" y="782"/>
                  </a:lnTo>
                  <a:lnTo>
                    <a:pt x="1522" y="763"/>
                  </a:lnTo>
                  <a:lnTo>
                    <a:pt x="1488" y="744"/>
                  </a:lnTo>
                  <a:lnTo>
                    <a:pt x="1452" y="726"/>
                  </a:lnTo>
                  <a:lnTo>
                    <a:pt x="1418" y="710"/>
                  </a:lnTo>
                  <a:lnTo>
                    <a:pt x="1383" y="694"/>
                  </a:lnTo>
                  <a:lnTo>
                    <a:pt x="1349" y="680"/>
                  </a:lnTo>
                  <a:lnTo>
                    <a:pt x="1314" y="665"/>
                  </a:lnTo>
                  <a:lnTo>
                    <a:pt x="1274" y="691"/>
                  </a:lnTo>
                  <a:lnTo>
                    <a:pt x="1234" y="716"/>
                  </a:lnTo>
                  <a:lnTo>
                    <a:pt x="1195" y="743"/>
                  </a:lnTo>
                  <a:lnTo>
                    <a:pt x="1155" y="769"/>
                  </a:lnTo>
                  <a:lnTo>
                    <a:pt x="1178" y="801"/>
                  </a:lnTo>
                  <a:lnTo>
                    <a:pt x="1199" y="833"/>
                  </a:lnTo>
                  <a:lnTo>
                    <a:pt x="1219" y="868"/>
                  </a:lnTo>
                  <a:lnTo>
                    <a:pt x="1236" y="901"/>
                  </a:lnTo>
                  <a:lnTo>
                    <a:pt x="1254" y="936"/>
                  </a:lnTo>
                  <a:lnTo>
                    <a:pt x="1270" y="971"/>
                  </a:lnTo>
                  <a:lnTo>
                    <a:pt x="1284" y="1007"/>
                  </a:lnTo>
                  <a:lnTo>
                    <a:pt x="1296" y="1043"/>
                  </a:lnTo>
                  <a:lnTo>
                    <a:pt x="1309" y="1080"/>
                  </a:lnTo>
                  <a:lnTo>
                    <a:pt x="1319" y="1117"/>
                  </a:lnTo>
                  <a:lnTo>
                    <a:pt x="1328" y="1155"/>
                  </a:lnTo>
                  <a:lnTo>
                    <a:pt x="1335" y="1193"/>
                  </a:lnTo>
                  <a:lnTo>
                    <a:pt x="1342" y="1232"/>
                  </a:lnTo>
                  <a:lnTo>
                    <a:pt x="1347" y="1271"/>
                  </a:lnTo>
                  <a:lnTo>
                    <a:pt x="1351" y="1311"/>
                  </a:lnTo>
                  <a:lnTo>
                    <a:pt x="1353" y="1353"/>
                  </a:lnTo>
                  <a:lnTo>
                    <a:pt x="1334" y="1357"/>
                  </a:lnTo>
                  <a:lnTo>
                    <a:pt x="1317" y="1360"/>
                  </a:lnTo>
                  <a:lnTo>
                    <a:pt x="1298" y="1365"/>
                  </a:lnTo>
                  <a:lnTo>
                    <a:pt x="1280" y="1369"/>
                  </a:lnTo>
                  <a:lnTo>
                    <a:pt x="1256" y="1320"/>
                  </a:lnTo>
                  <a:lnTo>
                    <a:pt x="1232" y="1271"/>
                  </a:lnTo>
                  <a:lnTo>
                    <a:pt x="1206" y="1223"/>
                  </a:lnTo>
                  <a:lnTo>
                    <a:pt x="1180" y="1177"/>
                  </a:lnTo>
                  <a:lnTo>
                    <a:pt x="1151" y="1131"/>
                  </a:lnTo>
                  <a:lnTo>
                    <a:pt x="1121" y="1086"/>
                  </a:lnTo>
                  <a:lnTo>
                    <a:pt x="1104" y="1064"/>
                  </a:lnTo>
                  <a:lnTo>
                    <a:pt x="1089" y="1043"/>
                  </a:lnTo>
                  <a:lnTo>
                    <a:pt x="1072" y="1022"/>
                  </a:lnTo>
                  <a:lnTo>
                    <a:pt x="1054" y="1000"/>
                  </a:lnTo>
                  <a:lnTo>
                    <a:pt x="1036" y="979"/>
                  </a:lnTo>
                  <a:lnTo>
                    <a:pt x="1019" y="959"/>
                  </a:lnTo>
                  <a:lnTo>
                    <a:pt x="1000" y="939"/>
                  </a:lnTo>
                  <a:lnTo>
                    <a:pt x="981" y="920"/>
                  </a:lnTo>
                  <a:lnTo>
                    <a:pt x="961" y="900"/>
                  </a:lnTo>
                  <a:lnTo>
                    <a:pt x="940" y="881"/>
                  </a:lnTo>
                  <a:lnTo>
                    <a:pt x="919" y="863"/>
                  </a:lnTo>
                  <a:lnTo>
                    <a:pt x="897" y="846"/>
                  </a:lnTo>
                  <a:lnTo>
                    <a:pt x="875" y="828"/>
                  </a:lnTo>
                  <a:lnTo>
                    <a:pt x="852" y="810"/>
                  </a:lnTo>
                  <a:lnTo>
                    <a:pt x="829" y="793"/>
                  </a:lnTo>
                  <a:lnTo>
                    <a:pt x="804" y="778"/>
                  </a:lnTo>
                  <a:lnTo>
                    <a:pt x="780" y="762"/>
                  </a:lnTo>
                  <a:lnTo>
                    <a:pt x="754" y="746"/>
                  </a:lnTo>
                  <a:lnTo>
                    <a:pt x="727" y="731"/>
                  </a:lnTo>
                  <a:lnTo>
                    <a:pt x="701" y="716"/>
                  </a:lnTo>
                  <a:lnTo>
                    <a:pt x="673" y="721"/>
                  </a:lnTo>
                  <a:lnTo>
                    <a:pt x="650" y="724"/>
                  </a:lnTo>
                  <a:lnTo>
                    <a:pt x="630" y="727"/>
                  </a:lnTo>
                  <a:lnTo>
                    <a:pt x="610" y="730"/>
                  </a:lnTo>
                  <a:lnTo>
                    <a:pt x="591" y="732"/>
                  </a:lnTo>
                  <a:lnTo>
                    <a:pt x="571" y="735"/>
                  </a:lnTo>
                  <a:lnTo>
                    <a:pt x="547" y="739"/>
                  </a:lnTo>
                  <a:lnTo>
                    <a:pt x="520" y="743"/>
                  </a:lnTo>
                  <a:lnTo>
                    <a:pt x="532" y="768"/>
                  </a:lnTo>
                  <a:lnTo>
                    <a:pt x="542" y="793"/>
                  </a:lnTo>
                  <a:lnTo>
                    <a:pt x="552" y="819"/>
                  </a:lnTo>
                  <a:lnTo>
                    <a:pt x="562" y="844"/>
                  </a:lnTo>
                  <a:lnTo>
                    <a:pt x="571" y="870"/>
                  </a:lnTo>
                  <a:lnTo>
                    <a:pt x="578" y="896"/>
                  </a:lnTo>
                  <a:lnTo>
                    <a:pt x="586" y="921"/>
                  </a:lnTo>
                  <a:lnTo>
                    <a:pt x="593" y="947"/>
                  </a:lnTo>
                  <a:lnTo>
                    <a:pt x="605" y="998"/>
                  </a:lnTo>
                  <a:lnTo>
                    <a:pt x="615" y="1051"/>
                  </a:lnTo>
                  <a:lnTo>
                    <a:pt x="623" y="1103"/>
                  </a:lnTo>
                  <a:lnTo>
                    <a:pt x="630" y="1155"/>
                  </a:lnTo>
                  <a:lnTo>
                    <a:pt x="634" y="1208"/>
                  </a:lnTo>
                  <a:lnTo>
                    <a:pt x="638" y="1260"/>
                  </a:lnTo>
                  <a:lnTo>
                    <a:pt x="641" y="1312"/>
                  </a:lnTo>
                  <a:lnTo>
                    <a:pt x="643" y="1365"/>
                  </a:lnTo>
                  <a:lnTo>
                    <a:pt x="643" y="1417"/>
                  </a:lnTo>
                  <a:lnTo>
                    <a:pt x="644" y="1471"/>
                  </a:lnTo>
                  <a:lnTo>
                    <a:pt x="644" y="1523"/>
                  </a:lnTo>
                  <a:lnTo>
                    <a:pt x="644" y="1575"/>
                  </a:lnTo>
                  <a:lnTo>
                    <a:pt x="622" y="1584"/>
                  </a:lnTo>
                  <a:lnTo>
                    <a:pt x="600" y="1593"/>
                  </a:lnTo>
                  <a:lnTo>
                    <a:pt x="576" y="1601"/>
                  </a:lnTo>
                  <a:lnTo>
                    <a:pt x="554" y="1610"/>
                  </a:lnTo>
                  <a:lnTo>
                    <a:pt x="525" y="1505"/>
                  </a:lnTo>
                  <a:lnTo>
                    <a:pt x="496" y="1402"/>
                  </a:lnTo>
                  <a:lnTo>
                    <a:pt x="467" y="1298"/>
                  </a:lnTo>
                  <a:lnTo>
                    <a:pt x="437" y="1195"/>
                  </a:lnTo>
                  <a:lnTo>
                    <a:pt x="407" y="1093"/>
                  </a:lnTo>
                  <a:lnTo>
                    <a:pt x="376" y="992"/>
                  </a:lnTo>
                  <a:lnTo>
                    <a:pt x="345" y="891"/>
                  </a:lnTo>
                  <a:lnTo>
                    <a:pt x="312" y="791"/>
                  </a:lnTo>
                  <a:lnTo>
                    <a:pt x="278" y="694"/>
                  </a:lnTo>
                  <a:lnTo>
                    <a:pt x="244" y="597"/>
                  </a:lnTo>
                  <a:lnTo>
                    <a:pt x="207" y="502"/>
                  </a:lnTo>
                  <a:lnTo>
                    <a:pt x="169" y="410"/>
                  </a:lnTo>
                  <a:lnTo>
                    <a:pt x="149" y="364"/>
                  </a:lnTo>
                  <a:lnTo>
                    <a:pt x="129" y="319"/>
                  </a:lnTo>
                  <a:lnTo>
                    <a:pt x="109" y="274"/>
                  </a:lnTo>
                  <a:lnTo>
                    <a:pt x="88" y="229"/>
                  </a:lnTo>
                  <a:lnTo>
                    <a:pt x="67" y="186"/>
                  </a:lnTo>
                  <a:lnTo>
                    <a:pt x="46" y="144"/>
                  </a:lnTo>
                  <a:lnTo>
                    <a:pt x="24" y="10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743" y="2122"/>
              <a:ext cx="78" cy="168"/>
            </a:xfrm>
            <a:custGeom>
              <a:avLst/>
              <a:gdLst>
                <a:gd name="T0" fmla="*/ 244 w 705"/>
                <a:gd name="T1" fmla="*/ 35 h 1511"/>
                <a:gd name="T2" fmla="*/ 369 w 705"/>
                <a:gd name="T3" fmla="*/ 145 h 1511"/>
                <a:gd name="T4" fmla="*/ 473 w 705"/>
                <a:gd name="T5" fmla="*/ 258 h 1511"/>
                <a:gd name="T6" fmla="*/ 559 w 705"/>
                <a:gd name="T7" fmla="*/ 375 h 1511"/>
                <a:gd name="T8" fmla="*/ 623 w 705"/>
                <a:gd name="T9" fmla="*/ 497 h 1511"/>
                <a:gd name="T10" fmla="*/ 670 w 705"/>
                <a:gd name="T11" fmla="*/ 624 h 1511"/>
                <a:gd name="T12" fmla="*/ 696 w 705"/>
                <a:gd name="T13" fmla="*/ 755 h 1511"/>
                <a:gd name="T14" fmla="*/ 705 w 705"/>
                <a:gd name="T15" fmla="*/ 892 h 1511"/>
                <a:gd name="T16" fmla="*/ 696 w 705"/>
                <a:gd name="T17" fmla="*/ 1036 h 1511"/>
                <a:gd name="T18" fmla="*/ 670 w 705"/>
                <a:gd name="T19" fmla="*/ 1184 h 1511"/>
                <a:gd name="T20" fmla="*/ 625 w 705"/>
                <a:gd name="T21" fmla="*/ 1340 h 1511"/>
                <a:gd name="T22" fmla="*/ 562 w 705"/>
                <a:gd name="T23" fmla="*/ 1332 h 1511"/>
                <a:gd name="T24" fmla="*/ 578 w 705"/>
                <a:gd name="T25" fmla="*/ 1179 h 1511"/>
                <a:gd name="T26" fmla="*/ 582 w 705"/>
                <a:gd name="T27" fmla="*/ 1028 h 1511"/>
                <a:gd name="T28" fmla="*/ 576 w 705"/>
                <a:gd name="T29" fmla="*/ 931 h 1511"/>
                <a:gd name="T30" fmla="*/ 566 w 705"/>
                <a:gd name="T31" fmla="*/ 861 h 1511"/>
                <a:gd name="T32" fmla="*/ 550 w 705"/>
                <a:gd name="T33" fmla="*/ 792 h 1511"/>
                <a:gd name="T34" fmla="*/ 525 w 705"/>
                <a:gd name="T35" fmla="*/ 725 h 1511"/>
                <a:gd name="T36" fmla="*/ 494 w 705"/>
                <a:gd name="T37" fmla="*/ 660 h 1511"/>
                <a:gd name="T38" fmla="*/ 457 w 705"/>
                <a:gd name="T39" fmla="*/ 620 h 1511"/>
                <a:gd name="T40" fmla="*/ 430 w 705"/>
                <a:gd name="T41" fmla="*/ 631 h 1511"/>
                <a:gd name="T42" fmla="*/ 426 w 705"/>
                <a:gd name="T43" fmla="*/ 717 h 1511"/>
                <a:gd name="T44" fmla="*/ 414 w 705"/>
                <a:gd name="T45" fmla="*/ 803 h 1511"/>
                <a:gd name="T46" fmla="*/ 393 w 705"/>
                <a:gd name="T47" fmla="*/ 889 h 1511"/>
                <a:gd name="T48" fmla="*/ 364 w 705"/>
                <a:gd name="T49" fmla="*/ 972 h 1511"/>
                <a:gd name="T50" fmla="*/ 329 w 705"/>
                <a:gd name="T51" fmla="*/ 1056 h 1511"/>
                <a:gd name="T52" fmla="*/ 257 w 705"/>
                <a:gd name="T53" fmla="*/ 1193 h 1511"/>
                <a:gd name="T54" fmla="*/ 160 w 705"/>
                <a:gd name="T55" fmla="*/ 1355 h 1511"/>
                <a:gd name="T56" fmla="*/ 56 w 705"/>
                <a:gd name="T57" fmla="*/ 1511 h 1511"/>
                <a:gd name="T58" fmla="*/ 32 w 705"/>
                <a:gd name="T59" fmla="*/ 1427 h 1511"/>
                <a:gd name="T60" fmla="*/ 74 w 705"/>
                <a:gd name="T61" fmla="*/ 1344 h 1511"/>
                <a:gd name="T62" fmla="*/ 111 w 705"/>
                <a:gd name="T63" fmla="*/ 1260 h 1511"/>
                <a:gd name="T64" fmla="*/ 143 w 705"/>
                <a:gd name="T65" fmla="*/ 1174 h 1511"/>
                <a:gd name="T66" fmla="*/ 170 w 705"/>
                <a:gd name="T67" fmla="*/ 1087 h 1511"/>
                <a:gd name="T68" fmla="*/ 197 w 705"/>
                <a:gd name="T69" fmla="*/ 968 h 1511"/>
                <a:gd name="T70" fmla="*/ 224 w 705"/>
                <a:gd name="T71" fmla="*/ 785 h 1511"/>
                <a:gd name="T72" fmla="*/ 233 w 705"/>
                <a:gd name="T73" fmla="*/ 597 h 1511"/>
                <a:gd name="T74" fmla="*/ 231 w 705"/>
                <a:gd name="T75" fmla="*/ 464 h 1511"/>
                <a:gd name="T76" fmla="*/ 222 w 705"/>
                <a:gd name="T77" fmla="*/ 365 h 1511"/>
                <a:gd name="T78" fmla="*/ 206 w 705"/>
                <a:gd name="T79" fmla="*/ 268 h 1511"/>
                <a:gd name="T80" fmla="*/ 181 w 705"/>
                <a:gd name="T81" fmla="*/ 173 h 1511"/>
                <a:gd name="T82" fmla="*/ 147 w 705"/>
                <a:gd name="T83" fmla="*/ 8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5" h="1511">
                  <a:moveTo>
                    <a:pt x="121" y="21"/>
                  </a:moveTo>
                  <a:lnTo>
                    <a:pt x="197" y="0"/>
                  </a:lnTo>
                  <a:lnTo>
                    <a:pt x="244" y="35"/>
                  </a:lnTo>
                  <a:lnTo>
                    <a:pt x="287" y="71"/>
                  </a:lnTo>
                  <a:lnTo>
                    <a:pt x="330" y="108"/>
                  </a:lnTo>
                  <a:lnTo>
                    <a:pt x="369" y="145"/>
                  </a:lnTo>
                  <a:lnTo>
                    <a:pt x="406" y="182"/>
                  </a:lnTo>
                  <a:lnTo>
                    <a:pt x="441" y="219"/>
                  </a:lnTo>
                  <a:lnTo>
                    <a:pt x="473" y="258"/>
                  </a:lnTo>
                  <a:lnTo>
                    <a:pt x="504" y="296"/>
                  </a:lnTo>
                  <a:lnTo>
                    <a:pt x="532" y="335"/>
                  </a:lnTo>
                  <a:lnTo>
                    <a:pt x="559" y="375"/>
                  </a:lnTo>
                  <a:lnTo>
                    <a:pt x="582" y="415"/>
                  </a:lnTo>
                  <a:lnTo>
                    <a:pt x="604" y="455"/>
                  </a:lnTo>
                  <a:lnTo>
                    <a:pt x="623" y="497"/>
                  </a:lnTo>
                  <a:lnTo>
                    <a:pt x="641" y="539"/>
                  </a:lnTo>
                  <a:lnTo>
                    <a:pt x="656" y="580"/>
                  </a:lnTo>
                  <a:lnTo>
                    <a:pt x="670" y="624"/>
                  </a:lnTo>
                  <a:lnTo>
                    <a:pt x="681" y="667"/>
                  </a:lnTo>
                  <a:lnTo>
                    <a:pt x="690" y="711"/>
                  </a:lnTo>
                  <a:lnTo>
                    <a:pt x="696" y="755"/>
                  </a:lnTo>
                  <a:lnTo>
                    <a:pt x="702" y="801"/>
                  </a:lnTo>
                  <a:lnTo>
                    <a:pt x="704" y="847"/>
                  </a:lnTo>
                  <a:lnTo>
                    <a:pt x="705" y="892"/>
                  </a:lnTo>
                  <a:lnTo>
                    <a:pt x="704" y="939"/>
                  </a:lnTo>
                  <a:lnTo>
                    <a:pt x="702" y="987"/>
                  </a:lnTo>
                  <a:lnTo>
                    <a:pt x="696" y="1036"/>
                  </a:lnTo>
                  <a:lnTo>
                    <a:pt x="690" y="1084"/>
                  </a:lnTo>
                  <a:lnTo>
                    <a:pt x="681" y="1134"/>
                  </a:lnTo>
                  <a:lnTo>
                    <a:pt x="670" y="1184"/>
                  </a:lnTo>
                  <a:lnTo>
                    <a:pt x="658" y="1235"/>
                  </a:lnTo>
                  <a:lnTo>
                    <a:pt x="642" y="1288"/>
                  </a:lnTo>
                  <a:lnTo>
                    <a:pt x="625" y="1340"/>
                  </a:lnTo>
                  <a:lnTo>
                    <a:pt x="608" y="1393"/>
                  </a:lnTo>
                  <a:lnTo>
                    <a:pt x="556" y="1385"/>
                  </a:lnTo>
                  <a:lnTo>
                    <a:pt x="562" y="1332"/>
                  </a:lnTo>
                  <a:lnTo>
                    <a:pt x="568" y="1281"/>
                  </a:lnTo>
                  <a:lnTo>
                    <a:pt x="573" y="1230"/>
                  </a:lnTo>
                  <a:lnTo>
                    <a:pt x="578" y="1179"/>
                  </a:lnTo>
                  <a:lnTo>
                    <a:pt x="581" y="1128"/>
                  </a:lnTo>
                  <a:lnTo>
                    <a:pt x="582" y="1078"/>
                  </a:lnTo>
                  <a:lnTo>
                    <a:pt x="582" y="1028"/>
                  </a:lnTo>
                  <a:lnTo>
                    <a:pt x="581" y="980"/>
                  </a:lnTo>
                  <a:lnTo>
                    <a:pt x="579" y="956"/>
                  </a:lnTo>
                  <a:lnTo>
                    <a:pt x="576" y="931"/>
                  </a:lnTo>
                  <a:lnTo>
                    <a:pt x="574" y="908"/>
                  </a:lnTo>
                  <a:lnTo>
                    <a:pt x="570" y="884"/>
                  </a:lnTo>
                  <a:lnTo>
                    <a:pt x="566" y="861"/>
                  </a:lnTo>
                  <a:lnTo>
                    <a:pt x="561" y="838"/>
                  </a:lnTo>
                  <a:lnTo>
                    <a:pt x="555" y="814"/>
                  </a:lnTo>
                  <a:lnTo>
                    <a:pt x="550" y="792"/>
                  </a:lnTo>
                  <a:lnTo>
                    <a:pt x="542" y="770"/>
                  </a:lnTo>
                  <a:lnTo>
                    <a:pt x="534" y="747"/>
                  </a:lnTo>
                  <a:lnTo>
                    <a:pt x="525" y="725"/>
                  </a:lnTo>
                  <a:lnTo>
                    <a:pt x="516" y="703"/>
                  </a:lnTo>
                  <a:lnTo>
                    <a:pt x="505" y="682"/>
                  </a:lnTo>
                  <a:lnTo>
                    <a:pt x="494" y="660"/>
                  </a:lnTo>
                  <a:lnTo>
                    <a:pt x="481" y="639"/>
                  </a:lnTo>
                  <a:lnTo>
                    <a:pt x="467" y="618"/>
                  </a:lnTo>
                  <a:lnTo>
                    <a:pt x="457" y="620"/>
                  </a:lnTo>
                  <a:lnTo>
                    <a:pt x="449" y="625"/>
                  </a:lnTo>
                  <a:lnTo>
                    <a:pt x="440" y="628"/>
                  </a:lnTo>
                  <a:lnTo>
                    <a:pt x="430" y="631"/>
                  </a:lnTo>
                  <a:lnTo>
                    <a:pt x="430" y="660"/>
                  </a:lnTo>
                  <a:lnTo>
                    <a:pt x="429" y="688"/>
                  </a:lnTo>
                  <a:lnTo>
                    <a:pt x="426" y="717"/>
                  </a:lnTo>
                  <a:lnTo>
                    <a:pt x="423" y="746"/>
                  </a:lnTo>
                  <a:lnTo>
                    <a:pt x="420" y="775"/>
                  </a:lnTo>
                  <a:lnTo>
                    <a:pt x="414" y="803"/>
                  </a:lnTo>
                  <a:lnTo>
                    <a:pt x="407" y="832"/>
                  </a:lnTo>
                  <a:lnTo>
                    <a:pt x="401" y="860"/>
                  </a:lnTo>
                  <a:lnTo>
                    <a:pt x="393" y="889"/>
                  </a:lnTo>
                  <a:lnTo>
                    <a:pt x="384" y="917"/>
                  </a:lnTo>
                  <a:lnTo>
                    <a:pt x="374" y="945"/>
                  </a:lnTo>
                  <a:lnTo>
                    <a:pt x="364" y="972"/>
                  </a:lnTo>
                  <a:lnTo>
                    <a:pt x="353" y="1000"/>
                  </a:lnTo>
                  <a:lnTo>
                    <a:pt x="341" y="1028"/>
                  </a:lnTo>
                  <a:lnTo>
                    <a:pt x="329" y="1056"/>
                  </a:lnTo>
                  <a:lnTo>
                    <a:pt x="315" y="1084"/>
                  </a:lnTo>
                  <a:lnTo>
                    <a:pt x="287" y="1138"/>
                  </a:lnTo>
                  <a:lnTo>
                    <a:pt x="257" y="1193"/>
                  </a:lnTo>
                  <a:lnTo>
                    <a:pt x="226" y="1248"/>
                  </a:lnTo>
                  <a:lnTo>
                    <a:pt x="194" y="1301"/>
                  </a:lnTo>
                  <a:lnTo>
                    <a:pt x="160" y="1355"/>
                  </a:lnTo>
                  <a:lnTo>
                    <a:pt x="125" y="1407"/>
                  </a:lnTo>
                  <a:lnTo>
                    <a:pt x="91" y="1459"/>
                  </a:lnTo>
                  <a:lnTo>
                    <a:pt x="56" y="1511"/>
                  </a:lnTo>
                  <a:lnTo>
                    <a:pt x="0" y="1482"/>
                  </a:lnTo>
                  <a:lnTo>
                    <a:pt x="16" y="1454"/>
                  </a:lnTo>
                  <a:lnTo>
                    <a:pt x="32" y="1427"/>
                  </a:lnTo>
                  <a:lnTo>
                    <a:pt x="46" y="1399"/>
                  </a:lnTo>
                  <a:lnTo>
                    <a:pt x="60" y="1371"/>
                  </a:lnTo>
                  <a:lnTo>
                    <a:pt x="74" y="1344"/>
                  </a:lnTo>
                  <a:lnTo>
                    <a:pt x="86" y="1316"/>
                  </a:lnTo>
                  <a:lnTo>
                    <a:pt x="98" y="1288"/>
                  </a:lnTo>
                  <a:lnTo>
                    <a:pt x="111" y="1260"/>
                  </a:lnTo>
                  <a:lnTo>
                    <a:pt x="122" y="1231"/>
                  </a:lnTo>
                  <a:lnTo>
                    <a:pt x="133" y="1203"/>
                  </a:lnTo>
                  <a:lnTo>
                    <a:pt x="143" y="1174"/>
                  </a:lnTo>
                  <a:lnTo>
                    <a:pt x="152" y="1145"/>
                  </a:lnTo>
                  <a:lnTo>
                    <a:pt x="161" y="1116"/>
                  </a:lnTo>
                  <a:lnTo>
                    <a:pt x="170" y="1087"/>
                  </a:lnTo>
                  <a:lnTo>
                    <a:pt x="177" y="1057"/>
                  </a:lnTo>
                  <a:lnTo>
                    <a:pt x="184" y="1028"/>
                  </a:lnTo>
                  <a:lnTo>
                    <a:pt x="197" y="968"/>
                  </a:lnTo>
                  <a:lnTo>
                    <a:pt x="208" y="908"/>
                  </a:lnTo>
                  <a:lnTo>
                    <a:pt x="217" y="848"/>
                  </a:lnTo>
                  <a:lnTo>
                    <a:pt x="224" y="785"/>
                  </a:lnTo>
                  <a:lnTo>
                    <a:pt x="229" y="723"/>
                  </a:lnTo>
                  <a:lnTo>
                    <a:pt x="232" y="660"/>
                  </a:lnTo>
                  <a:lnTo>
                    <a:pt x="233" y="597"/>
                  </a:lnTo>
                  <a:lnTo>
                    <a:pt x="232" y="532"/>
                  </a:lnTo>
                  <a:lnTo>
                    <a:pt x="232" y="498"/>
                  </a:lnTo>
                  <a:lnTo>
                    <a:pt x="231" y="464"/>
                  </a:lnTo>
                  <a:lnTo>
                    <a:pt x="229" y="431"/>
                  </a:lnTo>
                  <a:lnTo>
                    <a:pt x="226" y="397"/>
                  </a:lnTo>
                  <a:lnTo>
                    <a:pt x="222" y="365"/>
                  </a:lnTo>
                  <a:lnTo>
                    <a:pt x="217" y="333"/>
                  </a:lnTo>
                  <a:lnTo>
                    <a:pt x="213" y="301"/>
                  </a:lnTo>
                  <a:lnTo>
                    <a:pt x="206" y="268"/>
                  </a:lnTo>
                  <a:lnTo>
                    <a:pt x="198" y="236"/>
                  </a:lnTo>
                  <a:lnTo>
                    <a:pt x="191" y="205"/>
                  </a:lnTo>
                  <a:lnTo>
                    <a:pt x="181" y="173"/>
                  </a:lnTo>
                  <a:lnTo>
                    <a:pt x="171" y="142"/>
                  </a:lnTo>
                  <a:lnTo>
                    <a:pt x="160" y="111"/>
                  </a:lnTo>
                  <a:lnTo>
                    <a:pt x="147" y="81"/>
                  </a:lnTo>
                  <a:lnTo>
                    <a:pt x="134" y="51"/>
                  </a:lnTo>
                  <a:lnTo>
                    <a:pt x="121" y="2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834" y="2119"/>
              <a:ext cx="48" cy="121"/>
            </a:xfrm>
            <a:custGeom>
              <a:avLst/>
              <a:gdLst>
                <a:gd name="T0" fmla="*/ 51 w 433"/>
                <a:gd name="T1" fmla="*/ 0 h 1090"/>
                <a:gd name="T2" fmla="*/ 0 w 433"/>
                <a:gd name="T3" fmla="*/ 69 h 1090"/>
                <a:gd name="T4" fmla="*/ 103 w 433"/>
                <a:gd name="T5" fmla="*/ 219 h 1090"/>
                <a:gd name="T6" fmla="*/ 55 w 433"/>
                <a:gd name="T7" fmla="*/ 717 h 1090"/>
                <a:gd name="T8" fmla="*/ 331 w 433"/>
                <a:gd name="T9" fmla="*/ 1090 h 1090"/>
                <a:gd name="T10" fmla="*/ 343 w 433"/>
                <a:gd name="T11" fmla="*/ 558 h 1090"/>
                <a:gd name="T12" fmla="*/ 433 w 433"/>
                <a:gd name="T13" fmla="*/ 240 h 1090"/>
                <a:gd name="T14" fmla="*/ 51 w 433"/>
                <a:gd name="T15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1090">
                  <a:moveTo>
                    <a:pt x="51" y="0"/>
                  </a:moveTo>
                  <a:lnTo>
                    <a:pt x="0" y="69"/>
                  </a:lnTo>
                  <a:lnTo>
                    <a:pt x="103" y="219"/>
                  </a:lnTo>
                  <a:lnTo>
                    <a:pt x="55" y="717"/>
                  </a:lnTo>
                  <a:lnTo>
                    <a:pt x="331" y="1090"/>
                  </a:lnTo>
                  <a:lnTo>
                    <a:pt x="343" y="558"/>
                  </a:lnTo>
                  <a:lnTo>
                    <a:pt x="433" y="24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665" y="2221"/>
              <a:ext cx="201" cy="213"/>
            </a:xfrm>
            <a:custGeom>
              <a:avLst/>
              <a:gdLst>
                <a:gd name="T0" fmla="*/ 1798 w 1812"/>
                <a:gd name="T1" fmla="*/ 437 h 1910"/>
                <a:gd name="T2" fmla="*/ 1740 w 1812"/>
                <a:gd name="T3" fmla="*/ 831 h 1910"/>
                <a:gd name="T4" fmla="*/ 1675 w 1812"/>
                <a:gd name="T5" fmla="*/ 1223 h 1910"/>
                <a:gd name="T6" fmla="*/ 1613 w 1812"/>
                <a:gd name="T7" fmla="*/ 1615 h 1910"/>
                <a:gd name="T8" fmla="*/ 1476 w 1812"/>
                <a:gd name="T9" fmla="*/ 1884 h 1910"/>
                <a:gd name="T10" fmla="*/ 1492 w 1812"/>
                <a:gd name="T11" fmla="*/ 1625 h 1910"/>
                <a:gd name="T12" fmla="*/ 1515 w 1812"/>
                <a:gd name="T13" fmla="*/ 1366 h 1910"/>
                <a:gd name="T14" fmla="*/ 1523 w 1812"/>
                <a:gd name="T15" fmla="*/ 1109 h 1910"/>
                <a:gd name="T16" fmla="*/ 1514 w 1812"/>
                <a:gd name="T17" fmla="*/ 980 h 1910"/>
                <a:gd name="T18" fmla="*/ 1493 w 1812"/>
                <a:gd name="T19" fmla="*/ 853 h 1910"/>
                <a:gd name="T20" fmla="*/ 1390 w 1812"/>
                <a:gd name="T21" fmla="*/ 970 h 1910"/>
                <a:gd name="T22" fmla="*/ 1332 w 1812"/>
                <a:gd name="T23" fmla="*/ 1112 h 1910"/>
                <a:gd name="T24" fmla="*/ 1258 w 1812"/>
                <a:gd name="T25" fmla="*/ 1239 h 1910"/>
                <a:gd name="T26" fmla="*/ 1170 w 1812"/>
                <a:gd name="T27" fmla="*/ 1353 h 1910"/>
                <a:gd name="T28" fmla="*/ 1070 w 1812"/>
                <a:gd name="T29" fmla="*/ 1455 h 1910"/>
                <a:gd name="T30" fmla="*/ 959 w 1812"/>
                <a:gd name="T31" fmla="*/ 1545 h 1910"/>
                <a:gd name="T32" fmla="*/ 839 w 1812"/>
                <a:gd name="T33" fmla="*/ 1626 h 1910"/>
                <a:gd name="T34" fmla="*/ 563 w 1812"/>
                <a:gd name="T35" fmla="*/ 1653 h 1910"/>
                <a:gd name="T36" fmla="*/ 685 w 1812"/>
                <a:gd name="T37" fmla="*/ 1521 h 1910"/>
                <a:gd name="T38" fmla="*/ 789 w 1812"/>
                <a:gd name="T39" fmla="*/ 1382 h 1910"/>
                <a:gd name="T40" fmla="*/ 876 w 1812"/>
                <a:gd name="T41" fmla="*/ 1235 h 1910"/>
                <a:gd name="T42" fmla="*/ 940 w 1812"/>
                <a:gd name="T43" fmla="*/ 1078 h 1910"/>
                <a:gd name="T44" fmla="*/ 798 w 1812"/>
                <a:gd name="T45" fmla="*/ 1080 h 1910"/>
                <a:gd name="T46" fmla="*/ 702 w 1812"/>
                <a:gd name="T47" fmla="*/ 1147 h 1910"/>
                <a:gd name="T48" fmla="*/ 601 w 1812"/>
                <a:gd name="T49" fmla="*/ 1197 h 1910"/>
                <a:gd name="T50" fmla="*/ 495 w 1812"/>
                <a:gd name="T51" fmla="*/ 1233 h 1910"/>
                <a:gd name="T52" fmla="*/ 385 w 1812"/>
                <a:gd name="T53" fmla="*/ 1253 h 1910"/>
                <a:gd name="T54" fmla="*/ 270 w 1812"/>
                <a:gd name="T55" fmla="*/ 1258 h 1910"/>
                <a:gd name="T56" fmla="*/ 152 w 1812"/>
                <a:gd name="T57" fmla="*/ 1252 h 1910"/>
                <a:gd name="T58" fmla="*/ 31 w 1812"/>
                <a:gd name="T59" fmla="*/ 1234 h 1910"/>
                <a:gd name="T60" fmla="*/ 101 w 1812"/>
                <a:gd name="T61" fmla="*/ 1119 h 1910"/>
                <a:gd name="T62" fmla="*/ 282 w 1812"/>
                <a:gd name="T63" fmla="*/ 1079 h 1910"/>
                <a:gd name="T64" fmla="*/ 458 w 1812"/>
                <a:gd name="T65" fmla="*/ 1005 h 1910"/>
                <a:gd name="T66" fmla="*/ 621 w 1812"/>
                <a:gd name="T67" fmla="*/ 903 h 1910"/>
                <a:gd name="T68" fmla="*/ 768 w 1812"/>
                <a:gd name="T69" fmla="*/ 775 h 1910"/>
                <a:gd name="T70" fmla="*/ 896 w 1812"/>
                <a:gd name="T71" fmla="*/ 628 h 1910"/>
                <a:gd name="T72" fmla="*/ 997 w 1812"/>
                <a:gd name="T73" fmla="*/ 466 h 1910"/>
                <a:gd name="T74" fmla="*/ 1070 w 1812"/>
                <a:gd name="T75" fmla="*/ 295 h 1910"/>
                <a:gd name="T76" fmla="*/ 1181 w 1812"/>
                <a:gd name="T77" fmla="*/ 243 h 1910"/>
                <a:gd name="T78" fmla="*/ 1191 w 1812"/>
                <a:gd name="T79" fmla="*/ 407 h 1910"/>
                <a:gd name="T80" fmla="*/ 1184 w 1812"/>
                <a:gd name="T81" fmla="*/ 571 h 1910"/>
                <a:gd name="T82" fmla="*/ 1161 w 1812"/>
                <a:gd name="T83" fmla="*/ 736 h 1910"/>
                <a:gd name="T84" fmla="*/ 1202 w 1812"/>
                <a:gd name="T85" fmla="*/ 858 h 1910"/>
                <a:gd name="T86" fmla="*/ 1284 w 1812"/>
                <a:gd name="T87" fmla="*/ 764 h 1910"/>
                <a:gd name="T88" fmla="*/ 1354 w 1812"/>
                <a:gd name="T89" fmla="*/ 666 h 1910"/>
                <a:gd name="T90" fmla="*/ 1415 w 1812"/>
                <a:gd name="T91" fmla="*/ 564 h 1910"/>
                <a:gd name="T92" fmla="*/ 1464 w 1812"/>
                <a:gd name="T93" fmla="*/ 459 h 1910"/>
                <a:gd name="T94" fmla="*/ 1502 w 1812"/>
                <a:gd name="T95" fmla="*/ 350 h 1910"/>
                <a:gd name="T96" fmla="*/ 1526 w 1812"/>
                <a:gd name="T97" fmla="*/ 238 h 1910"/>
                <a:gd name="T98" fmla="*/ 1538 w 1812"/>
                <a:gd name="T99" fmla="*/ 121 h 1910"/>
                <a:gd name="T100" fmla="*/ 1537 w 1812"/>
                <a:gd name="T101" fmla="*/ 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2" h="1910">
                  <a:moveTo>
                    <a:pt x="1537" y="0"/>
                  </a:moveTo>
                  <a:lnTo>
                    <a:pt x="1618" y="4"/>
                  </a:lnTo>
                  <a:lnTo>
                    <a:pt x="1812" y="339"/>
                  </a:lnTo>
                  <a:lnTo>
                    <a:pt x="1798" y="437"/>
                  </a:lnTo>
                  <a:lnTo>
                    <a:pt x="1784" y="536"/>
                  </a:lnTo>
                  <a:lnTo>
                    <a:pt x="1770" y="634"/>
                  </a:lnTo>
                  <a:lnTo>
                    <a:pt x="1755" y="732"/>
                  </a:lnTo>
                  <a:lnTo>
                    <a:pt x="1740" y="831"/>
                  </a:lnTo>
                  <a:lnTo>
                    <a:pt x="1724" y="929"/>
                  </a:lnTo>
                  <a:lnTo>
                    <a:pt x="1707" y="1027"/>
                  </a:lnTo>
                  <a:lnTo>
                    <a:pt x="1692" y="1125"/>
                  </a:lnTo>
                  <a:lnTo>
                    <a:pt x="1675" y="1223"/>
                  </a:lnTo>
                  <a:lnTo>
                    <a:pt x="1659" y="1321"/>
                  </a:lnTo>
                  <a:lnTo>
                    <a:pt x="1644" y="1419"/>
                  </a:lnTo>
                  <a:lnTo>
                    <a:pt x="1628" y="1517"/>
                  </a:lnTo>
                  <a:lnTo>
                    <a:pt x="1613" y="1615"/>
                  </a:lnTo>
                  <a:lnTo>
                    <a:pt x="1598" y="1713"/>
                  </a:lnTo>
                  <a:lnTo>
                    <a:pt x="1584" y="1812"/>
                  </a:lnTo>
                  <a:lnTo>
                    <a:pt x="1572" y="1910"/>
                  </a:lnTo>
                  <a:lnTo>
                    <a:pt x="1476" y="1884"/>
                  </a:lnTo>
                  <a:lnTo>
                    <a:pt x="1477" y="1819"/>
                  </a:lnTo>
                  <a:lnTo>
                    <a:pt x="1482" y="1754"/>
                  </a:lnTo>
                  <a:lnTo>
                    <a:pt x="1486" y="1690"/>
                  </a:lnTo>
                  <a:lnTo>
                    <a:pt x="1492" y="1625"/>
                  </a:lnTo>
                  <a:lnTo>
                    <a:pt x="1497" y="1560"/>
                  </a:lnTo>
                  <a:lnTo>
                    <a:pt x="1504" y="1496"/>
                  </a:lnTo>
                  <a:lnTo>
                    <a:pt x="1509" y="1431"/>
                  </a:lnTo>
                  <a:lnTo>
                    <a:pt x="1515" y="1366"/>
                  </a:lnTo>
                  <a:lnTo>
                    <a:pt x="1519" y="1302"/>
                  </a:lnTo>
                  <a:lnTo>
                    <a:pt x="1523" y="1237"/>
                  </a:lnTo>
                  <a:lnTo>
                    <a:pt x="1524" y="1173"/>
                  </a:lnTo>
                  <a:lnTo>
                    <a:pt x="1523" y="1109"/>
                  </a:lnTo>
                  <a:lnTo>
                    <a:pt x="1522" y="1077"/>
                  </a:lnTo>
                  <a:lnTo>
                    <a:pt x="1519" y="1044"/>
                  </a:lnTo>
                  <a:lnTo>
                    <a:pt x="1517" y="1012"/>
                  </a:lnTo>
                  <a:lnTo>
                    <a:pt x="1514" y="980"/>
                  </a:lnTo>
                  <a:lnTo>
                    <a:pt x="1511" y="949"/>
                  </a:lnTo>
                  <a:lnTo>
                    <a:pt x="1505" y="916"/>
                  </a:lnTo>
                  <a:lnTo>
                    <a:pt x="1499" y="884"/>
                  </a:lnTo>
                  <a:lnTo>
                    <a:pt x="1493" y="853"/>
                  </a:lnTo>
                  <a:lnTo>
                    <a:pt x="1424" y="853"/>
                  </a:lnTo>
                  <a:lnTo>
                    <a:pt x="1414" y="893"/>
                  </a:lnTo>
                  <a:lnTo>
                    <a:pt x="1403" y="932"/>
                  </a:lnTo>
                  <a:lnTo>
                    <a:pt x="1390" y="970"/>
                  </a:lnTo>
                  <a:lnTo>
                    <a:pt x="1378" y="1008"/>
                  </a:lnTo>
                  <a:lnTo>
                    <a:pt x="1364" y="1043"/>
                  </a:lnTo>
                  <a:lnTo>
                    <a:pt x="1348" y="1079"/>
                  </a:lnTo>
                  <a:lnTo>
                    <a:pt x="1332" y="1112"/>
                  </a:lnTo>
                  <a:lnTo>
                    <a:pt x="1315" y="1146"/>
                  </a:lnTo>
                  <a:lnTo>
                    <a:pt x="1297" y="1178"/>
                  </a:lnTo>
                  <a:lnTo>
                    <a:pt x="1278" y="1209"/>
                  </a:lnTo>
                  <a:lnTo>
                    <a:pt x="1258" y="1239"/>
                  </a:lnTo>
                  <a:lnTo>
                    <a:pt x="1237" y="1270"/>
                  </a:lnTo>
                  <a:lnTo>
                    <a:pt x="1216" y="1299"/>
                  </a:lnTo>
                  <a:lnTo>
                    <a:pt x="1193" y="1326"/>
                  </a:lnTo>
                  <a:lnTo>
                    <a:pt x="1170" y="1353"/>
                  </a:lnTo>
                  <a:lnTo>
                    <a:pt x="1146" y="1380"/>
                  </a:lnTo>
                  <a:lnTo>
                    <a:pt x="1121" y="1405"/>
                  </a:lnTo>
                  <a:lnTo>
                    <a:pt x="1096" y="1430"/>
                  </a:lnTo>
                  <a:lnTo>
                    <a:pt x="1070" y="1455"/>
                  </a:lnTo>
                  <a:lnTo>
                    <a:pt x="1043" y="1478"/>
                  </a:lnTo>
                  <a:lnTo>
                    <a:pt x="1016" y="1501"/>
                  </a:lnTo>
                  <a:lnTo>
                    <a:pt x="988" y="1524"/>
                  </a:lnTo>
                  <a:lnTo>
                    <a:pt x="959" y="1545"/>
                  </a:lnTo>
                  <a:lnTo>
                    <a:pt x="930" y="1566"/>
                  </a:lnTo>
                  <a:lnTo>
                    <a:pt x="900" y="1587"/>
                  </a:lnTo>
                  <a:lnTo>
                    <a:pt x="870" y="1607"/>
                  </a:lnTo>
                  <a:lnTo>
                    <a:pt x="839" y="1626"/>
                  </a:lnTo>
                  <a:lnTo>
                    <a:pt x="808" y="1646"/>
                  </a:lnTo>
                  <a:lnTo>
                    <a:pt x="745" y="1683"/>
                  </a:lnTo>
                  <a:lnTo>
                    <a:pt x="680" y="1719"/>
                  </a:lnTo>
                  <a:lnTo>
                    <a:pt x="563" y="1653"/>
                  </a:lnTo>
                  <a:lnTo>
                    <a:pt x="595" y="1621"/>
                  </a:lnTo>
                  <a:lnTo>
                    <a:pt x="626" y="1588"/>
                  </a:lnTo>
                  <a:lnTo>
                    <a:pt x="656" y="1555"/>
                  </a:lnTo>
                  <a:lnTo>
                    <a:pt x="685" y="1521"/>
                  </a:lnTo>
                  <a:lnTo>
                    <a:pt x="712" y="1487"/>
                  </a:lnTo>
                  <a:lnTo>
                    <a:pt x="739" y="1452"/>
                  </a:lnTo>
                  <a:lnTo>
                    <a:pt x="765" y="1418"/>
                  </a:lnTo>
                  <a:lnTo>
                    <a:pt x="789" y="1382"/>
                  </a:lnTo>
                  <a:lnTo>
                    <a:pt x="814" y="1346"/>
                  </a:lnTo>
                  <a:lnTo>
                    <a:pt x="836" y="1310"/>
                  </a:lnTo>
                  <a:lnTo>
                    <a:pt x="856" y="1273"/>
                  </a:lnTo>
                  <a:lnTo>
                    <a:pt x="876" y="1235"/>
                  </a:lnTo>
                  <a:lnTo>
                    <a:pt x="895" y="1196"/>
                  </a:lnTo>
                  <a:lnTo>
                    <a:pt x="911" y="1158"/>
                  </a:lnTo>
                  <a:lnTo>
                    <a:pt x="926" y="1118"/>
                  </a:lnTo>
                  <a:lnTo>
                    <a:pt x="940" y="1078"/>
                  </a:lnTo>
                  <a:lnTo>
                    <a:pt x="867" y="1018"/>
                  </a:lnTo>
                  <a:lnTo>
                    <a:pt x="845" y="1039"/>
                  </a:lnTo>
                  <a:lnTo>
                    <a:pt x="821" y="1060"/>
                  </a:lnTo>
                  <a:lnTo>
                    <a:pt x="798" y="1080"/>
                  </a:lnTo>
                  <a:lnTo>
                    <a:pt x="775" y="1098"/>
                  </a:lnTo>
                  <a:lnTo>
                    <a:pt x="751" y="1116"/>
                  </a:lnTo>
                  <a:lnTo>
                    <a:pt x="727" y="1131"/>
                  </a:lnTo>
                  <a:lnTo>
                    <a:pt x="702" y="1147"/>
                  </a:lnTo>
                  <a:lnTo>
                    <a:pt x="677" y="1161"/>
                  </a:lnTo>
                  <a:lnTo>
                    <a:pt x="652" y="1174"/>
                  </a:lnTo>
                  <a:lnTo>
                    <a:pt x="627" y="1186"/>
                  </a:lnTo>
                  <a:lnTo>
                    <a:pt x="601" y="1197"/>
                  </a:lnTo>
                  <a:lnTo>
                    <a:pt x="575" y="1207"/>
                  </a:lnTo>
                  <a:lnTo>
                    <a:pt x="549" y="1217"/>
                  </a:lnTo>
                  <a:lnTo>
                    <a:pt x="522" y="1225"/>
                  </a:lnTo>
                  <a:lnTo>
                    <a:pt x="495" y="1233"/>
                  </a:lnTo>
                  <a:lnTo>
                    <a:pt x="468" y="1238"/>
                  </a:lnTo>
                  <a:lnTo>
                    <a:pt x="440" y="1244"/>
                  </a:lnTo>
                  <a:lnTo>
                    <a:pt x="412" y="1248"/>
                  </a:lnTo>
                  <a:lnTo>
                    <a:pt x="385" y="1253"/>
                  </a:lnTo>
                  <a:lnTo>
                    <a:pt x="357" y="1255"/>
                  </a:lnTo>
                  <a:lnTo>
                    <a:pt x="328" y="1257"/>
                  </a:lnTo>
                  <a:lnTo>
                    <a:pt x="299" y="1258"/>
                  </a:lnTo>
                  <a:lnTo>
                    <a:pt x="270" y="1258"/>
                  </a:lnTo>
                  <a:lnTo>
                    <a:pt x="241" y="1258"/>
                  </a:lnTo>
                  <a:lnTo>
                    <a:pt x="212" y="1257"/>
                  </a:lnTo>
                  <a:lnTo>
                    <a:pt x="182" y="1255"/>
                  </a:lnTo>
                  <a:lnTo>
                    <a:pt x="152" y="1252"/>
                  </a:lnTo>
                  <a:lnTo>
                    <a:pt x="122" y="1248"/>
                  </a:lnTo>
                  <a:lnTo>
                    <a:pt x="92" y="1245"/>
                  </a:lnTo>
                  <a:lnTo>
                    <a:pt x="61" y="1239"/>
                  </a:lnTo>
                  <a:lnTo>
                    <a:pt x="31" y="1234"/>
                  </a:lnTo>
                  <a:lnTo>
                    <a:pt x="0" y="1228"/>
                  </a:lnTo>
                  <a:lnTo>
                    <a:pt x="9" y="1125"/>
                  </a:lnTo>
                  <a:lnTo>
                    <a:pt x="54" y="1124"/>
                  </a:lnTo>
                  <a:lnTo>
                    <a:pt x="101" y="1119"/>
                  </a:lnTo>
                  <a:lnTo>
                    <a:pt x="147" y="1112"/>
                  </a:lnTo>
                  <a:lnTo>
                    <a:pt x="192" y="1104"/>
                  </a:lnTo>
                  <a:lnTo>
                    <a:pt x="238" y="1092"/>
                  </a:lnTo>
                  <a:lnTo>
                    <a:pt x="282" y="1079"/>
                  </a:lnTo>
                  <a:lnTo>
                    <a:pt x="328" y="1063"/>
                  </a:lnTo>
                  <a:lnTo>
                    <a:pt x="371" y="1047"/>
                  </a:lnTo>
                  <a:lnTo>
                    <a:pt x="415" y="1027"/>
                  </a:lnTo>
                  <a:lnTo>
                    <a:pt x="458" y="1005"/>
                  </a:lnTo>
                  <a:lnTo>
                    <a:pt x="500" y="982"/>
                  </a:lnTo>
                  <a:lnTo>
                    <a:pt x="541" y="958"/>
                  </a:lnTo>
                  <a:lnTo>
                    <a:pt x="581" y="931"/>
                  </a:lnTo>
                  <a:lnTo>
                    <a:pt x="621" y="903"/>
                  </a:lnTo>
                  <a:lnTo>
                    <a:pt x="659" y="873"/>
                  </a:lnTo>
                  <a:lnTo>
                    <a:pt x="697" y="842"/>
                  </a:lnTo>
                  <a:lnTo>
                    <a:pt x="734" y="809"/>
                  </a:lnTo>
                  <a:lnTo>
                    <a:pt x="768" y="775"/>
                  </a:lnTo>
                  <a:lnTo>
                    <a:pt x="802" y="740"/>
                  </a:lnTo>
                  <a:lnTo>
                    <a:pt x="835" y="703"/>
                  </a:lnTo>
                  <a:lnTo>
                    <a:pt x="866" y="667"/>
                  </a:lnTo>
                  <a:lnTo>
                    <a:pt x="896" y="628"/>
                  </a:lnTo>
                  <a:lnTo>
                    <a:pt x="924" y="589"/>
                  </a:lnTo>
                  <a:lnTo>
                    <a:pt x="950" y="549"/>
                  </a:lnTo>
                  <a:lnTo>
                    <a:pt x="975" y="507"/>
                  </a:lnTo>
                  <a:lnTo>
                    <a:pt x="997" y="466"/>
                  </a:lnTo>
                  <a:lnTo>
                    <a:pt x="1019" y="424"/>
                  </a:lnTo>
                  <a:lnTo>
                    <a:pt x="1038" y="381"/>
                  </a:lnTo>
                  <a:lnTo>
                    <a:pt x="1055" y="338"/>
                  </a:lnTo>
                  <a:lnTo>
                    <a:pt x="1070" y="295"/>
                  </a:lnTo>
                  <a:lnTo>
                    <a:pt x="1084" y="250"/>
                  </a:lnTo>
                  <a:lnTo>
                    <a:pt x="1095" y="206"/>
                  </a:lnTo>
                  <a:lnTo>
                    <a:pt x="1176" y="202"/>
                  </a:lnTo>
                  <a:lnTo>
                    <a:pt x="1181" y="243"/>
                  </a:lnTo>
                  <a:lnTo>
                    <a:pt x="1186" y="283"/>
                  </a:lnTo>
                  <a:lnTo>
                    <a:pt x="1188" y="325"/>
                  </a:lnTo>
                  <a:lnTo>
                    <a:pt x="1190" y="366"/>
                  </a:lnTo>
                  <a:lnTo>
                    <a:pt x="1191" y="407"/>
                  </a:lnTo>
                  <a:lnTo>
                    <a:pt x="1190" y="448"/>
                  </a:lnTo>
                  <a:lnTo>
                    <a:pt x="1189" y="490"/>
                  </a:lnTo>
                  <a:lnTo>
                    <a:pt x="1187" y="530"/>
                  </a:lnTo>
                  <a:lnTo>
                    <a:pt x="1184" y="571"/>
                  </a:lnTo>
                  <a:lnTo>
                    <a:pt x="1179" y="612"/>
                  </a:lnTo>
                  <a:lnTo>
                    <a:pt x="1174" y="653"/>
                  </a:lnTo>
                  <a:lnTo>
                    <a:pt x="1168" y="695"/>
                  </a:lnTo>
                  <a:lnTo>
                    <a:pt x="1161" y="736"/>
                  </a:lnTo>
                  <a:lnTo>
                    <a:pt x="1155" y="777"/>
                  </a:lnTo>
                  <a:lnTo>
                    <a:pt x="1146" y="817"/>
                  </a:lnTo>
                  <a:lnTo>
                    <a:pt x="1137" y="858"/>
                  </a:lnTo>
                  <a:lnTo>
                    <a:pt x="1202" y="858"/>
                  </a:lnTo>
                  <a:lnTo>
                    <a:pt x="1224" y="835"/>
                  </a:lnTo>
                  <a:lnTo>
                    <a:pt x="1244" y="812"/>
                  </a:lnTo>
                  <a:lnTo>
                    <a:pt x="1264" y="788"/>
                  </a:lnTo>
                  <a:lnTo>
                    <a:pt x="1284" y="764"/>
                  </a:lnTo>
                  <a:lnTo>
                    <a:pt x="1302" y="739"/>
                  </a:lnTo>
                  <a:lnTo>
                    <a:pt x="1320" y="716"/>
                  </a:lnTo>
                  <a:lnTo>
                    <a:pt x="1337" y="690"/>
                  </a:lnTo>
                  <a:lnTo>
                    <a:pt x="1354" y="666"/>
                  </a:lnTo>
                  <a:lnTo>
                    <a:pt x="1370" y="641"/>
                  </a:lnTo>
                  <a:lnTo>
                    <a:pt x="1386" y="615"/>
                  </a:lnTo>
                  <a:lnTo>
                    <a:pt x="1400" y="590"/>
                  </a:lnTo>
                  <a:lnTo>
                    <a:pt x="1415" y="564"/>
                  </a:lnTo>
                  <a:lnTo>
                    <a:pt x="1428" y="539"/>
                  </a:lnTo>
                  <a:lnTo>
                    <a:pt x="1440" y="512"/>
                  </a:lnTo>
                  <a:lnTo>
                    <a:pt x="1453" y="486"/>
                  </a:lnTo>
                  <a:lnTo>
                    <a:pt x="1464" y="459"/>
                  </a:lnTo>
                  <a:lnTo>
                    <a:pt x="1474" y="433"/>
                  </a:lnTo>
                  <a:lnTo>
                    <a:pt x="1484" y="405"/>
                  </a:lnTo>
                  <a:lnTo>
                    <a:pt x="1493" y="378"/>
                  </a:lnTo>
                  <a:lnTo>
                    <a:pt x="1502" y="350"/>
                  </a:lnTo>
                  <a:lnTo>
                    <a:pt x="1508" y="322"/>
                  </a:lnTo>
                  <a:lnTo>
                    <a:pt x="1515" y="295"/>
                  </a:lnTo>
                  <a:lnTo>
                    <a:pt x="1521" y="267"/>
                  </a:lnTo>
                  <a:lnTo>
                    <a:pt x="1526" y="238"/>
                  </a:lnTo>
                  <a:lnTo>
                    <a:pt x="1531" y="209"/>
                  </a:lnTo>
                  <a:lnTo>
                    <a:pt x="1534" y="180"/>
                  </a:lnTo>
                  <a:lnTo>
                    <a:pt x="1536" y="151"/>
                  </a:lnTo>
                  <a:lnTo>
                    <a:pt x="1538" y="121"/>
                  </a:lnTo>
                  <a:lnTo>
                    <a:pt x="1539" y="91"/>
                  </a:lnTo>
                  <a:lnTo>
                    <a:pt x="1539" y="61"/>
                  </a:lnTo>
                  <a:lnTo>
                    <a:pt x="1538" y="30"/>
                  </a:lnTo>
                  <a:lnTo>
                    <a:pt x="153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666" y="2429"/>
              <a:ext cx="66" cy="132"/>
            </a:xfrm>
            <a:custGeom>
              <a:avLst/>
              <a:gdLst>
                <a:gd name="T0" fmla="*/ 283 w 594"/>
                <a:gd name="T1" fmla="*/ 25 h 1187"/>
                <a:gd name="T2" fmla="*/ 136 w 594"/>
                <a:gd name="T3" fmla="*/ 627 h 1187"/>
                <a:gd name="T4" fmla="*/ 0 w 594"/>
                <a:gd name="T5" fmla="*/ 1177 h 1187"/>
                <a:gd name="T6" fmla="*/ 2 w 594"/>
                <a:gd name="T7" fmla="*/ 1187 h 1187"/>
                <a:gd name="T8" fmla="*/ 385 w 594"/>
                <a:gd name="T9" fmla="*/ 1085 h 1187"/>
                <a:gd name="T10" fmla="*/ 532 w 594"/>
                <a:gd name="T11" fmla="*/ 979 h 1187"/>
                <a:gd name="T12" fmla="*/ 515 w 594"/>
                <a:gd name="T13" fmla="*/ 326 h 1187"/>
                <a:gd name="T14" fmla="*/ 594 w 594"/>
                <a:gd name="T15" fmla="*/ 205 h 1187"/>
                <a:gd name="T16" fmla="*/ 516 w 594"/>
                <a:gd name="T17" fmla="*/ 0 h 1187"/>
                <a:gd name="T18" fmla="*/ 283 w 594"/>
                <a:gd name="T19" fmla="*/ 25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4" h="1187">
                  <a:moveTo>
                    <a:pt x="283" y="25"/>
                  </a:moveTo>
                  <a:lnTo>
                    <a:pt x="136" y="627"/>
                  </a:lnTo>
                  <a:lnTo>
                    <a:pt x="0" y="1177"/>
                  </a:lnTo>
                  <a:lnTo>
                    <a:pt x="2" y="1187"/>
                  </a:lnTo>
                  <a:lnTo>
                    <a:pt x="385" y="1085"/>
                  </a:lnTo>
                  <a:lnTo>
                    <a:pt x="532" y="979"/>
                  </a:lnTo>
                  <a:lnTo>
                    <a:pt x="515" y="326"/>
                  </a:lnTo>
                  <a:lnTo>
                    <a:pt x="594" y="205"/>
                  </a:lnTo>
                  <a:lnTo>
                    <a:pt x="516" y="0"/>
                  </a:lnTo>
                  <a:lnTo>
                    <a:pt x="283" y="2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5" name="Freeform 80"/>
            <p:cNvSpPr>
              <a:spLocks noEditPoints="1"/>
            </p:cNvSpPr>
            <p:nvPr/>
          </p:nvSpPr>
          <p:spPr bwMode="auto">
            <a:xfrm>
              <a:off x="664" y="2367"/>
              <a:ext cx="159" cy="438"/>
            </a:xfrm>
            <a:custGeom>
              <a:avLst/>
              <a:gdLst>
                <a:gd name="T0" fmla="*/ 916 w 1432"/>
                <a:gd name="T1" fmla="*/ 431 h 3946"/>
                <a:gd name="T2" fmla="*/ 880 w 1432"/>
                <a:gd name="T3" fmla="*/ 520 h 3946"/>
                <a:gd name="T4" fmla="*/ 1225 w 1432"/>
                <a:gd name="T5" fmla="*/ 712 h 3946"/>
                <a:gd name="T6" fmla="*/ 1337 w 1432"/>
                <a:gd name="T7" fmla="*/ 396 h 3946"/>
                <a:gd name="T8" fmla="*/ 1432 w 1432"/>
                <a:gd name="T9" fmla="*/ 70 h 3946"/>
                <a:gd name="T10" fmla="*/ 1381 w 1432"/>
                <a:gd name="T11" fmla="*/ 0 h 3946"/>
                <a:gd name="T12" fmla="*/ 916 w 1432"/>
                <a:gd name="T13" fmla="*/ 431 h 3946"/>
                <a:gd name="T14" fmla="*/ 692 w 1432"/>
                <a:gd name="T15" fmla="*/ 979 h 3946"/>
                <a:gd name="T16" fmla="*/ 659 w 1432"/>
                <a:gd name="T17" fmla="*/ 1058 h 3946"/>
                <a:gd name="T18" fmla="*/ 617 w 1432"/>
                <a:gd name="T19" fmla="*/ 1587 h 3946"/>
                <a:gd name="T20" fmla="*/ 897 w 1432"/>
                <a:gd name="T21" fmla="*/ 1514 h 3946"/>
                <a:gd name="T22" fmla="*/ 692 w 1432"/>
                <a:gd name="T23" fmla="*/ 979 h 3946"/>
                <a:gd name="T24" fmla="*/ 0 w 1432"/>
                <a:gd name="T25" fmla="*/ 2679 h 3946"/>
                <a:gd name="T26" fmla="*/ 100 w 1432"/>
                <a:gd name="T27" fmla="*/ 3808 h 3946"/>
                <a:gd name="T28" fmla="*/ 178 w 1432"/>
                <a:gd name="T29" fmla="*/ 3946 h 3946"/>
                <a:gd name="T30" fmla="*/ 438 w 1432"/>
                <a:gd name="T31" fmla="*/ 3775 h 3946"/>
                <a:gd name="T32" fmla="*/ 794 w 1432"/>
                <a:gd name="T33" fmla="*/ 2958 h 3946"/>
                <a:gd name="T34" fmla="*/ 0 w 1432"/>
                <a:gd name="T35" fmla="*/ 2679 h 3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2" h="3946">
                  <a:moveTo>
                    <a:pt x="916" y="431"/>
                  </a:moveTo>
                  <a:lnTo>
                    <a:pt x="880" y="520"/>
                  </a:lnTo>
                  <a:lnTo>
                    <a:pt x="1225" y="712"/>
                  </a:lnTo>
                  <a:lnTo>
                    <a:pt x="1337" y="396"/>
                  </a:lnTo>
                  <a:lnTo>
                    <a:pt x="1432" y="70"/>
                  </a:lnTo>
                  <a:lnTo>
                    <a:pt x="1381" y="0"/>
                  </a:lnTo>
                  <a:lnTo>
                    <a:pt x="916" y="431"/>
                  </a:lnTo>
                  <a:close/>
                  <a:moveTo>
                    <a:pt x="692" y="979"/>
                  </a:moveTo>
                  <a:lnTo>
                    <a:pt x="659" y="1058"/>
                  </a:lnTo>
                  <a:lnTo>
                    <a:pt x="617" y="1587"/>
                  </a:lnTo>
                  <a:lnTo>
                    <a:pt x="897" y="1514"/>
                  </a:lnTo>
                  <a:lnTo>
                    <a:pt x="692" y="979"/>
                  </a:lnTo>
                  <a:close/>
                  <a:moveTo>
                    <a:pt x="0" y="2679"/>
                  </a:moveTo>
                  <a:lnTo>
                    <a:pt x="100" y="3808"/>
                  </a:lnTo>
                  <a:lnTo>
                    <a:pt x="178" y="3946"/>
                  </a:lnTo>
                  <a:lnTo>
                    <a:pt x="438" y="3775"/>
                  </a:lnTo>
                  <a:lnTo>
                    <a:pt x="794" y="2958"/>
                  </a:lnTo>
                  <a:lnTo>
                    <a:pt x="0" y="267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753" y="2433"/>
              <a:ext cx="85" cy="433"/>
            </a:xfrm>
            <a:custGeom>
              <a:avLst/>
              <a:gdLst>
                <a:gd name="T0" fmla="*/ 566 w 773"/>
                <a:gd name="T1" fmla="*/ 0 h 3902"/>
                <a:gd name="T2" fmla="*/ 773 w 773"/>
                <a:gd name="T3" fmla="*/ 172 h 3902"/>
                <a:gd name="T4" fmla="*/ 768 w 773"/>
                <a:gd name="T5" fmla="*/ 217 h 3902"/>
                <a:gd name="T6" fmla="*/ 753 w 773"/>
                <a:gd name="T7" fmla="*/ 301 h 3902"/>
                <a:gd name="T8" fmla="*/ 510 w 773"/>
                <a:gd name="T9" fmla="*/ 164 h 3902"/>
                <a:gd name="T10" fmla="*/ 566 w 773"/>
                <a:gd name="T11" fmla="*/ 0 h 3902"/>
                <a:gd name="T12" fmla="*/ 446 w 773"/>
                <a:gd name="T13" fmla="*/ 3138 h 3902"/>
                <a:gd name="T14" fmla="*/ 395 w 773"/>
                <a:gd name="T15" fmla="*/ 3593 h 3902"/>
                <a:gd name="T16" fmla="*/ 68 w 773"/>
                <a:gd name="T17" fmla="*/ 3902 h 3902"/>
                <a:gd name="T18" fmla="*/ 0 w 773"/>
                <a:gd name="T19" fmla="*/ 3329 h 3902"/>
                <a:gd name="T20" fmla="*/ 446 w 773"/>
                <a:gd name="T21" fmla="*/ 3138 h 3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3902">
                  <a:moveTo>
                    <a:pt x="566" y="0"/>
                  </a:moveTo>
                  <a:lnTo>
                    <a:pt x="773" y="172"/>
                  </a:lnTo>
                  <a:lnTo>
                    <a:pt x="768" y="217"/>
                  </a:lnTo>
                  <a:lnTo>
                    <a:pt x="753" y="301"/>
                  </a:lnTo>
                  <a:lnTo>
                    <a:pt x="510" y="164"/>
                  </a:lnTo>
                  <a:lnTo>
                    <a:pt x="566" y="0"/>
                  </a:lnTo>
                  <a:close/>
                  <a:moveTo>
                    <a:pt x="446" y="3138"/>
                  </a:moveTo>
                  <a:lnTo>
                    <a:pt x="395" y="3593"/>
                  </a:lnTo>
                  <a:lnTo>
                    <a:pt x="68" y="3902"/>
                  </a:lnTo>
                  <a:lnTo>
                    <a:pt x="0" y="3329"/>
                  </a:lnTo>
                  <a:lnTo>
                    <a:pt x="446" y="313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637" y="2435"/>
              <a:ext cx="40" cy="27"/>
            </a:xfrm>
            <a:custGeom>
              <a:avLst/>
              <a:gdLst>
                <a:gd name="T0" fmla="*/ 361 w 361"/>
                <a:gd name="T1" fmla="*/ 0 h 245"/>
                <a:gd name="T2" fmla="*/ 318 w 361"/>
                <a:gd name="T3" fmla="*/ 219 h 245"/>
                <a:gd name="T4" fmla="*/ 0 w 361"/>
                <a:gd name="T5" fmla="*/ 245 h 245"/>
                <a:gd name="T6" fmla="*/ 34 w 361"/>
                <a:gd name="T7" fmla="*/ 30 h 245"/>
                <a:gd name="T8" fmla="*/ 77 w 361"/>
                <a:gd name="T9" fmla="*/ 31 h 245"/>
                <a:gd name="T10" fmla="*/ 121 w 361"/>
                <a:gd name="T11" fmla="*/ 31 h 245"/>
                <a:gd name="T12" fmla="*/ 162 w 361"/>
                <a:gd name="T13" fmla="*/ 29 h 245"/>
                <a:gd name="T14" fmla="*/ 203 w 361"/>
                <a:gd name="T15" fmla="*/ 25 h 245"/>
                <a:gd name="T16" fmla="*/ 244 w 361"/>
                <a:gd name="T17" fmla="*/ 21 h 245"/>
                <a:gd name="T18" fmla="*/ 283 w 361"/>
                <a:gd name="T19" fmla="*/ 15 h 245"/>
                <a:gd name="T20" fmla="*/ 322 w 361"/>
                <a:gd name="T21" fmla="*/ 8 h 245"/>
                <a:gd name="T22" fmla="*/ 361 w 361"/>
                <a:gd name="T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1" h="245">
                  <a:moveTo>
                    <a:pt x="361" y="0"/>
                  </a:moveTo>
                  <a:lnTo>
                    <a:pt x="318" y="219"/>
                  </a:lnTo>
                  <a:lnTo>
                    <a:pt x="0" y="245"/>
                  </a:lnTo>
                  <a:lnTo>
                    <a:pt x="34" y="30"/>
                  </a:lnTo>
                  <a:lnTo>
                    <a:pt x="77" y="31"/>
                  </a:lnTo>
                  <a:lnTo>
                    <a:pt x="121" y="31"/>
                  </a:lnTo>
                  <a:lnTo>
                    <a:pt x="162" y="29"/>
                  </a:lnTo>
                  <a:lnTo>
                    <a:pt x="203" y="25"/>
                  </a:lnTo>
                  <a:lnTo>
                    <a:pt x="244" y="21"/>
                  </a:lnTo>
                  <a:lnTo>
                    <a:pt x="283" y="15"/>
                  </a:lnTo>
                  <a:lnTo>
                    <a:pt x="322" y="8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88" y="2422"/>
              <a:ext cx="40" cy="38"/>
            </a:xfrm>
            <a:custGeom>
              <a:avLst/>
              <a:gdLst>
                <a:gd name="T0" fmla="*/ 309 w 359"/>
                <a:gd name="T1" fmla="*/ 343 h 343"/>
                <a:gd name="T2" fmla="*/ 0 w 359"/>
                <a:gd name="T3" fmla="*/ 283 h 343"/>
                <a:gd name="T4" fmla="*/ 85 w 359"/>
                <a:gd name="T5" fmla="*/ 0 h 343"/>
                <a:gd name="T6" fmla="*/ 96 w 359"/>
                <a:gd name="T7" fmla="*/ 12 h 343"/>
                <a:gd name="T8" fmla="*/ 109 w 359"/>
                <a:gd name="T9" fmla="*/ 24 h 343"/>
                <a:gd name="T10" fmla="*/ 121 w 359"/>
                <a:gd name="T11" fmla="*/ 35 h 343"/>
                <a:gd name="T12" fmla="*/ 134 w 359"/>
                <a:gd name="T13" fmla="*/ 46 h 343"/>
                <a:gd name="T14" fmla="*/ 149 w 359"/>
                <a:gd name="T15" fmla="*/ 56 h 343"/>
                <a:gd name="T16" fmla="*/ 163 w 359"/>
                <a:gd name="T17" fmla="*/ 65 h 343"/>
                <a:gd name="T18" fmla="*/ 180 w 359"/>
                <a:gd name="T19" fmla="*/ 75 h 343"/>
                <a:gd name="T20" fmla="*/ 196 w 359"/>
                <a:gd name="T21" fmla="*/ 83 h 343"/>
                <a:gd name="T22" fmla="*/ 213 w 359"/>
                <a:gd name="T23" fmla="*/ 91 h 343"/>
                <a:gd name="T24" fmla="*/ 232 w 359"/>
                <a:gd name="T25" fmla="*/ 98 h 343"/>
                <a:gd name="T26" fmla="*/ 251 w 359"/>
                <a:gd name="T27" fmla="*/ 104 h 343"/>
                <a:gd name="T28" fmla="*/ 271 w 359"/>
                <a:gd name="T29" fmla="*/ 111 h 343"/>
                <a:gd name="T30" fmla="*/ 292 w 359"/>
                <a:gd name="T31" fmla="*/ 116 h 343"/>
                <a:gd name="T32" fmla="*/ 313 w 359"/>
                <a:gd name="T33" fmla="*/ 121 h 343"/>
                <a:gd name="T34" fmla="*/ 335 w 359"/>
                <a:gd name="T35" fmla="*/ 124 h 343"/>
                <a:gd name="T36" fmla="*/ 359 w 359"/>
                <a:gd name="T37" fmla="*/ 128 h 343"/>
                <a:gd name="T38" fmla="*/ 309 w 359"/>
                <a:gd name="T3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343">
                  <a:moveTo>
                    <a:pt x="309" y="343"/>
                  </a:moveTo>
                  <a:lnTo>
                    <a:pt x="0" y="283"/>
                  </a:lnTo>
                  <a:lnTo>
                    <a:pt x="85" y="0"/>
                  </a:lnTo>
                  <a:lnTo>
                    <a:pt x="96" y="12"/>
                  </a:lnTo>
                  <a:lnTo>
                    <a:pt x="109" y="24"/>
                  </a:lnTo>
                  <a:lnTo>
                    <a:pt x="121" y="35"/>
                  </a:lnTo>
                  <a:lnTo>
                    <a:pt x="134" y="46"/>
                  </a:lnTo>
                  <a:lnTo>
                    <a:pt x="149" y="56"/>
                  </a:lnTo>
                  <a:lnTo>
                    <a:pt x="163" y="65"/>
                  </a:lnTo>
                  <a:lnTo>
                    <a:pt x="180" y="75"/>
                  </a:lnTo>
                  <a:lnTo>
                    <a:pt x="196" y="83"/>
                  </a:lnTo>
                  <a:lnTo>
                    <a:pt x="213" y="91"/>
                  </a:lnTo>
                  <a:lnTo>
                    <a:pt x="232" y="98"/>
                  </a:lnTo>
                  <a:lnTo>
                    <a:pt x="251" y="104"/>
                  </a:lnTo>
                  <a:lnTo>
                    <a:pt x="271" y="111"/>
                  </a:lnTo>
                  <a:lnTo>
                    <a:pt x="292" y="116"/>
                  </a:lnTo>
                  <a:lnTo>
                    <a:pt x="313" y="121"/>
                  </a:lnTo>
                  <a:lnTo>
                    <a:pt x="335" y="124"/>
                  </a:lnTo>
                  <a:lnTo>
                    <a:pt x="359" y="128"/>
                  </a:lnTo>
                  <a:lnTo>
                    <a:pt x="309" y="34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553" y="2379"/>
              <a:ext cx="34" cy="67"/>
            </a:xfrm>
            <a:custGeom>
              <a:avLst/>
              <a:gdLst>
                <a:gd name="T0" fmla="*/ 171 w 307"/>
                <a:gd name="T1" fmla="*/ 0 h 602"/>
                <a:gd name="T2" fmla="*/ 175 w 307"/>
                <a:gd name="T3" fmla="*/ 17 h 602"/>
                <a:gd name="T4" fmla="*/ 180 w 307"/>
                <a:gd name="T5" fmla="*/ 33 h 602"/>
                <a:gd name="T6" fmla="*/ 184 w 307"/>
                <a:gd name="T7" fmla="*/ 51 h 602"/>
                <a:gd name="T8" fmla="*/ 190 w 307"/>
                <a:gd name="T9" fmla="*/ 69 h 602"/>
                <a:gd name="T10" fmla="*/ 203 w 307"/>
                <a:gd name="T11" fmla="*/ 105 h 602"/>
                <a:gd name="T12" fmla="*/ 220 w 307"/>
                <a:gd name="T13" fmla="*/ 141 h 602"/>
                <a:gd name="T14" fmla="*/ 238 w 307"/>
                <a:gd name="T15" fmla="*/ 179 h 602"/>
                <a:gd name="T16" fmla="*/ 259 w 307"/>
                <a:gd name="T17" fmla="*/ 217 h 602"/>
                <a:gd name="T18" fmla="*/ 281 w 307"/>
                <a:gd name="T19" fmla="*/ 256 h 602"/>
                <a:gd name="T20" fmla="*/ 307 w 307"/>
                <a:gd name="T21" fmla="*/ 296 h 602"/>
                <a:gd name="T22" fmla="*/ 214 w 307"/>
                <a:gd name="T23" fmla="*/ 602 h 602"/>
                <a:gd name="T24" fmla="*/ 0 w 307"/>
                <a:gd name="T25" fmla="*/ 464 h 602"/>
                <a:gd name="T26" fmla="*/ 171 w 307"/>
                <a:gd name="T2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602">
                  <a:moveTo>
                    <a:pt x="171" y="0"/>
                  </a:moveTo>
                  <a:lnTo>
                    <a:pt x="175" y="17"/>
                  </a:lnTo>
                  <a:lnTo>
                    <a:pt x="180" y="33"/>
                  </a:lnTo>
                  <a:lnTo>
                    <a:pt x="184" y="51"/>
                  </a:lnTo>
                  <a:lnTo>
                    <a:pt x="190" y="69"/>
                  </a:lnTo>
                  <a:lnTo>
                    <a:pt x="203" y="105"/>
                  </a:lnTo>
                  <a:lnTo>
                    <a:pt x="220" y="141"/>
                  </a:lnTo>
                  <a:lnTo>
                    <a:pt x="238" y="179"/>
                  </a:lnTo>
                  <a:lnTo>
                    <a:pt x="259" y="217"/>
                  </a:lnTo>
                  <a:lnTo>
                    <a:pt x="281" y="256"/>
                  </a:lnTo>
                  <a:lnTo>
                    <a:pt x="307" y="296"/>
                  </a:lnTo>
                  <a:lnTo>
                    <a:pt x="214" y="602"/>
                  </a:lnTo>
                  <a:lnTo>
                    <a:pt x="0" y="464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529" y="2287"/>
              <a:ext cx="32" cy="40"/>
            </a:xfrm>
            <a:custGeom>
              <a:avLst/>
              <a:gdLst>
                <a:gd name="T0" fmla="*/ 159 w 290"/>
                <a:gd name="T1" fmla="*/ 0 h 363"/>
                <a:gd name="T2" fmla="*/ 0 w 290"/>
                <a:gd name="T3" fmla="*/ 320 h 363"/>
                <a:gd name="T4" fmla="*/ 290 w 290"/>
                <a:gd name="T5" fmla="*/ 363 h 363"/>
                <a:gd name="T6" fmla="*/ 245 w 290"/>
                <a:gd name="T7" fmla="*/ 60 h 363"/>
                <a:gd name="T8" fmla="*/ 231 w 290"/>
                <a:gd name="T9" fmla="*/ 50 h 363"/>
                <a:gd name="T10" fmla="*/ 200 w 290"/>
                <a:gd name="T11" fmla="*/ 30 h 363"/>
                <a:gd name="T12" fmla="*/ 183 w 290"/>
                <a:gd name="T13" fmla="*/ 19 h 363"/>
                <a:gd name="T14" fmla="*/ 170 w 290"/>
                <a:gd name="T15" fmla="*/ 10 h 363"/>
                <a:gd name="T16" fmla="*/ 161 w 290"/>
                <a:gd name="T17" fmla="*/ 2 h 363"/>
                <a:gd name="T18" fmla="*/ 159 w 290"/>
                <a:gd name="T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363">
                  <a:moveTo>
                    <a:pt x="159" y="0"/>
                  </a:moveTo>
                  <a:lnTo>
                    <a:pt x="0" y="320"/>
                  </a:lnTo>
                  <a:lnTo>
                    <a:pt x="290" y="363"/>
                  </a:lnTo>
                  <a:lnTo>
                    <a:pt x="245" y="60"/>
                  </a:lnTo>
                  <a:lnTo>
                    <a:pt x="231" y="50"/>
                  </a:lnTo>
                  <a:lnTo>
                    <a:pt x="200" y="30"/>
                  </a:lnTo>
                  <a:lnTo>
                    <a:pt x="183" y="19"/>
                  </a:lnTo>
                  <a:lnTo>
                    <a:pt x="170" y="1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465" y="2267"/>
              <a:ext cx="71" cy="51"/>
            </a:xfrm>
            <a:custGeom>
              <a:avLst/>
              <a:gdLst>
                <a:gd name="T0" fmla="*/ 637 w 637"/>
                <a:gd name="T1" fmla="*/ 128 h 461"/>
                <a:gd name="T2" fmla="*/ 437 w 637"/>
                <a:gd name="T3" fmla="*/ 461 h 461"/>
                <a:gd name="T4" fmla="*/ 0 w 637"/>
                <a:gd name="T5" fmla="*/ 367 h 461"/>
                <a:gd name="T6" fmla="*/ 311 w 637"/>
                <a:gd name="T7" fmla="*/ 0 h 461"/>
                <a:gd name="T8" fmla="*/ 637 w 637"/>
                <a:gd name="T9" fmla="*/ 1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461">
                  <a:moveTo>
                    <a:pt x="637" y="128"/>
                  </a:moveTo>
                  <a:lnTo>
                    <a:pt x="437" y="461"/>
                  </a:lnTo>
                  <a:lnTo>
                    <a:pt x="0" y="367"/>
                  </a:lnTo>
                  <a:lnTo>
                    <a:pt x="311" y="0"/>
                  </a:lnTo>
                  <a:lnTo>
                    <a:pt x="637" y="1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423" y="2262"/>
              <a:ext cx="63" cy="43"/>
            </a:xfrm>
            <a:custGeom>
              <a:avLst/>
              <a:gdLst>
                <a:gd name="T0" fmla="*/ 572 w 572"/>
                <a:gd name="T1" fmla="*/ 0 h 387"/>
                <a:gd name="T2" fmla="*/ 262 w 572"/>
                <a:gd name="T3" fmla="*/ 387 h 387"/>
                <a:gd name="T4" fmla="*/ 0 w 572"/>
                <a:gd name="T5" fmla="*/ 333 h 387"/>
                <a:gd name="T6" fmla="*/ 420 w 572"/>
                <a:gd name="T7" fmla="*/ 24 h 387"/>
                <a:gd name="T8" fmla="*/ 572 w 572"/>
                <a:gd name="T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387">
                  <a:moveTo>
                    <a:pt x="572" y="0"/>
                  </a:moveTo>
                  <a:lnTo>
                    <a:pt x="262" y="387"/>
                  </a:lnTo>
                  <a:lnTo>
                    <a:pt x="0" y="333"/>
                  </a:lnTo>
                  <a:lnTo>
                    <a:pt x="420" y="24"/>
                  </a:lnTo>
                  <a:lnTo>
                    <a:pt x="57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343" y="2309"/>
              <a:ext cx="102" cy="90"/>
            </a:xfrm>
            <a:custGeom>
              <a:avLst/>
              <a:gdLst>
                <a:gd name="T0" fmla="*/ 641 w 915"/>
                <a:gd name="T1" fmla="*/ 0 h 812"/>
                <a:gd name="T2" fmla="*/ 355 w 915"/>
                <a:gd name="T3" fmla="*/ 326 h 812"/>
                <a:gd name="T4" fmla="*/ 0 w 915"/>
                <a:gd name="T5" fmla="*/ 769 h 812"/>
                <a:gd name="T6" fmla="*/ 408 w 915"/>
                <a:gd name="T7" fmla="*/ 812 h 812"/>
                <a:gd name="T8" fmla="*/ 915 w 915"/>
                <a:gd name="T9" fmla="*/ 60 h 812"/>
                <a:gd name="T10" fmla="*/ 641 w 915"/>
                <a:gd name="T11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5" h="812">
                  <a:moveTo>
                    <a:pt x="641" y="0"/>
                  </a:moveTo>
                  <a:lnTo>
                    <a:pt x="355" y="326"/>
                  </a:lnTo>
                  <a:lnTo>
                    <a:pt x="0" y="769"/>
                  </a:lnTo>
                  <a:lnTo>
                    <a:pt x="408" y="812"/>
                  </a:lnTo>
                  <a:lnTo>
                    <a:pt x="915" y="60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404" y="2318"/>
              <a:ext cx="107" cy="88"/>
            </a:xfrm>
            <a:custGeom>
              <a:avLst/>
              <a:gdLst>
                <a:gd name="T0" fmla="*/ 473 w 962"/>
                <a:gd name="T1" fmla="*/ 0 h 791"/>
                <a:gd name="T2" fmla="*/ 171 w 962"/>
                <a:gd name="T3" fmla="*/ 469 h 791"/>
                <a:gd name="T4" fmla="*/ 0 w 962"/>
                <a:gd name="T5" fmla="*/ 743 h 791"/>
                <a:gd name="T6" fmla="*/ 378 w 962"/>
                <a:gd name="T7" fmla="*/ 791 h 791"/>
                <a:gd name="T8" fmla="*/ 696 w 962"/>
                <a:gd name="T9" fmla="*/ 404 h 791"/>
                <a:gd name="T10" fmla="*/ 962 w 962"/>
                <a:gd name="T11" fmla="*/ 69 h 791"/>
                <a:gd name="T12" fmla="*/ 473 w 962"/>
                <a:gd name="T13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2" h="791">
                  <a:moveTo>
                    <a:pt x="473" y="0"/>
                  </a:moveTo>
                  <a:lnTo>
                    <a:pt x="171" y="469"/>
                  </a:lnTo>
                  <a:lnTo>
                    <a:pt x="0" y="743"/>
                  </a:lnTo>
                  <a:lnTo>
                    <a:pt x="378" y="791"/>
                  </a:lnTo>
                  <a:lnTo>
                    <a:pt x="696" y="404"/>
                  </a:lnTo>
                  <a:lnTo>
                    <a:pt x="962" y="69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470" y="2330"/>
              <a:ext cx="90" cy="87"/>
            </a:xfrm>
            <a:custGeom>
              <a:avLst/>
              <a:gdLst>
                <a:gd name="T0" fmla="*/ 486 w 812"/>
                <a:gd name="T1" fmla="*/ 0 h 777"/>
                <a:gd name="T2" fmla="*/ 0 w 812"/>
                <a:gd name="T3" fmla="*/ 721 h 777"/>
                <a:gd name="T4" fmla="*/ 52 w 812"/>
                <a:gd name="T5" fmla="*/ 777 h 777"/>
                <a:gd name="T6" fmla="*/ 88 w 812"/>
                <a:gd name="T7" fmla="*/ 769 h 777"/>
                <a:gd name="T8" fmla="*/ 125 w 812"/>
                <a:gd name="T9" fmla="*/ 761 h 777"/>
                <a:gd name="T10" fmla="*/ 160 w 812"/>
                <a:gd name="T11" fmla="*/ 752 h 777"/>
                <a:gd name="T12" fmla="*/ 196 w 812"/>
                <a:gd name="T13" fmla="*/ 743 h 777"/>
                <a:gd name="T14" fmla="*/ 230 w 812"/>
                <a:gd name="T15" fmla="*/ 733 h 777"/>
                <a:gd name="T16" fmla="*/ 265 w 812"/>
                <a:gd name="T17" fmla="*/ 722 h 777"/>
                <a:gd name="T18" fmla="*/ 298 w 812"/>
                <a:gd name="T19" fmla="*/ 711 h 777"/>
                <a:gd name="T20" fmla="*/ 331 w 812"/>
                <a:gd name="T21" fmla="*/ 698 h 777"/>
                <a:gd name="T22" fmla="*/ 364 w 812"/>
                <a:gd name="T23" fmla="*/ 685 h 777"/>
                <a:gd name="T24" fmla="*/ 395 w 812"/>
                <a:gd name="T25" fmla="*/ 672 h 777"/>
                <a:gd name="T26" fmla="*/ 425 w 812"/>
                <a:gd name="T27" fmla="*/ 657 h 777"/>
                <a:gd name="T28" fmla="*/ 455 w 812"/>
                <a:gd name="T29" fmla="*/ 642 h 777"/>
                <a:gd name="T30" fmla="*/ 484 w 812"/>
                <a:gd name="T31" fmla="*/ 625 h 777"/>
                <a:gd name="T32" fmla="*/ 511 w 812"/>
                <a:gd name="T33" fmla="*/ 607 h 777"/>
                <a:gd name="T34" fmla="*/ 539 w 812"/>
                <a:gd name="T35" fmla="*/ 589 h 777"/>
                <a:gd name="T36" fmla="*/ 565 w 812"/>
                <a:gd name="T37" fmla="*/ 569 h 777"/>
                <a:gd name="T38" fmla="*/ 590 w 812"/>
                <a:gd name="T39" fmla="*/ 548 h 777"/>
                <a:gd name="T40" fmla="*/ 614 w 812"/>
                <a:gd name="T41" fmla="*/ 526 h 777"/>
                <a:gd name="T42" fmla="*/ 637 w 812"/>
                <a:gd name="T43" fmla="*/ 502 h 777"/>
                <a:gd name="T44" fmla="*/ 658 w 812"/>
                <a:gd name="T45" fmla="*/ 478 h 777"/>
                <a:gd name="T46" fmla="*/ 679 w 812"/>
                <a:gd name="T47" fmla="*/ 452 h 777"/>
                <a:gd name="T48" fmla="*/ 698 w 812"/>
                <a:gd name="T49" fmla="*/ 424 h 777"/>
                <a:gd name="T50" fmla="*/ 716 w 812"/>
                <a:gd name="T51" fmla="*/ 395 h 777"/>
                <a:gd name="T52" fmla="*/ 733 w 812"/>
                <a:gd name="T53" fmla="*/ 364 h 777"/>
                <a:gd name="T54" fmla="*/ 748 w 812"/>
                <a:gd name="T55" fmla="*/ 333 h 777"/>
                <a:gd name="T56" fmla="*/ 761 w 812"/>
                <a:gd name="T57" fmla="*/ 298 h 777"/>
                <a:gd name="T58" fmla="*/ 774 w 812"/>
                <a:gd name="T59" fmla="*/ 264 h 777"/>
                <a:gd name="T60" fmla="*/ 785 w 812"/>
                <a:gd name="T61" fmla="*/ 226 h 777"/>
                <a:gd name="T62" fmla="*/ 794 w 812"/>
                <a:gd name="T63" fmla="*/ 188 h 777"/>
                <a:gd name="T64" fmla="*/ 802 w 812"/>
                <a:gd name="T65" fmla="*/ 147 h 777"/>
                <a:gd name="T66" fmla="*/ 807 w 812"/>
                <a:gd name="T67" fmla="*/ 104 h 777"/>
                <a:gd name="T68" fmla="*/ 812 w 812"/>
                <a:gd name="T69" fmla="*/ 60 h 777"/>
                <a:gd name="T70" fmla="*/ 486 w 812"/>
                <a:gd name="T7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2" h="777">
                  <a:moveTo>
                    <a:pt x="486" y="0"/>
                  </a:moveTo>
                  <a:lnTo>
                    <a:pt x="0" y="721"/>
                  </a:lnTo>
                  <a:lnTo>
                    <a:pt x="52" y="777"/>
                  </a:lnTo>
                  <a:lnTo>
                    <a:pt x="88" y="769"/>
                  </a:lnTo>
                  <a:lnTo>
                    <a:pt x="125" y="761"/>
                  </a:lnTo>
                  <a:lnTo>
                    <a:pt x="160" y="752"/>
                  </a:lnTo>
                  <a:lnTo>
                    <a:pt x="196" y="743"/>
                  </a:lnTo>
                  <a:lnTo>
                    <a:pt x="230" y="733"/>
                  </a:lnTo>
                  <a:lnTo>
                    <a:pt x="265" y="722"/>
                  </a:lnTo>
                  <a:lnTo>
                    <a:pt x="298" y="711"/>
                  </a:lnTo>
                  <a:lnTo>
                    <a:pt x="331" y="698"/>
                  </a:lnTo>
                  <a:lnTo>
                    <a:pt x="364" y="685"/>
                  </a:lnTo>
                  <a:lnTo>
                    <a:pt x="395" y="672"/>
                  </a:lnTo>
                  <a:lnTo>
                    <a:pt x="425" y="657"/>
                  </a:lnTo>
                  <a:lnTo>
                    <a:pt x="455" y="642"/>
                  </a:lnTo>
                  <a:lnTo>
                    <a:pt x="484" y="625"/>
                  </a:lnTo>
                  <a:lnTo>
                    <a:pt x="511" y="607"/>
                  </a:lnTo>
                  <a:lnTo>
                    <a:pt x="539" y="589"/>
                  </a:lnTo>
                  <a:lnTo>
                    <a:pt x="565" y="569"/>
                  </a:lnTo>
                  <a:lnTo>
                    <a:pt x="590" y="548"/>
                  </a:lnTo>
                  <a:lnTo>
                    <a:pt x="614" y="526"/>
                  </a:lnTo>
                  <a:lnTo>
                    <a:pt x="637" y="502"/>
                  </a:lnTo>
                  <a:lnTo>
                    <a:pt x="658" y="478"/>
                  </a:lnTo>
                  <a:lnTo>
                    <a:pt x="679" y="452"/>
                  </a:lnTo>
                  <a:lnTo>
                    <a:pt x="698" y="424"/>
                  </a:lnTo>
                  <a:lnTo>
                    <a:pt x="716" y="395"/>
                  </a:lnTo>
                  <a:lnTo>
                    <a:pt x="733" y="364"/>
                  </a:lnTo>
                  <a:lnTo>
                    <a:pt x="748" y="333"/>
                  </a:lnTo>
                  <a:lnTo>
                    <a:pt x="761" y="298"/>
                  </a:lnTo>
                  <a:lnTo>
                    <a:pt x="774" y="264"/>
                  </a:lnTo>
                  <a:lnTo>
                    <a:pt x="785" y="226"/>
                  </a:lnTo>
                  <a:lnTo>
                    <a:pt x="794" y="188"/>
                  </a:lnTo>
                  <a:lnTo>
                    <a:pt x="802" y="147"/>
                  </a:lnTo>
                  <a:lnTo>
                    <a:pt x="807" y="104"/>
                  </a:lnTo>
                  <a:lnTo>
                    <a:pt x="812" y="60"/>
                  </a:lnTo>
                  <a:lnTo>
                    <a:pt x="48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602" y="2474"/>
              <a:ext cx="68" cy="104"/>
            </a:xfrm>
            <a:custGeom>
              <a:avLst/>
              <a:gdLst>
                <a:gd name="T0" fmla="*/ 284 w 614"/>
                <a:gd name="T1" fmla="*/ 27 h 935"/>
                <a:gd name="T2" fmla="*/ 614 w 614"/>
                <a:gd name="T3" fmla="*/ 0 h 935"/>
                <a:gd name="T4" fmla="*/ 390 w 614"/>
                <a:gd name="T5" fmla="*/ 826 h 935"/>
                <a:gd name="T6" fmla="*/ 316 w 614"/>
                <a:gd name="T7" fmla="*/ 852 h 935"/>
                <a:gd name="T8" fmla="*/ 0 w 614"/>
                <a:gd name="T9" fmla="*/ 935 h 935"/>
                <a:gd name="T10" fmla="*/ 284 w 614"/>
                <a:gd name="T11" fmla="*/ 27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" h="935">
                  <a:moveTo>
                    <a:pt x="284" y="27"/>
                  </a:moveTo>
                  <a:lnTo>
                    <a:pt x="614" y="0"/>
                  </a:lnTo>
                  <a:lnTo>
                    <a:pt x="390" y="826"/>
                  </a:lnTo>
                  <a:lnTo>
                    <a:pt x="316" y="852"/>
                  </a:lnTo>
                  <a:lnTo>
                    <a:pt x="0" y="935"/>
                  </a:lnTo>
                  <a:lnTo>
                    <a:pt x="284" y="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550" y="2464"/>
              <a:ext cx="69" cy="116"/>
            </a:xfrm>
            <a:custGeom>
              <a:avLst/>
              <a:gdLst>
                <a:gd name="T0" fmla="*/ 622 w 622"/>
                <a:gd name="T1" fmla="*/ 69 h 1041"/>
                <a:gd name="T2" fmla="*/ 356 w 622"/>
                <a:gd name="T3" fmla="*/ 946 h 1041"/>
                <a:gd name="T4" fmla="*/ 72 w 622"/>
                <a:gd name="T5" fmla="*/ 1041 h 1041"/>
                <a:gd name="T6" fmla="*/ 0 w 622"/>
                <a:gd name="T7" fmla="*/ 817 h 1041"/>
                <a:gd name="T8" fmla="*/ 304 w 622"/>
                <a:gd name="T9" fmla="*/ 0 h 1041"/>
                <a:gd name="T10" fmla="*/ 622 w 622"/>
                <a:gd name="T11" fmla="*/ 6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2" h="1041">
                  <a:moveTo>
                    <a:pt x="622" y="69"/>
                  </a:moveTo>
                  <a:lnTo>
                    <a:pt x="356" y="946"/>
                  </a:lnTo>
                  <a:lnTo>
                    <a:pt x="72" y="1041"/>
                  </a:lnTo>
                  <a:lnTo>
                    <a:pt x="0" y="817"/>
                  </a:lnTo>
                  <a:lnTo>
                    <a:pt x="304" y="0"/>
                  </a:lnTo>
                  <a:lnTo>
                    <a:pt x="622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8" name="Freeform 93"/>
            <p:cNvSpPr>
              <a:spLocks/>
            </p:cNvSpPr>
            <p:nvPr/>
          </p:nvSpPr>
          <p:spPr bwMode="auto">
            <a:xfrm>
              <a:off x="491" y="2443"/>
              <a:ext cx="81" cy="133"/>
            </a:xfrm>
            <a:custGeom>
              <a:avLst/>
              <a:gdLst>
                <a:gd name="T0" fmla="*/ 515 w 726"/>
                <a:gd name="T1" fmla="*/ 0 h 1199"/>
                <a:gd name="T2" fmla="*/ 726 w 726"/>
                <a:gd name="T3" fmla="*/ 128 h 1199"/>
                <a:gd name="T4" fmla="*/ 361 w 726"/>
                <a:gd name="T5" fmla="*/ 1044 h 1199"/>
                <a:gd name="T6" fmla="*/ 43 w 726"/>
                <a:gd name="T7" fmla="*/ 1199 h 1199"/>
                <a:gd name="T8" fmla="*/ 0 w 726"/>
                <a:gd name="T9" fmla="*/ 1044 h 1199"/>
                <a:gd name="T10" fmla="*/ 5 w 726"/>
                <a:gd name="T11" fmla="*/ 1031 h 1199"/>
                <a:gd name="T12" fmla="*/ 22 w 726"/>
                <a:gd name="T13" fmla="*/ 999 h 1199"/>
                <a:gd name="T14" fmla="*/ 48 w 726"/>
                <a:gd name="T15" fmla="*/ 948 h 1199"/>
                <a:gd name="T16" fmla="*/ 81 w 726"/>
                <a:gd name="T17" fmla="*/ 881 h 1199"/>
                <a:gd name="T18" fmla="*/ 120 w 726"/>
                <a:gd name="T19" fmla="*/ 803 h 1199"/>
                <a:gd name="T20" fmla="*/ 163 w 726"/>
                <a:gd name="T21" fmla="*/ 715 h 1199"/>
                <a:gd name="T22" fmla="*/ 210 w 726"/>
                <a:gd name="T23" fmla="*/ 621 h 1199"/>
                <a:gd name="T24" fmla="*/ 258 w 726"/>
                <a:gd name="T25" fmla="*/ 524 h 1199"/>
                <a:gd name="T26" fmla="*/ 305 w 726"/>
                <a:gd name="T27" fmla="*/ 428 h 1199"/>
                <a:gd name="T28" fmla="*/ 352 w 726"/>
                <a:gd name="T29" fmla="*/ 334 h 1199"/>
                <a:gd name="T30" fmla="*/ 395 w 726"/>
                <a:gd name="T31" fmla="*/ 245 h 1199"/>
                <a:gd name="T32" fmla="*/ 434 w 726"/>
                <a:gd name="T33" fmla="*/ 166 h 1199"/>
                <a:gd name="T34" fmla="*/ 468 w 726"/>
                <a:gd name="T35" fmla="*/ 99 h 1199"/>
                <a:gd name="T36" fmla="*/ 493 w 726"/>
                <a:gd name="T37" fmla="*/ 46 h 1199"/>
                <a:gd name="T38" fmla="*/ 510 w 726"/>
                <a:gd name="T39" fmla="*/ 12 h 1199"/>
                <a:gd name="T40" fmla="*/ 515 w 726"/>
                <a:gd name="T41" fmla="*/ 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6" h="1199">
                  <a:moveTo>
                    <a:pt x="515" y="0"/>
                  </a:moveTo>
                  <a:lnTo>
                    <a:pt x="726" y="128"/>
                  </a:lnTo>
                  <a:lnTo>
                    <a:pt x="361" y="1044"/>
                  </a:lnTo>
                  <a:lnTo>
                    <a:pt x="43" y="1199"/>
                  </a:lnTo>
                  <a:lnTo>
                    <a:pt x="0" y="1044"/>
                  </a:lnTo>
                  <a:lnTo>
                    <a:pt x="5" y="1031"/>
                  </a:lnTo>
                  <a:lnTo>
                    <a:pt x="22" y="999"/>
                  </a:lnTo>
                  <a:lnTo>
                    <a:pt x="48" y="948"/>
                  </a:lnTo>
                  <a:lnTo>
                    <a:pt x="81" y="881"/>
                  </a:lnTo>
                  <a:lnTo>
                    <a:pt x="120" y="803"/>
                  </a:lnTo>
                  <a:lnTo>
                    <a:pt x="163" y="715"/>
                  </a:lnTo>
                  <a:lnTo>
                    <a:pt x="210" y="621"/>
                  </a:lnTo>
                  <a:lnTo>
                    <a:pt x="258" y="524"/>
                  </a:lnTo>
                  <a:lnTo>
                    <a:pt x="305" y="428"/>
                  </a:lnTo>
                  <a:lnTo>
                    <a:pt x="352" y="334"/>
                  </a:lnTo>
                  <a:lnTo>
                    <a:pt x="395" y="245"/>
                  </a:lnTo>
                  <a:lnTo>
                    <a:pt x="434" y="166"/>
                  </a:lnTo>
                  <a:lnTo>
                    <a:pt x="468" y="99"/>
                  </a:lnTo>
                  <a:lnTo>
                    <a:pt x="493" y="46"/>
                  </a:lnTo>
                  <a:lnTo>
                    <a:pt x="510" y="12"/>
                  </a:lnTo>
                  <a:lnTo>
                    <a:pt x="51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430" y="2411"/>
              <a:ext cx="114" cy="175"/>
            </a:xfrm>
            <a:custGeom>
              <a:avLst/>
              <a:gdLst>
                <a:gd name="T0" fmla="*/ 477 w 1027"/>
                <a:gd name="T1" fmla="*/ 189 h 1581"/>
                <a:gd name="T2" fmla="*/ 0 w 1027"/>
                <a:gd name="T3" fmla="*/ 1250 h 1581"/>
                <a:gd name="T4" fmla="*/ 73 w 1027"/>
                <a:gd name="T5" fmla="*/ 1581 h 1581"/>
                <a:gd name="T6" fmla="*/ 405 w 1027"/>
                <a:gd name="T7" fmla="*/ 1315 h 1581"/>
                <a:gd name="T8" fmla="*/ 1027 w 1027"/>
                <a:gd name="T9" fmla="*/ 0 h 1581"/>
                <a:gd name="T10" fmla="*/ 997 w 1027"/>
                <a:gd name="T11" fmla="*/ 22 h 1581"/>
                <a:gd name="T12" fmla="*/ 967 w 1027"/>
                <a:gd name="T13" fmla="*/ 42 h 1581"/>
                <a:gd name="T14" fmla="*/ 936 w 1027"/>
                <a:gd name="T15" fmla="*/ 62 h 1581"/>
                <a:gd name="T16" fmla="*/ 904 w 1027"/>
                <a:gd name="T17" fmla="*/ 81 h 1581"/>
                <a:gd name="T18" fmla="*/ 870 w 1027"/>
                <a:gd name="T19" fmla="*/ 99 h 1581"/>
                <a:gd name="T20" fmla="*/ 838 w 1027"/>
                <a:gd name="T21" fmla="*/ 116 h 1581"/>
                <a:gd name="T22" fmla="*/ 804 w 1027"/>
                <a:gd name="T23" fmla="*/ 130 h 1581"/>
                <a:gd name="T24" fmla="*/ 769 w 1027"/>
                <a:gd name="T25" fmla="*/ 145 h 1581"/>
                <a:gd name="T26" fmla="*/ 735 w 1027"/>
                <a:gd name="T27" fmla="*/ 156 h 1581"/>
                <a:gd name="T28" fmla="*/ 699 w 1027"/>
                <a:gd name="T29" fmla="*/ 167 h 1581"/>
                <a:gd name="T30" fmla="*/ 662 w 1027"/>
                <a:gd name="T31" fmla="*/ 176 h 1581"/>
                <a:gd name="T32" fmla="*/ 627 w 1027"/>
                <a:gd name="T33" fmla="*/ 183 h 1581"/>
                <a:gd name="T34" fmla="*/ 590 w 1027"/>
                <a:gd name="T35" fmla="*/ 187 h 1581"/>
                <a:gd name="T36" fmla="*/ 552 w 1027"/>
                <a:gd name="T37" fmla="*/ 191 h 1581"/>
                <a:gd name="T38" fmla="*/ 533 w 1027"/>
                <a:gd name="T39" fmla="*/ 191 h 1581"/>
                <a:gd name="T40" fmla="*/ 515 w 1027"/>
                <a:gd name="T41" fmla="*/ 191 h 1581"/>
                <a:gd name="T42" fmla="*/ 496 w 1027"/>
                <a:gd name="T43" fmla="*/ 191 h 1581"/>
                <a:gd name="T44" fmla="*/ 477 w 1027"/>
                <a:gd name="T45" fmla="*/ 18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7" h="1581">
                  <a:moveTo>
                    <a:pt x="477" y="189"/>
                  </a:moveTo>
                  <a:lnTo>
                    <a:pt x="0" y="1250"/>
                  </a:lnTo>
                  <a:lnTo>
                    <a:pt x="73" y="1581"/>
                  </a:lnTo>
                  <a:lnTo>
                    <a:pt x="405" y="1315"/>
                  </a:lnTo>
                  <a:lnTo>
                    <a:pt x="1027" y="0"/>
                  </a:lnTo>
                  <a:lnTo>
                    <a:pt x="997" y="22"/>
                  </a:lnTo>
                  <a:lnTo>
                    <a:pt x="967" y="42"/>
                  </a:lnTo>
                  <a:lnTo>
                    <a:pt x="936" y="62"/>
                  </a:lnTo>
                  <a:lnTo>
                    <a:pt x="904" y="81"/>
                  </a:lnTo>
                  <a:lnTo>
                    <a:pt x="870" y="99"/>
                  </a:lnTo>
                  <a:lnTo>
                    <a:pt x="838" y="116"/>
                  </a:lnTo>
                  <a:lnTo>
                    <a:pt x="804" y="130"/>
                  </a:lnTo>
                  <a:lnTo>
                    <a:pt x="769" y="145"/>
                  </a:lnTo>
                  <a:lnTo>
                    <a:pt x="735" y="156"/>
                  </a:lnTo>
                  <a:lnTo>
                    <a:pt x="699" y="167"/>
                  </a:lnTo>
                  <a:lnTo>
                    <a:pt x="662" y="176"/>
                  </a:lnTo>
                  <a:lnTo>
                    <a:pt x="627" y="183"/>
                  </a:lnTo>
                  <a:lnTo>
                    <a:pt x="590" y="187"/>
                  </a:lnTo>
                  <a:lnTo>
                    <a:pt x="552" y="191"/>
                  </a:lnTo>
                  <a:lnTo>
                    <a:pt x="533" y="191"/>
                  </a:lnTo>
                  <a:lnTo>
                    <a:pt x="515" y="191"/>
                  </a:lnTo>
                  <a:lnTo>
                    <a:pt x="496" y="191"/>
                  </a:lnTo>
                  <a:lnTo>
                    <a:pt x="477" y="18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0" name="Freeform 95"/>
            <p:cNvSpPr>
              <a:spLocks/>
            </p:cNvSpPr>
            <p:nvPr/>
          </p:nvSpPr>
          <p:spPr bwMode="auto">
            <a:xfrm>
              <a:off x="344" y="2421"/>
              <a:ext cx="124" cy="160"/>
            </a:xfrm>
            <a:custGeom>
              <a:avLst/>
              <a:gdLst>
                <a:gd name="T0" fmla="*/ 475 w 1115"/>
                <a:gd name="T1" fmla="*/ 0 h 1433"/>
                <a:gd name="T2" fmla="*/ 1115 w 1115"/>
                <a:gd name="T3" fmla="*/ 65 h 1433"/>
                <a:gd name="T4" fmla="*/ 549 w 1115"/>
                <a:gd name="T5" fmla="*/ 1236 h 1433"/>
                <a:gd name="T6" fmla="*/ 42 w 1115"/>
                <a:gd name="T7" fmla="*/ 1433 h 1433"/>
                <a:gd name="T8" fmla="*/ 0 w 1115"/>
                <a:gd name="T9" fmla="*/ 1183 h 1433"/>
                <a:gd name="T10" fmla="*/ 475 w 1115"/>
                <a:gd name="T11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5" h="1433">
                  <a:moveTo>
                    <a:pt x="475" y="0"/>
                  </a:moveTo>
                  <a:lnTo>
                    <a:pt x="1115" y="65"/>
                  </a:lnTo>
                  <a:lnTo>
                    <a:pt x="549" y="1236"/>
                  </a:lnTo>
                  <a:lnTo>
                    <a:pt x="42" y="1433"/>
                  </a:lnTo>
                  <a:lnTo>
                    <a:pt x="0" y="1183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267" y="2411"/>
              <a:ext cx="115" cy="170"/>
            </a:xfrm>
            <a:custGeom>
              <a:avLst/>
              <a:gdLst>
                <a:gd name="T0" fmla="*/ 1037 w 1037"/>
                <a:gd name="T1" fmla="*/ 63 h 1528"/>
                <a:gd name="T2" fmla="*/ 567 w 1037"/>
                <a:gd name="T3" fmla="*/ 1253 h 1528"/>
                <a:gd name="T4" fmla="*/ 146 w 1037"/>
                <a:gd name="T5" fmla="*/ 1528 h 1528"/>
                <a:gd name="T6" fmla="*/ 0 w 1037"/>
                <a:gd name="T7" fmla="*/ 1072 h 1528"/>
                <a:gd name="T8" fmla="*/ 459 w 1037"/>
                <a:gd name="T9" fmla="*/ 0 h 1528"/>
                <a:gd name="T10" fmla="*/ 1037 w 1037"/>
                <a:gd name="T11" fmla="*/ 63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7" h="1528">
                  <a:moveTo>
                    <a:pt x="1037" y="63"/>
                  </a:moveTo>
                  <a:lnTo>
                    <a:pt x="567" y="1253"/>
                  </a:lnTo>
                  <a:lnTo>
                    <a:pt x="146" y="1528"/>
                  </a:lnTo>
                  <a:lnTo>
                    <a:pt x="0" y="1072"/>
                  </a:lnTo>
                  <a:lnTo>
                    <a:pt x="459" y="0"/>
                  </a:lnTo>
                  <a:lnTo>
                    <a:pt x="1037" y="6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591" y="2642"/>
              <a:ext cx="55" cy="178"/>
            </a:xfrm>
            <a:custGeom>
              <a:avLst/>
              <a:gdLst>
                <a:gd name="T0" fmla="*/ 415 w 500"/>
                <a:gd name="T1" fmla="*/ 115 h 1605"/>
                <a:gd name="T2" fmla="*/ 416 w 500"/>
                <a:gd name="T3" fmla="*/ 177 h 1605"/>
                <a:gd name="T4" fmla="*/ 419 w 500"/>
                <a:gd name="T5" fmla="*/ 237 h 1605"/>
                <a:gd name="T6" fmla="*/ 422 w 500"/>
                <a:gd name="T7" fmla="*/ 298 h 1605"/>
                <a:gd name="T8" fmla="*/ 427 w 500"/>
                <a:gd name="T9" fmla="*/ 359 h 1605"/>
                <a:gd name="T10" fmla="*/ 431 w 500"/>
                <a:gd name="T11" fmla="*/ 420 h 1605"/>
                <a:gd name="T12" fmla="*/ 437 w 500"/>
                <a:gd name="T13" fmla="*/ 481 h 1605"/>
                <a:gd name="T14" fmla="*/ 442 w 500"/>
                <a:gd name="T15" fmla="*/ 542 h 1605"/>
                <a:gd name="T16" fmla="*/ 449 w 500"/>
                <a:gd name="T17" fmla="*/ 602 h 1605"/>
                <a:gd name="T18" fmla="*/ 456 w 500"/>
                <a:gd name="T19" fmla="*/ 664 h 1605"/>
                <a:gd name="T20" fmla="*/ 462 w 500"/>
                <a:gd name="T21" fmla="*/ 724 h 1605"/>
                <a:gd name="T22" fmla="*/ 469 w 500"/>
                <a:gd name="T23" fmla="*/ 785 h 1605"/>
                <a:gd name="T24" fmla="*/ 476 w 500"/>
                <a:gd name="T25" fmla="*/ 846 h 1605"/>
                <a:gd name="T26" fmla="*/ 482 w 500"/>
                <a:gd name="T27" fmla="*/ 907 h 1605"/>
                <a:gd name="T28" fmla="*/ 489 w 500"/>
                <a:gd name="T29" fmla="*/ 968 h 1605"/>
                <a:gd name="T30" fmla="*/ 495 w 500"/>
                <a:gd name="T31" fmla="*/ 1029 h 1605"/>
                <a:gd name="T32" fmla="*/ 500 w 500"/>
                <a:gd name="T33" fmla="*/ 1089 h 1605"/>
                <a:gd name="T34" fmla="*/ 460 w 500"/>
                <a:gd name="T35" fmla="*/ 1154 h 1605"/>
                <a:gd name="T36" fmla="*/ 421 w 500"/>
                <a:gd name="T37" fmla="*/ 1219 h 1605"/>
                <a:gd name="T38" fmla="*/ 381 w 500"/>
                <a:gd name="T39" fmla="*/ 1283 h 1605"/>
                <a:gd name="T40" fmla="*/ 341 w 500"/>
                <a:gd name="T41" fmla="*/ 1348 h 1605"/>
                <a:gd name="T42" fmla="*/ 301 w 500"/>
                <a:gd name="T43" fmla="*/ 1412 h 1605"/>
                <a:gd name="T44" fmla="*/ 262 w 500"/>
                <a:gd name="T45" fmla="*/ 1476 h 1605"/>
                <a:gd name="T46" fmla="*/ 222 w 500"/>
                <a:gd name="T47" fmla="*/ 1541 h 1605"/>
                <a:gd name="T48" fmla="*/ 182 w 500"/>
                <a:gd name="T49" fmla="*/ 1605 h 1605"/>
                <a:gd name="T50" fmla="*/ 160 w 500"/>
                <a:gd name="T51" fmla="*/ 1562 h 1605"/>
                <a:gd name="T52" fmla="*/ 139 w 500"/>
                <a:gd name="T53" fmla="*/ 1516 h 1605"/>
                <a:gd name="T54" fmla="*/ 120 w 500"/>
                <a:gd name="T55" fmla="*/ 1472 h 1605"/>
                <a:gd name="T56" fmla="*/ 102 w 500"/>
                <a:gd name="T57" fmla="*/ 1425 h 1605"/>
                <a:gd name="T58" fmla="*/ 87 w 500"/>
                <a:gd name="T59" fmla="*/ 1378 h 1605"/>
                <a:gd name="T60" fmla="*/ 72 w 500"/>
                <a:gd name="T61" fmla="*/ 1331 h 1605"/>
                <a:gd name="T62" fmla="*/ 59 w 500"/>
                <a:gd name="T63" fmla="*/ 1283 h 1605"/>
                <a:gd name="T64" fmla="*/ 48 w 500"/>
                <a:gd name="T65" fmla="*/ 1235 h 1605"/>
                <a:gd name="T66" fmla="*/ 38 w 500"/>
                <a:gd name="T67" fmla="*/ 1186 h 1605"/>
                <a:gd name="T68" fmla="*/ 29 w 500"/>
                <a:gd name="T69" fmla="*/ 1137 h 1605"/>
                <a:gd name="T70" fmla="*/ 21 w 500"/>
                <a:gd name="T71" fmla="*/ 1087 h 1605"/>
                <a:gd name="T72" fmla="*/ 15 w 500"/>
                <a:gd name="T73" fmla="*/ 1037 h 1605"/>
                <a:gd name="T74" fmla="*/ 10 w 500"/>
                <a:gd name="T75" fmla="*/ 987 h 1605"/>
                <a:gd name="T76" fmla="*/ 6 w 500"/>
                <a:gd name="T77" fmla="*/ 936 h 1605"/>
                <a:gd name="T78" fmla="*/ 2 w 500"/>
                <a:gd name="T79" fmla="*/ 884 h 1605"/>
                <a:gd name="T80" fmla="*/ 1 w 500"/>
                <a:gd name="T81" fmla="*/ 833 h 1605"/>
                <a:gd name="T82" fmla="*/ 0 w 500"/>
                <a:gd name="T83" fmla="*/ 782 h 1605"/>
                <a:gd name="T84" fmla="*/ 0 w 500"/>
                <a:gd name="T85" fmla="*/ 729 h 1605"/>
                <a:gd name="T86" fmla="*/ 1 w 500"/>
                <a:gd name="T87" fmla="*/ 678 h 1605"/>
                <a:gd name="T88" fmla="*/ 3 w 500"/>
                <a:gd name="T89" fmla="*/ 626 h 1605"/>
                <a:gd name="T90" fmla="*/ 7 w 500"/>
                <a:gd name="T91" fmla="*/ 573 h 1605"/>
                <a:gd name="T92" fmla="*/ 10 w 500"/>
                <a:gd name="T93" fmla="*/ 521 h 1605"/>
                <a:gd name="T94" fmla="*/ 15 w 500"/>
                <a:gd name="T95" fmla="*/ 469 h 1605"/>
                <a:gd name="T96" fmla="*/ 20 w 500"/>
                <a:gd name="T97" fmla="*/ 416 h 1605"/>
                <a:gd name="T98" fmla="*/ 27 w 500"/>
                <a:gd name="T99" fmla="*/ 364 h 1605"/>
                <a:gd name="T100" fmla="*/ 33 w 500"/>
                <a:gd name="T101" fmla="*/ 312 h 1605"/>
                <a:gd name="T102" fmla="*/ 40 w 500"/>
                <a:gd name="T103" fmla="*/ 259 h 1605"/>
                <a:gd name="T104" fmla="*/ 48 w 500"/>
                <a:gd name="T105" fmla="*/ 207 h 1605"/>
                <a:gd name="T106" fmla="*/ 66 w 500"/>
                <a:gd name="T107" fmla="*/ 103 h 1605"/>
                <a:gd name="T108" fmla="*/ 85 w 500"/>
                <a:gd name="T109" fmla="*/ 0 h 1605"/>
                <a:gd name="T110" fmla="*/ 415 w 500"/>
                <a:gd name="T111" fmla="*/ 11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0" h="1605">
                  <a:moveTo>
                    <a:pt x="415" y="115"/>
                  </a:moveTo>
                  <a:lnTo>
                    <a:pt x="416" y="177"/>
                  </a:lnTo>
                  <a:lnTo>
                    <a:pt x="419" y="237"/>
                  </a:lnTo>
                  <a:lnTo>
                    <a:pt x="422" y="298"/>
                  </a:lnTo>
                  <a:lnTo>
                    <a:pt x="427" y="359"/>
                  </a:lnTo>
                  <a:lnTo>
                    <a:pt x="431" y="420"/>
                  </a:lnTo>
                  <a:lnTo>
                    <a:pt x="437" y="481"/>
                  </a:lnTo>
                  <a:lnTo>
                    <a:pt x="442" y="542"/>
                  </a:lnTo>
                  <a:lnTo>
                    <a:pt x="449" y="602"/>
                  </a:lnTo>
                  <a:lnTo>
                    <a:pt x="456" y="664"/>
                  </a:lnTo>
                  <a:lnTo>
                    <a:pt x="462" y="724"/>
                  </a:lnTo>
                  <a:lnTo>
                    <a:pt x="469" y="785"/>
                  </a:lnTo>
                  <a:lnTo>
                    <a:pt x="476" y="846"/>
                  </a:lnTo>
                  <a:lnTo>
                    <a:pt x="482" y="907"/>
                  </a:lnTo>
                  <a:lnTo>
                    <a:pt x="489" y="968"/>
                  </a:lnTo>
                  <a:lnTo>
                    <a:pt x="495" y="1029"/>
                  </a:lnTo>
                  <a:lnTo>
                    <a:pt x="500" y="1089"/>
                  </a:lnTo>
                  <a:lnTo>
                    <a:pt x="460" y="1154"/>
                  </a:lnTo>
                  <a:lnTo>
                    <a:pt x="421" y="1219"/>
                  </a:lnTo>
                  <a:lnTo>
                    <a:pt x="381" y="1283"/>
                  </a:lnTo>
                  <a:lnTo>
                    <a:pt x="341" y="1348"/>
                  </a:lnTo>
                  <a:lnTo>
                    <a:pt x="301" y="1412"/>
                  </a:lnTo>
                  <a:lnTo>
                    <a:pt x="262" y="1476"/>
                  </a:lnTo>
                  <a:lnTo>
                    <a:pt x="222" y="1541"/>
                  </a:lnTo>
                  <a:lnTo>
                    <a:pt x="182" y="1605"/>
                  </a:lnTo>
                  <a:lnTo>
                    <a:pt x="160" y="1562"/>
                  </a:lnTo>
                  <a:lnTo>
                    <a:pt x="139" y="1516"/>
                  </a:lnTo>
                  <a:lnTo>
                    <a:pt x="120" y="1472"/>
                  </a:lnTo>
                  <a:lnTo>
                    <a:pt x="102" y="1425"/>
                  </a:lnTo>
                  <a:lnTo>
                    <a:pt x="87" y="1378"/>
                  </a:lnTo>
                  <a:lnTo>
                    <a:pt x="72" y="1331"/>
                  </a:lnTo>
                  <a:lnTo>
                    <a:pt x="59" y="1283"/>
                  </a:lnTo>
                  <a:lnTo>
                    <a:pt x="48" y="1235"/>
                  </a:lnTo>
                  <a:lnTo>
                    <a:pt x="38" y="1186"/>
                  </a:lnTo>
                  <a:lnTo>
                    <a:pt x="29" y="1137"/>
                  </a:lnTo>
                  <a:lnTo>
                    <a:pt x="21" y="1087"/>
                  </a:lnTo>
                  <a:lnTo>
                    <a:pt x="15" y="1037"/>
                  </a:lnTo>
                  <a:lnTo>
                    <a:pt x="10" y="987"/>
                  </a:lnTo>
                  <a:lnTo>
                    <a:pt x="6" y="936"/>
                  </a:lnTo>
                  <a:lnTo>
                    <a:pt x="2" y="884"/>
                  </a:lnTo>
                  <a:lnTo>
                    <a:pt x="1" y="833"/>
                  </a:lnTo>
                  <a:lnTo>
                    <a:pt x="0" y="782"/>
                  </a:lnTo>
                  <a:lnTo>
                    <a:pt x="0" y="729"/>
                  </a:lnTo>
                  <a:lnTo>
                    <a:pt x="1" y="678"/>
                  </a:lnTo>
                  <a:lnTo>
                    <a:pt x="3" y="626"/>
                  </a:lnTo>
                  <a:lnTo>
                    <a:pt x="7" y="573"/>
                  </a:lnTo>
                  <a:lnTo>
                    <a:pt x="10" y="521"/>
                  </a:lnTo>
                  <a:lnTo>
                    <a:pt x="15" y="469"/>
                  </a:lnTo>
                  <a:lnTo>
                    <a:pt x="20" y="416"/>
                  </a:lnTo>
                  <a:lnTo>
                    <a:pt x="27" y="364"/>
                  </a:lnTo>
                  <a:lnTo>
                    <a:pt x="33" y="312"/>
                  </a:lnTo>
                  <a:lnTo>
                    <a:pt x="40" y="259"/>
                  </a:lnTo>
                  <a:lnTo>
                    <a:pt x="48" y="207"/>
                  </a:lnTo>
                  <a:lnTo>
                    <a:pt x="66" y="103"/>
                  </a:lnTo>
                  <a:lnTo>
                    <a:pt x="85" y="0"/>
                  </a:lnTo>
                  <a:lnTo>
                    <a:pt x="415" y="11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3" name="Freeform 98"/>
            <p:cNvSpPr>
              <a:spLocks noEditPoints="1"/>
            </p:cNvSpPr>
            <p:nvPr/>
          </p:nvSpPr>
          <p:spPr bwMode="auto">
            <a:xfrm>
              <a:off x="526" y="2590"/>
              <a:ext cx="63" cy="288"/>
            </a:xfrm>
            <a:custGeom>
              <a:avLst/>
              <a:gdLst>
                <a:gd name="T0" fmla="*/ 561 w 561"/>
                <a:gd name="T1" fmla="*/ 429 h 2587"/>
                <a:gd name="T2" fmla="*/ 543 w 561"/>
                <a:gd name="T3" fmla="*/ 509 h 2587"/>
                <a:gd name="T4" fmla="*/ 525 w 561"/>
                <a:gd name="T5" fmla="*/ 588 h 2587"/>
                <a:gd name="T6" fmla="*/ 508 w 561"/>
                <a:gd name="T7" fmla="*/ 667 h 2587"/>
                <a:gd name="T8" fmla="*/ 492 w 561"/>
                <a:gd name="T9" fmla="*/ 747 h 2587"/>
                <a:gd name="T10" fmla="*/ 476 w 561"/>
                <a:gd name="T11" fmla="*/ 827 h 2587"/>
                <a:gd name="T12" fmla="*/ 463 w 561"/>
                <a:gd name="T13" fmla="*/ 906 h 2587"/>
                <a:gd name="T14" fmla="*/ 451 w 561"/>
                <a:gd name="T15" fmla="*/ 985 h 2587"/>
                <a:gd name="T16" fmla="*/ 442 w 561"/>
                <a:gd name="T17" fmla="*/ 1065 h 2587"/>
                <a:gd name="T18" fmla="*/ 438 w 561"/>
                <a:gd name="T19" fmla="*/ 1104 h 2587"/>
                <a:gd name="T20" fmla="*/ 434 w 561"/>
                <a:gd name="T21" fmla="*/ 1144 h 2587"/>
                <a:gd name="T22" fmla="*/ 432 w 561"/>
                <a:gd name="T23" fmla="*/ 1184 h 2587"/>
                <a:gd name="T24" fmla="*/ 430 w 561"/>
                <a:gd name="T25" fmla="*/ 1224 h 2587"/>
                <a:gd name="T26" fmla="*/ 429 w 561"/>
                <a:gd name="T27" fmla="*/ 1265 h 2587"/>
                <a:gd name="T28" fmla="*/ 429 w 561"/>
                <a:gd name="T29" fmla="*/ 1304 h 2587"/>
                <a:gd name="T30" fmla="*/ 429 w 561"/>
                <a:gd name="T31" fmla="*/ 1344 h 2587"/>
                <a:gd name="T32" fmla="*/ 430 w 561"/>
                <a:gd name="T33" fmla="*/ 1384 h 2587"/>
                <a:gd name="T34" fmla="*/ 432 w 561"/>
                <a:gd name="T35" fmla="*/ 1424 h 2587"/>
                <a:gd name="T36" fmla="*/ 435 w 561"/>
                <a:gd name="T37" fmla="*/ 1464 h 2587"/>
                <a:gd name="T38" fmla="*/ 440 w 561"/>
                <a:gd name="T39" fmla="*/ 1504 h 2587"/>
                <a:gd name="T40" fmla="*/ 445 w 561"/>
                <a:gd name="T41" fmla="*/ 1544 h 2587"/>
                <a:gd name="T42" fmla="*/ 451 w 561"/>
                <a:gd name="T43" fmla="*/ 1585 h 2587"/>
                <a:gd name="T44" fmla="*/ 459 w 561"/>
                <a:gd name="T45" fmla="*/ 1626 h 2587"/>
                <a:gd name="T46" fmla="*/ 466 w 561"/>
                <a:gd name="T47" fmla="*/ 1666 h 2587"/>
                <a:gd name="T48" fmla="*/ 476 w 561"/>
                <a:gd name="T49" fmla="*/ 1706 h 2587"/>
                <a:gd name="T50" fmla="*/ 257 w 561"/>
                <a:gd name="T51" fmla="*/ 2587 h 2587"/>
                <a:gd name="T52" fmla="*/ 0 w 561"/>
                <a:gd name="T53" fmla="*/ 2209 h 2587"/>
                <a:gd name="T54" fmla="*/ 0 w 561"/>
                <a:gd name="T55" fmla="*/ 2079 h 2587"/>
                <a:gd name="T56" fmla="*/ 0 w 561"/>
                <a:gd name="T57" fmla="*/ 1950 h 2587"/>
                <a:gd name="T58" fmla="*/ 1 w 561"/>
                <a:gd name="T59" fmla="*/ 1821 h 2587"/>
                <a:gd name="T60" fmla="*/ 3 w 561"/>
                <a:gd name="T61" fmla="*/ 1691 h 2587"/>
                <a:gd name="T62" fmla="*/ 5 w 561"/>
                <a:gd name="T63" fmla="*/ 1563 h 2587"/>
                <a:gd name="T64" fmla="*/ 10 w 561"/>
                <a:gd name="T65" fmla="*/ 1436 h 2587"/>
                <a:gd name="T66" fmla="*/ 15 w 561"/>
                <a:gd name="T67" fmla="*/ 1309 h 2587"/>
                <a:gd name="T68" fmla="*/ 22 w 561"/>
                <a:gd name="T69" fmla="*/ 1185 h 2587"/>
                <a:gd name="T70" fmla="*/ 30 w 561"/>
                <a:gd name="T71" fmla="*/ 1063 h 2587"/>
                <a:gd name="T72" fmla="*/ 39 w 561"/>
                <a:gd name="T73" fmla="*/ 942 h 2587"/>
                <a:gd name="T74" fmla="*/ 50 w 561"/>
                <a:gd name="T75" fmla="*/ 824 h 2587"/>
                <a:gd name="T76" fmla="*/ 63 w 561"/>
                <a:gd name="T77" fmla="*/ 708 h 2587"/>
                <a:gd name="T78" fmla="*/ 71 w 561"/>
                <a:gd name="T79" fmla="*/ 652 h 2587"/>
                <a:gd name="T80" fmla="*/ 77 w 561"/>
                <a:gd name="T81" fmla="*/ 596 h 2587"/>
                <a:gd name="T82" fmla="*/ 86 w 561"/>
                <a:gd name="T83" fmla="*/ 541 h 2587"/>
                <a:gd name="T84" fmla="*/ 95 w 561"/>
                <a:gd name="T85" fmla="*/ 487 h 2587"/>
                <a:gd name="T86" fmla="*/ 104 w 561"/>
                <a:gd name="T87" fmla="*/ 433 h 2587"/>
                <a:gd name="T88" fmla="*/ 114 w 561"/>
                <a:gd name="T89" fmla="*/ 381 h 2587"/>
                <a:gd name="T90" fmla="*/ 124 w 561"/>
                <a:gd name="T91" fmla="*/ 330 h 2587"/>
                <a:gd name="T92" fmla="*/ 135 w 561"/>
                <a:gd name="T93" fmla="*/ 279 h 2587"/>
                <a:gd name="T94" fmla="*/ 561 w 561"/>
                <a:gd name="T95" fmla="*/ 429 h 2587"/>
                <a:gd name="T96" fmla="*/ 211 w 561"/>
                <a:gd name="T97" fmla="*/ 11 h 2587"/>
                <a:gd name="T98" fmla="*/ 214 w 561"/>
                <a:gd name="T99" fmla="*/ 0 h 2587"/>
                <a:gd name="T100" fmla="*/ 220 w 561"/>
                <a:gd name="T101" fmla="*/ 9 h 2587"/>
                <a:gd name="T102" fmla="*/ 211 w 561"/>
                <a:gd name="T103" fmla="*/ 11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1" h="2587">
                  <a:moveTo>
                    <a:pt x="561" y="429"/>
                  </a:moveTo>
                  <a:lnTo>
                    <a:pt x="543" y="509"/>
                  </a:lnTo>
                  <a:lnTo>
                    <a:pt x="525" y="588"/>
                  </a:lnTo>
                  <a:lnTo>
                    <a:pt x="508" y="667"/>
                  </a:lnTo>
                  <a:lnTo>
                    <a:pt x="492" y="747"/>
                  </a:lnTo>
                  <a:lnTo>
                    <a:pt x="476" y="827"/>
                  </a:lnTo>
                  <a:lnTo>
                    <a:pt x="463" y="906"/>
                  </a:lnTo>
                  <a:lnTo>
                    <a:pt x="451" y="985"/>
                  </a:lnTo>
                  <a:lnTo>
                    <a:pt x="442" y="1065"/>
                  </a:lnTo>
                  <a:lnTo>
                    <a:pt x="438" y="1104"/>
                  </a:lnTo>
                  <a:lnTo>
                    <a:pt x="434" y="1144"/>
                  </a:lnTo>
                  <a:lnTo>
                    <a:pt x="432" y="1184"/>
                  </a:lnTo>
                  <a:lnTo>
                    <a:pt x="430" y="1224"/>
                  </a:lnTo>
                  <a:lnTo>
                    <a:pt x="429" y="1265"/>
                  </a:lnTo>
                  <a:lnTo>
                    <a:pt x="429" y="1304"/>
                  </a:lnTo>
                  <a:lnTo>
                    <a:pt x="429" y="1344"/>
                  </a:lnTo>
                  <a:lnTo>
                    <a:pt x="430" y="1384"/>
                  </a:lnTo>
                  <a:lnTo>
                    <a:pt x="432" y="1424"/>
                  </a:lnTo>
                  <a:lnTo>
                    <a:pt x="435" y="1464"/>
                  </a:lnTo>
                  <a:lnTo>
                    <a:pt x="440" y="1504"/>
                  </a:lnTo>
                  <a:lnTo>
                    <a:pt x="445" y="1544"/>
                  </a:lnTo>
                  <a:lnTo>
                    <a:pt x="451" y="1585"/>
                  </a:lnTo>
                  <a:lnTo>
                    <a:pt x="459" y="1626"/>
                  </a:lnTo>
                  <a:lnTo>
                    <a:pt x="466" y="1666"/>
                  </a:lnTo>
                  <a:lnTo>
                    <a:pt x="476" y="1706"/>
                  </a:lnTo>
                  <a:lnTo>
                    <a:pt x="257" y="2587"/>
                  </a:lnTo>
                  <a:lnTo>
                    <a:pt x="0" y="2209"/>
                  </a:lnTo>
                  <a:lnTo>
                    <a:pt x="0" y="2079"/>
                  </a:lnTo>
                  <a:lnTo>
                    <a:pt x="0" y="1950"/>
                  </a:lnTo>
                  <a:lnTo>
                    <a:pt x="1" y="1821"/>
                  </a:lnTo>
                  <a:lnTo>
                    <a:pt x="3" y="1691"/>
                  </a:lnTo>
                  <a:lnTo>
                    <a:pt x="5" y="1563"/>
                  </a:lnTo>
                  <a:lnTo>
                    <a:pt x="10" y="1436"/>
                  </a:lnTo>
                  <a:lnTo>
                    <a:pt x="15" y="1309"/>
                  </a:lnTo>
                  <a:lnTo>
                    <a:pt x="22" y="1185"/>
                  </a:lnTo>
                  <a:lnTo>
                    <a:pt x="30" y="1063"/>
                  </a:lnTo>
                  <a:lnTo>
                    <a:pt x="39" y="942"/>
                  </a:lnTo>
                  <a:lnTo>
                    <a:pt x="50" y="824"/>
                  </a:lnTo>
                  <a:lnTo>
                    <a:pt x="63" y="708"/>
                  </a:lnTo>
                  <a:lnTo>
                    <a:pt x="71" y="652"/>
                  </a:lnTo>
                  <a:lnTo>
                    <a:pt x="77" y="596"/>
                  </a:lnTo>
                  <a:lnTo>
                    <a:pt x="86" y="541"/>
                  </a:lnTo>
                  <a:lnTo>
                    <a:pt x="95" y="487"/>
                  </a:lnTo>
                  <a:lnTo>
                    <a:pt x="104" y="433"/>
                  </a:lnTo>
                  <a:lnTo>
                    <a:pt x="114" y="381"/>
                  </a:lnTo>
                  <a:lnTo>
                    <a:pt x="124" y="330"/>
                  </a:lnTo>
                  <a:lnTo>
                    <a:pt x="135" y="279"/>
                  </a:lnTo>
                  <a:lnTo>
                    <a:pt x="561" y="429"/>
                  </a:lnTo>
                  <a:close/>
                  <a:moveTo>
                    <a:pt x="211" y="11"/>
                  </a:moveTo>
                  <a:lnTo>
                    <a:pt x="214" y="0"/>
                  </a:lnTo>
                  <a:lnTo>
                    <a:pt x="220" y="9"/>
                  </a:lnTo>
                  <a:lnTo>
                    <a:pt x="211" y="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455" y="2572"/>
              <a:ext cx="83" cy="361"/>
            </a:xfrm>
            <a:custGeom>
              <a:avLst/>
              <a:gdLst>
                <a:gd name="T0" fmla="*/ 740 w 750"/>
                <a:gd name="T1" fmla="*/ 26 h 3250"/>
                <a:gd name="T2" fmla="*/ 722 w 750"/>
                <a:gd name="T3" fmla="*/ 82 h 3250"/>
                <a:gd name="T4" fmla="*/ 705 w 750"/>
                <a:gd name="T5" fmla="*/ 138 h 3250"/>
                <a:gd name="T6" fmla="*/ 689 w 750"/>
                <a:gd name="T7" fmla="*/ 196 h 3250"/>
                <a:gd name="T8" fmla="*/ 376 w 750"/>
                <a:gd name="T9" fmla="*/ 305 h 3250"/>
                <a:gd name="T10" fmla="*/ 628 w 750"/>
                <a:gd name="T11" fmla="*/ 455 h 3250"/>
                <a:gd name="T12" fmla="*/ 607 w 750"/>
                <a:gd name="T13" fmla="*/ 575 h 3250"/>
                <a:gd name="T14" fmla="*/ 589 w 750"/>
                <a:gd name="T15" fmla="*/ 696 h 3250"/>
                <a:gd name="T16" fmla="*/ 573 w 750"/>
                <a:gd name="T17" fmla="*/ 820 h 3250"/>
                <a:gd name="T18" fmla="*/ 561 w 750"/>
                <a:gd name="T19" fmla="*/ 946 h 3250"/>
                <a:gd name="T20" fmla="*/ 552 w 750"/>
                <a:gd name="T21" fmla="*/ 1074 h 3250"/>
                <a:gd name="T22" fmla="*/ 545 w 750"/>
                <a:gd name="T23" fmla="*/ 1203 h 3250"/>
                <a:gd name="T24" fmla="*/ 540 w 750"/>
                <a:gd name="T25" fmla="*/ 1335 h 3250"/>
                <a:gd name="T26" fmla="*/ 537 w 750"/>
                <a:gd name="T27" fmla="*/ 1535 h 3250"/>
                <a:gd name="T28" fmla="*/ 539 w 750"/>
                <a:gd name="T29" fmla="*/ 1807 h 3250"/>
                <a:gd name="T30" fmla="*/ 547 w 750"/>
                <a:gd name="T31" fmla="*/ 2083 h 3250"/>
                <a:gd name="T32" fmla="*/ 559 w 750"/>
                <a:gd name="T33" fmla="*/ 2363 h 3250"/>
                <a:gd name="T34" fmla="*/ 362 w 750"/>
                <a:gd name="T35" fmla="*/ 3250 h 3250"/>
                <a:gd name="T36" fmla="*/ 10 w 750"/>
                <a:gd name="T37" fmla="*/ 2723 h 3250"/>
                <a:gd name="T38" fmla="*/ 27 w 750"/>
                <a:gd name="T39" fmla="*/ 2364 h 3250"/>
                <a:gd name="T40" fmla="*/ 45 w 750"/>
                <a:gd name="T41" fmla="*/ 2003 h 3250"/>
                <a:gd name="T42" fmla="*/ 63 w 750"/>
                <a:gd name="T43" fmla="*/ 1733 h 3250"/>
                <a:gd name="T44" fmla="*/ 78 w 750"/>
                <a:gd name="T45" fmla="*/ 1553 h 3250"/>
                <a:gd name="T46" fmla="*/ 94 w 750"/>
                <a:gd name="T47" fmla="*/ 1375 h 3250"/>
                <a:gd name="T48" fmla="*/ 114 w 750"/>
                <a:gd name="T49" fmla="*/ 1199 h 3250"/>
                <a:gd name="T50" fmla="*/ 138 w 750"/>
                <a:gd name="T51" fmla="*/ 1024 h 3250"/>
                <a:gd name="T52" fmla="*/ 166 w 750"/>
                <a:gd name="T53" fmla="*/ 851 h 3250"/>
                <a:gd name="T54" fmla="*/ 199 w 750"/>
                <a:gd name="T55" fmla="*/ 682 h 3250"/>
                <a:gd name="T56" fmla="*/ 237 w 750"/>
                <a:gd name="T57" fmla="*/ 516 h 3250"/>
                <a:gd name="T58" fmla="*/ 280 w 750"/>
                <a:gd name="T59" fmla="*/ 352 h 3250"/>
                <a:gd name="T60" fmla="*/ 330 w 750"/>
                <a:gd name="T61" fmla="*/ 194 h 3250"/>
                <a:gd name="T62" fmla="*/ 750 w 750"/>
                <a:gd name="T63" fmla="*/ 0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0" h="3250">
                  <a:moveTo>
                    <a:pt x="750" y="0"/>
                  </a:moveTo>
                  <a:lnTo>
                    <a:pt x="740" y="26"/>
                  </a:lnTo>
                  <a:lnTo>
                    <a:pt x="731" y="54"/>
                  </a:lnTo>
                  <a:lnTo>
                    <a:pt x="722" y="82"/>
                  </a:lnTo>
                  <a:lnTo>
                    <a:pt x="714" y="110"/>
                  </a:lnTo>
                  <a:lnTo>
                    <a:pt x="705" y="138"/>
                  </a:lnTo>
                  <a:lnTo>
                    <a:pt x="697" y="167"/>
                  </a:lnTo>
                  <a:lnTo>
                    <a:pt x="689" y="196"/>
                  </a:lnTo>
                  <a:lnTo>
                    <a:pt x="681" y="224"/>
                  </a:lnTo>
                  <a:lnTo>
                    <a:pt x="376" y="305"/>
                  </a:lnTo>
                  <a:lnTo>
                    <a:pt x="640" y="397"/>
                  </a:lnTo>
                  <a:lnTo>
                    <a:pt x="628" y="455"/>
                  </a:lnTo>
                  <a:lnTo>
                    <a:pt x="617" y="514"/>
                  </a:lnTo>
                  <a:lnTo>
                    <a:pt x="607" y="575"/>
                  </a:lnTo>
                  <a:lnTo>
                    <a:pt x="598" y="635"/>
                  </a:lnTo>
                  <a:lnTo>
                    <a:pt x="589" y="696"/>
                  </a:lnTo>
                  <a:lnTo>
                    <a:pt x="581" y="757"/>
                  </a:lnTo>
                  <a:lnTo>
                    <a:pt x="573" y="820"/>
                  </a:lnTo>
                  <a:lnTo>
                    <a:pt x="568" y="882"/>
                  </a:lnTo>
                  <a:lnTo>
                    <a:pt x="561" y="946"/>
                  </a:lnTo>
                  <a:lnTo>
                    <a:pt x="557" y="1009"/>
                  </a:lnTo>
                  <a:lnTo>
                    <a:pt x="552" y="1074"/>
                  </a:lnTo>
                  <a:lnTo>
                    <a:pt x="548" y="1138"/>
                  </a:lnTo>
                  <a:lnTo>
                    <a:pt x="545" y="1203"/>
                  </a:lnTo>
                  <a:lnTo>
                    <a:pt x="542" y="1269"/>
                  </a:lnTo>
                  <a:lnTo>
                    <a:pt x="540" y="1335"/>
                  </a:lnTo>
                  <a:lnTo>
                    <a:pt x="538" y="1400"/>
                  </a:lnTo>
                  <a:lnTo>
                    <a:pt x="537" y="1535"/>
                  </a:lnTo>
                  <a:lnTo>
                    <a:pt x="537" y="1670"/>
                  </a:lnTo>
                  <a:lnTo>
                    <a:pt x="539" y="1807"/>
                  </a:lnTo>
                  <a:lnTo>
                    <a:pt x="542" y="1944"/>
                  </a:lnTo>
                  <a:lnTo>
                    <a:pt x="547" y="2083"/>
                  </a:lnTo>
                  <a:lnTo>
                    <a:pt x="552" y="2223"/>
                  </a:lnTo>
                  <a:lnTo>
                    <a:pt x="559" y="2363"/>
                  </a:lnTo>
                  <a:lnTo>
                    <a:pt x="567" y="2505"/>
                  </a:lnTo>
                  <a:lnTo>
                    <a:pt x="362" y="3250"/>
                  </a:lnTo>
                  <a:lnTo>
                    <a:pt x="0" y="2900"/>
                  </a:lnTo>
                  <a:lnTo>
                    <a:pt x="10" y="2723"/>
                  </a:lnTo>
                  <a:lnTo>
                    <a:pt x="19" y="2545"/>
                  </a:lnTo>
                  <a:lnTo>
                    <a:pt x="27" y="2364"/>
                  </a:lnTo>
                  <a:lnTo>
                    <a:pt x="37" y="2184"/>
                  </a:lnTo>
                  <a:lnTo>
                    <a:pt x="45" y="2003"/>
                  </a:lnTo>
                  <a:lnTo>
                    <a:pt x="57" y="1823"/>
                  </a:lnTo>
                  <a:lnTo>
                    <a:pt x="63" y="1733"/>
                  </a:lnTo>
                  <a:lnTo>
                    <a:pt x="70" y="1643"/>
                  </a:lnTo>
                  <a:lnTo>
                    <a:pt x="78" y="1553"/>
                  </a:lnTo>
                  <a:lnTo>
                    <a:pt x="85" y="1464"/>
                  </a:lnTo>
                  <a:lnTo>
                    <a:pt x="94" y="1375"/>
                  </a:lnTo>
                  <a:lnTo>
                    <a:pt x="103" y="1287"/>
                  </a:lnTo>
                  <a:lnTo>
                    <a:pt x="114" y="1199"/>
                  </a:lnTo>
                  <a:lnTo>
                    <a:pt x="126" y="1111"/>
                  </a:lnTo>
                  <a:lnTo>
                    <a:pt x="138" y="1024"/>
                  </a:lnTo>
                  <a:lnTo>
                    <a:pt x="151" y="937"/>
                  </a:lnTo>
                  <a:lnTo>
                    <a:pt x="166" y="851"/>
                  </a:lnTo>
                  <a:lnTo>
                    <a:pt x="181" y="766"/>
                  </a:lnTo>
                  <a:lnTo>
                    <a:pt x="199" y="682"/>
                  </a:lnTo>
                  <a:lnTo>
                    <a:pt x="217" y="598"/>
                  </a:lnTo>
                  <a:lnTo>
                    <a:pt x="237" y="516"/>
                  </a:lnTo>
                  <a:lnTo>
                    <a:pt x="257" y="433"/>
                  </a:lnTo>
                  <a:lnTo>
                    <a:pt x="280" y="352"/>
                  </a:lnTo>
                  <a:lnTo>
                    <a:pt x="303" y="273"/>
                  </a:lnTo>
                  <a:lnTo>
                    <a:pt x="330" y="194"/>
                  </a:lnTo>
                  <a:lnTo>
                    <a:pt x="357" y="116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5" name="Freeform 100"/>
            <p:cNvSpPr>
              <a:spLocks/>
            </p:cNvSpPr>
            <p:nvPr/>
          </p:nvSpPr>
          <p:spPr bwMode="auto">
            <a:xfrm>
              <a:off x="387" y="2574"/>
              <a:ext cx="85" cy="166"/>
            </a:xfrm>
            <a:custGeom>
              <a:avLst/>
              <a:gdLst>
                <a:gd name="T0" fmla="*/ 309 w 768"/>
                <a:gd name="T1" fmla="*/ 0 h 1491"/>
                <a:gd name="T2" fmla="*/ 379 w 768"/>
                <a:gd name="T3" fmla="*/ 340 h 1491"/>
                <a:gd name="T4" fmla="*/ 768 w 768"/>
                <a:gd name="T5" fmla="*/ 74 h 1491"/>
                <a:gd name="T6" fmla="*/ 574 w 768"/>
                <a:gd name="T7" fmla="*/ 1105 h 1491"/>
                <a:gd name="T8" fmla="*/ 0 w 768"/>
                <a:gd name="T9" fmla="*/ 1491 h 1491"/>
                <a:gd name="T10" fmla="*/ 309 w 768"/>
                <a:gd name="T11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1491">
                  <a:moveTo>
                    <a:pt x="309" y="0"/>
                  </a:moveTo>
                  <a:lnTo>
                    <a:pt x="379" y="340"/>
                  </a:lnTo>
                  <a:lnTo>
                    <a:pt x="768" y="74"/>
                  </a:lnTo>
                  <a:lnTo>
                    <a:pt x="574" y="1105"/>
                  </a:lnTo>
                  <a:lnTo>
                    <a:pt x="0" y="149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6" name="Freeform 101"/>
            <p:cNvSpPr>
              <a:spLocks/>
            </p:cNvSpPr>
            <p:nvPr/>
          </p:nvSpPr>
          <p:spPr bwMode="auto">
            <a:xfrm>
              <a:off x="392" y="2719"/>
              <a:ext cx="54" cy="289"/>
            </a:xfrm>
            <a:custGeom>
              <a:avLst/>
              <a:gdLst>
                <a:gd name="T0" fmla="*/ 490 w 490"/>
                <a:gd name="T1" fmla="*/ 0 h 2595"/>
                <a:gd name="T2" fmla="*/ 378 w 490"/>
                <a:gd name="T3" fmla="*/ 2036 h 2595"/>
                <a:gd name="T4" fmla="*/ 198 w 490"/>
                <a:gd name="T5" fmla="*/ 2595 h 2595"/>
                <a:gd name="T6" fmla="*/ 0 w 490"/>
                <a:gd name="T7" fmla="*/ 1915 h 2595"/>
                <a:gd name="T8" fmla="*/ 43 w 490"/>
                <a:gd name="T9" fmla="*/ 266 h 2595"/>
                <a:gd name="T10" fmla="*/ 490 w 490"/>
                <a:gd name="T11" fmla="*/ 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595">
                  <a:moveTo>
                    <a:pt x="490" y="0"/>
                  </a:moveTo>
                  <a:lnTo>
                    <a:pt x="378" y="2036"/>
                  </a:lnTo>
                  <a:lnTo>
                    <a:pt x="198" y="2595"/>
                  </a:lnTo>
                  <a:lnTo>
                    <a:pt x="0" y="1915"/>
                  </a:lnTo>
                  <a:lnTo>
                    <a:pt x="43" y="266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7" name="Freeform 102"/>
            <p:cNvSpPr>
              <a:spLocks/>
            </p:cNvSpPr>
            <p:nvPr/>
          </p:nvSpPr>
          <p:spPr bwMode="auto">
            <a:xfrm>
              <a:off x="304" y="2577"/>
              <a:ext cx="98" cy="179"/>
            </a:xfrm>
            <a:custGeom>
              <a:avLst/>
              <a:gdLst>
                <a:gd name="T0" fmla="*/ 882 w 882"/>
                <a:gd name="T1" fmla="*/ 0 h 1611"/>
                <a:gd name="T2" fmla="*/ 599 w 882"/>
                <a:gd name="T3" fmla="*/ 1375 h 1611"/>
                <a:gd name="T4" fmla="*/ 116 w 882"/>
                <a:gd name="T5" fmla="*/ 1611 h 1611"/>
                <a:gd name="T6" fmla="*/ 123 w 882"/>
                <a:gd name="T7" fmla="*/ 1581 h 1611"/>
                <a:gd name="T8" fmla="*/ 130 w 882"/>
                <a:gd name="T9" fmla="*/ 1550 h 1611"/>
                <a:gd name="T10" fmla="*/ 134 w 882"/>
                <a:gd name="T11" fmla="*/ 1521 h 1611"/>
                <a:gd name="T12" fmla="*/ 138 w 882"/>
                <a:gd name="T13" fmla="*/ 1491 h 1611"/>
                <a:gd name="T14" fmla="*/ 139 w 882"/>
                <a:gd name="T15" fmla="*/ 1461 h 1611"/>
                <a:gd name="T16" fmla="*/ 138 w 882"/>
                <a:gd name="T17" fmla="*/ 1431 h 1611"/>
                <a:gd name="T18" fmla="*/ 136 w 882"/>
                <a:gd name="T19" fmla="*/ 1402 h 1611"/>
                <a:gd name="T20" fmla="*/ 131 w 882"/>
                <a:gd name="T21" fmla="*/ 1373 h 1611"/>
                <a:gd name="T22" fmla="*/ 128 w 882"/>
                <a:gd name="T23" fmla="*/ 1358 h 1611"/>
                <a:gd name="T24" fmla="*/ 123 w 882"/>
                <a:gd name="T25" fmla="*/ 1343 h 1611"/>
                <a:gd name="T26" fmla="*/ 119 w 882"/>
                <a:gd name="T27" fmla="*/ 1329 h 1611"/>
                <a:gd name="T28" fmla="*/ 114 w 882"/>
                <a:gd name="T29" fmla="*/ 1314 h 1611"/>
                <a:gd name="T30" fmla="*/ 108 w 882"/>
                <a:gd name="T31" fmla="*/ 1301 h 1611"/>
                <a:gd name="T32" fmla="*/ 102 w 882"/>
                <a:gd name="T33" fmla="*/ 1286 h 1611"/>
                <a:gd name="T34" fmla="*/ 94 w 882"/>
                <a:gd name="T35" fmla="*/ 1272 h 1611"/>
                <a:gd name="T36" fmla="*/ 88 w 882"/>
                <a:gd name="T37" fmla="*/ 1257 h 1611"/>
                <a:gd name="T38" fmla="*/ 79 w 882"/>
                <a:gd name="T39" fmla="*/ 1244 h 1611"/>
                <a:gd name="T40" fmla="*/ 70 w 882"/>
                <a:gd name="T41" fmla="*/ 1230 h 1611"/>
                <a:gd name="T42" fmla="*/ 60 w 882"/>
                <a:gd name="T43" fmla="*/ 1216 h 1611"/>
                <a:gd name="T44" fmla="*/ 49 w 882"/>
                <a:gd name="T45" fmla="*/ 1203 h 1611"/>
                <a:gd name="T46" fmla="*/ 38 w 882"/>
                <a:gd name="T47" fmla="*/ 1189 h 1611"/>
                <a:gd name="T48" fmla="*/ 25 w 882"/>
                <a:gd name="T49" fmla="*/ 1176 h 1611"/>
                <a:gd name="T50" fmla="*/ 13 w 882"/>
                <a:gd name="T51" fmla="*/ 1163 h 1611"/>
                <a:gd name="T52" fmla="*/ 0 w 882"/>
                <a:gd name="T53" fmla="*/ 1149 h 1611"/>
                <a:gd name="T54" fmla="*/ 286 w 882"/>
                <a:gd name="T55" fmla="*/ 211 h 1611"/>
                <a:gd name="T56" fmla="*/ 882 w 882"/>
                <a:gd name="T57" fmla="*/ 0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2" h="1611">
                  <a:moveTo>
                    <a:pt x="882" y="0"/>
                  </a:moveTo>
                  <a:lnTo>
                    <a:pt x="599" y="1375"/>
                  </a:lnTo>
                  <a:lnTo>
                    <a:pt x="116" y="1611"/>
                  </a:lnTo>
                  <a:lnTo>
                    <a:pt x="123" y="1581"/>
                  </a:lnTo>
                  <a:lnTo>
                    <a:pt x="130" y="1550"/>
                  </a:lnTo>
                  <a:lnTo>
                    <a:pt x="134" y="1521"/>
                  </a:lnTo>
                  <a:lnTo>
                    <a:pt x="138" y="1491"/>
                  </a:lnTo>
                  <a:lnTo>
                    <a:pt x="139" y="1461"/>
                  </a:lnTo>
                  <a:lnTo>
                    <a:pt x="138" y="1431"/>
                  </a:lnTo>
                  <a:lnTo>
                    <a:pt x="136" y="1402"/>
                  </a:lnTo>
                  <a:lnTo>
                    <a:pt x="131" y="1373"/>
                  </a:lnTo>
                  <a:lnTo>
                    <a:pt x="128" y="1358"/>
                  </a:lnTo>
                  <a:lnTo>
                    <a:pt x="123" y="1343"/>
                  </a:lnTo>
                  <a:lnTo>
                    <a:pt x="119" y="1329"/>
                  </a:lnTo>
                  <a:lnTo>
                    <a:pt x="114" y="1314"/>
                  </a:lnTo>
                  <a:lnTo>
                    <a:pt x="108" y="1301"/>
                  </a:lnTo>
                  <a:lnTo>
                    <a:pt x="102" y="1286"/>
                  </a:lnTo>
                  <a:lnTo>
                    <a:pt x="94" y="1272"/>
                  </a:lnTo>
                  <a:lnTo>
                    <a:pt x="88" y="1257"/>
                  </a:lnTo>
                  <a:lnTo>
                    <a:pt x="79" y="1244"/>
                  </a:lnTo>
                  <a:lnTo>
                    <a:pt x="70" y="1230"/>
                  </a:lnTo>
                  <a:lnTo>
                    <a:pt x="60" y="1216"/>
                  </a:lnTo>
                  <a:lnTo>
                    <a:pt x="49" y="1203"/>
                  </a:lnTo>
                  <a:lnTo>
                    <a:pt x="38" y="1189"/>
                  </a:lnTo>
                  <a:lnTo>
                    <a:pt x="25" y="1176"/>
                  </a:lnTo>
                  <a:lnTo>
                    <a:pt x="13" y="1163"/>
                  </a:lnTo>
                  <a:lnTo>
                    <a:pt x="0" y="1149"/>
                  </a:lnTo>
                  <a:lnTo>
                    <a:pt x="286" y="211"/>
                  </a:lnTo>
                  <a:lnTo>
                    <a:pt x="88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8" name="Freeform 103"/>
            <p:cNvSpPr>
              <a:spLocks/>
            </p:cNvSpPr>
            <p:nvPr/>
          </p:nvSpPr>
          <p:spPr bwMode="auto">
            <a:xfrm>
              <a:off x="207" y="2554"/>
              <a:ext cx="122" cy="165"/>
            </a:xfrm>
            <a:custGeom>
              <a:avLst/>
              <a:gdLst>
                <a:gd name="T0" fmla="*/ 1091 w 1091"/>
                <a:gd name="T1" fmla="*/ 103 h 1485"/>
                <a:gd name="T2" fmla="*/ 763 w 1091"/>
                <a:gd name="T3" fmla="*/ 1254 h 1485"/>
                <a:gd name="T4" fmla="*/ 719 w 1091"/>
                <a:gd name="T5" fmla="*/ 1232 h 1485"/>
                <a:gd name="T6" fmla="*/ 676 w 1091"/>
                <a:gd name="T7" fmla="*/ 1213 h 1485"/>
                <a:gd name="T8" fmla="*/ 635 w 1091"/>
                <a:gd name="T9" fmla="*/ 1196 h 1485"/>
                <a:gd name="T10" fmla="*/ 596 w 1091"/>
                <a:gd name="T11" fmla="*/ 1182 h 1485"/>
                <a:gd name="T12" fmla="*/ 560 w 1091"/>
                <a:gd name="T13" fmla="*/ 1171 h 1485"/>
                <a:gd name="T14" fmla="*/ 524 w 1091"/>
                <a:gd name="T15" fmla="*/ 1162 h 1485"/>
                <a:gd name="T16" fmla="*/ 490 w 1091"/>
                <a:gd name="T17" fmla="*/ 1155 h 1485"/>
                <a:gd name="T18" fmla="*/ 456 w 1091"/>
                <a:gd name="T19" fmla="*/ 1150 h 1485"/>
                <a:gd name="T20" fmla="*/ 425 w 1091"/>
                <a:gd name="T21" fmla="*/ 1147 h 1485"/>
                <a:gd name="T22" fmla="*/ 395 w 1091"/>
                <a:gd name="T23" fmla="*/ 1147 h 1485"/>
                <a:gd name="T24" fmla="*/ 367 w 1091"/>
                <a:gd name="T25" fmla="*/ 1149 h 1485"/>
                <a:gd name="T26" fmla="*/ 340 w 1091"/>
                <a:gd name="T27" fmla="*/ 1152 h 1485"/>
                <a:gd name="T28" fmla="*/ 314 w 1091"/>
                <a:gd name="T29" fmla="*/ 1157 h 1485"/>
                <a:gd name="T30" fmla="*/ 290 w 1091"/>
                <a:gd name="T31" fmla="*/ 1164 h 1485"/>
                <a:gd name="T32" fmla="*/ 266 w 1091"/>
                <a:gd name="T33" fmla="*/ 1172 h 1485"/>
                <a:gd name="T34" fmla="*/ 244 w 1091"/>
                <a:gd name="T35" fmla="*/ 1183 h 1485"/>
                <a:gd name="T36" fmla="*/ 222 w 1091"/>
                <a:gd name="T37" fmla="*/ 1194 h 1485"/>
                <a:gd name="T38" fmla="*/ 202 w 1091"/>
                <a:gd name="T39" fmla="*/ 1207 h 1485"/>
                <a:gd name="T40" fmla="*/ 183 w 1091"/>
                <a:gd name="T41" fmla="*/ 1221 h 1485"/>
                <a:gd name="T42" fmla="*/ 164 w 1091"/>
                <a:gd name="T43" fmla="*/ 1237 h 1485"/>
                <a:gd name="T44" fmla="*/ 146 w 1091"/>
                <a:gd name="T45" fmla="*/ 1253 h 1485"/>
                <a:gd name="T46" fmla="*/ 130 w 1091"/>
                <a:gd name="T47" fmla="*/ 1271 h 1485"/>
                <a:gd name="T48" fmla="*/ 114 w 1091"/>
                <a:gd name="T49" fmla="*/ 1289 h 1485"/>
                <a:gd name="T50" fmla="*/ 100 w 1091"/>
                <a:gd name="T51" fmla="*/ 1309 h 1485"/>
                <a:gd name="T52" fmla="*/ 85 w 1091"/>
                <a:gd name="T53" fmla="*/ 1329 h 1485"/>
                <a:gd name="T54" fmla="*/ 71 w 1091"/>
                <a:gd name="T55" fmla="*/ 1349 h 1485"/>
                <a:gd name="T56" fmla="*/ 58 w 1091"/>
                <a:gd name="T57" fmla="*/ 1371 h 1485"/>
                <a:gd name="T58" fmla="*/ 45 w 1091"/>
                <a:gd name="T59" fmla="*/ 1394 h 1485"/>
                <a:gd name="T60" fmla="*/ 22 w 1091"/>
                <a:gd name="T61" fmla="*/ 1438 h 1485"/>
                <a:gd name="T62" fmla="*/ 0 w 1091"/>
                <a:gd name="T63" fmla="*/ 1485 h 1485"/>
                <a:gd name="T64" fmla="*/ 132 w 1091"/>
                <a:gd name="T65" fmla="*/ 932 h 1485"/>
                <a:gd name="T66" fmla="*/ 452 w 1091"/>
                <a:gd name="T67" fmla="*/ 0 h 1485"/>
                <a:gd name="T68" fmla="*/ 603 w 1091"/>
                <a:gd name="T69" fmla="*/ 405 h 1485"/>
                <a:gd name="T70" fmla="*/ 1091 w 1091"/>
                <a:gd name="T71" fmla="*/ 103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1" h="1485">
                  <a:moveTo>
                    <a:pt x="1091" y="103"/>
                  </a:moveTo>
                  <a:lnTo>
                    <a:pt x="763" y="1254"/>
                  </a:lnTo>
                  <a:lnTo>
                    <a:pt x="719" y="1232"/>
                  </a:lnTo>
                  <a:lnTo>
                    <a:pt x="676" y="1213"/>
                  </a:lnTo>
                  <a:lnTo>
                    <a:pt x="635" y="1196"/>
                  </a:lnTo>
                  <a:lnTo>
                    <a:pt x="596" y="1182"/>
                  </a:lnTo>
                  <a:lnTo>
                    <a:pt x="560" y="1171"/>
                  </a:lnTo>
                  <a:lnTo>
                    <a:pt x="524" y="1162"/>
                  </a:lnTo>
                  <a:lnTo>
                    <a:pt x="490" y="1155"/>
                  </a:lnTo>
                  <a:lnTo>
                    <a:pt x="456" y="1150"/>
                  </a:lnTo>
                  <a:lnTo>
                    <a:pt x="425" y="1147"/>
                  </a:lnTo>
                  <a:lnTo>
                    <a:pt x="395" y="1147"/>
                  </a:lnTo>
                  <a:lnTo>
                    <a:pt x="367" y="1149"/>
                  </a:lnTo>
                  <a:lnTo>
                    <a:pt x="340" y="1152"/>
                  </a:lnTo>
                  <a:lnTo>
                    <a:pt x="314" y="1157"/>
                  </a:lnTo>
                  <a:lnTo>
                    <a:pt x="290" y="1164"/>
                  </a:lnTo>
                  <a:lnTo>
                    <a:pt x="266" y="1172"/>
                  </a:lnTo>
                  <a:lnTo>
                    <a:pt x="244" y="1183"/>
                  </a:lnTo>
                  <a:lnTo>
                    <a:pt x="222" y="1194"/>
                  </a:lnTo>
                  <a:lnTo>
                    <a:pt x="202" y="1207"/>
                  </a:lnTo>
                  <a:lnTo>
                    <a:pt x="183" y="1221"/>
                  </a:lnTo>
                  <a:lnTo>
                    <a:pt x="164" y="1237"/>
                  </a:lnTo>
                  <a:lnTo>
                    <a:pt x="146" y="1253"/>
                  </a:lnTo>
                  <a:lnTo>
                    <a:pt x="130" y="1271"/>
                  </a:lnTo>
                  <a:lnTo>
                    <a:pt x="114" y="1289"/>
                  </a:lnTo>
                  <a:lnTo>
                    <a:pt x="100" y="1309"/>
                  </a:lnTo>
                  <a:lnTo>
                    <a:pt x="85" y="1329"/>
                  </a:lnTo>
                  <a:lnTo>
                    <a:pt x="71" y="1349"/>
                  </a:lnTo>
                  <a:lnTo>
                    <a:pt x="58" y="1371"/>
                  </a:lnTo>
                  <a:lnTo>
                    <a:pt x="45" y="1394"/>
                  </a:lnTo>
                  <a:lnTo>
                    <a:pt x="22" y="1438"/>
                  </a:lnTo>
                  <a:lnTo>
                    <a:pt x="0" y="1485"/>
                  </a:lnTo>
                  <a:lnTo>
                    <a:pt x="132" y="932"/>
                  </a:lnTo>
                  <a:lnTo>
                    <a:pt x="452" y="0"/>
                  </a:lnTo>
                  <a:lnTo>
                    <a:pt x="603" y="405"/>
                  </a:lnTo>
                  <a:lnTo>
                    <a:pt x="1091" y="10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9" name="Freeform 104"/>
            <p:cNvSpPr>
              <a:spLocks/>
            </p:cNvSpPr>
            <p:nvPr/>
          </p:nvSpPr>
          <p:spPr bwMode="auto">
            <a:xfrm>
              <a:off x="332" y="2756"/>
              <a:ext cx="47" cy="180"/>
            </a:xfrm>
            <a:custGeom>
              <a:avLst/>
              <a:gdLst>
                <a:gd name="T0" fmla="*/ 412 w 416"/>
                <a:gd name="T1" fmla="*/ 3 h 1624"/>
                <a:gd name="T2" fmla="*/ 416 w 416"/>
                <a:gd name="T3" fmla="*/ 628 h 1624"/>
                <a:gd name="T4" fmla="*/ 347 w 416"/>
                <a:gd name="T5" fmla="*/ 1624 h 1624"/>
                <a:gd name="T6" fmla="*/ 0 w 416"/>
                <a:gd name="T7" fmla="*/ 761 h 1624"/>
                <a:gd name="T8" fmla="*/ 94 w 416"/>
                <a:gd name="T9" fmla="*/ 3 h 1624"/>
                <a:gd name="T10" fmla="*/ 107 w 416"/>
                <a:gd name="T11" fmla="*/ 3 h 1624"/>
                <a:gd name="T12" fmla="*/ 144 w 416"/>
                <a:gd name="T13" fmla="*/ 2 h 1624"/>
                <a:gd name="T14" fmla="*/ 194 w 416"/>
                <a:gd name="T15" fmla="*/ 1 h 1624"/>
                <a:gd name="T16" fmla="*/ 253 w 416"/>
                <a:gd name="T17" fmla="*/ 0 h 1624"/>
                <a:gd name="T18" fmla="*/ 311 w 416"/>
                <a:gd name="T19" fmla="*/ 0 h 1624"/>
                <a:gd name="T20" fmla="*/ 362 w 416"/>
                <a:gd name="T21" fmla="*/ 0 h 1624"/>
                <a:gd name="T22" fmla="*/ 382 w 416"/>
                <a:gd name="T23" fmla="*/ 0 h 1624"/>
                <a:gd name="T24" fmla="*/ 399 w 416"/>
                <a:gd name="T25" fmla="*/ 1 h 1624"/>
                <a:gd name="T26" fmla="*/ 409 w 416"/>
                <a:gd name="T27" fmla="*/ 2 h 1624"/>
                <a:gd name="T28" fmla="*/ 412 w 416"/>
                <a:gd name="T29" fmla="*/ 3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6" h="1624">
                  <a:moveTo>
                    <a:pt x="412" y="3"/>
                  </a:moveTo>
                  <a:lnTo>
                    <a:pt x="416" y="628"/>
                  </a:lnTo>
                  <a:lnTo>
                    <a:pt x="347" y="1624"/>
                  </a:lnTo>
                  <a:lnTo>
                    <a:pt x="0" y="761"/>
                  </a:lnTo>
                  <a:lnTo>
                    <a:pt x="94" y="3"/>
                  </a:lnTo>
                  <a:lnTo>
                    <a:pt x="107" y="3"/>
                  </a:lnTo>
                  <a:lnTo>
                    <a:pt x="144" y="2"/>
                  </a:lnTo>
                  <a:lnTo>
                    <a:pt x="194" y="1"/>
                  </a:lnTo>
                  <a:lnTo>
                    <a:pt x="253" y="0"/>
                  </a:lnTo>
                  <a:lnTo>
                    <a:pt x="311" y="0"/>
                  </a:lnTo>
                  <a:lnTo>
                    <a:pt x="362" y="0"/>
                  </a:lnTo>
                  <a:lnTo>
                    <a:pt x="382" y="0"/>
                  </a:lnTo>
                  <a:lnTo>
                    <a:pt x="399" y="1"/>
                  </a:lnTo>
                  <a:lnTo>
                    <a:pt x="409" y="2"/>
                  </a:lnTo>
                  <a:lnTo>
                    <a:pt x="412" y="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0" name="Freeform 105"/>
            <p:cNvSpPr>
              <a:spLocks/>
            </p:cNvSpPr>
            <p:nvPr/>
          </p:nvSpPr>
          <p:spPr bwMode="auto">
            <a:xfrm>
              <a:off x="258" y="2823"/>
              <a:ext cx="58" cy="354"/>
            </a:xfrm>
            <a:custGeom>
              <a:avLst/>
              <a:gdLst>
                <a:gd name="T0" fmla="*/ 524 w 524"/>
                <a:gd name="T1" fmla="*/ 1354 h 3185"/>
                <a:gd name="T2" fmla="*/ 413 w 524"/>
                <a:gd name="T3" fmla="*/ 3185 h 3185"/>
                <a:gd name="T4" fmla="*/ 386 w 524"/>
                <a:gd name="T5" fmla="*/ 3121 h 3185"/>
                <a:gd name="T6" fmla="*/ 359 w 524"/>
                <a:gd name="T7" fmla="*/ 3055 h 3185"/>
                <a:gd name="T8" fmla="*/ 333 w 524"/>
                <a:gd name="T9" fmla="*/ 2990 h 3185"/>
                <a:gd name="T10" fmla="*/ 307 w 524"/>
                <a:gd name="T11" fmla="*/ 2926 h 3185"/>
                <a:gd name="T12" fmla="*/ 282 w 524"/>
                <a:gd name="T13" fmla="*/ 2860 h 3185"/>
                <a:gd name="T14" fmla="*/ 256 w 524"/>
                <a:gd name="T15" fmla="*/ 2795 h 3185"/>
                <a:gd name="T16" fmla="*/ 231 w 524"/>
                <a:gd name="T17" fmla="*/ 2731 h 3185"/>
                <a:gd name="T18" fmla="*/ 206 w 524"/>
                <a:gd name="T19" fmla="*/ 2665 h 3185"/>
                <a:gd name="T20" fmla="*/ 181 w 524"/>
                <a:gd name="T21" fmla="*/ 2600 h 3185"/>
                <a:gd name="T22" fmla="*/ 156 w 524"/>
                <a:gd name="T23" fmla="*/ 2536 h 3185"/>
                <a:gd name="T24" fmla="*/ 131 w 524"/>
                <a:gd name="T25" fmla="*/ 2470 h 3185"/>
                <a:gd name="T26" fmla="*/ 106 w 524"/>
                <a:gd name="T27" fmla="*/ 2405 h 3185"/>
                <a:gd name="T28" fmla="*/ 80 w 524"/>
                <a:gd name="T29" fmla="*/ 2340 h 3185"/>
                <a:gd name="T30" fmla="*/ 54 w 524"/>
                <a:gd name="T31" fmla="*/ 2275 h 3185"/>
                <a:gd name="T32" fmla="*/ 27 w 524"/>
                <a:gd name="T33" fmla="*/ 2210 h 3185"/>
                <a:gd name="T34" fmla="*/ 0 w 524"/>
                <a:gd name="T35" fmla="*/ 2145 h 3185"/>
                <a:gd name="T36" fmla="*/ 7 w 524"/>
                <a:gd name="T37" fmla="*/ 2011 h 3185"/>
                <a:gd name="T38" fmla="*/ 10 w 524"/>
                <a:gd name="T39" fmla="*/ 1871 h 3185"/>
                <a:gd name="T40" fmla="*/ 14 w 524"/>
                <a:gd name="T41" fmla="*/ 1729 h 3185"/>
                <a:gd name="T42" fmla="*/ 15 w 524"/>
                <a:gd name="T43" fmla="*/ 1583 h 3185"/>
                <a:gd name="T44" fmla="*/ 16 w 524"/>
                <a:gd name="T45" fmla="*/ 1436 h 3185"/>
                <a:gd name="T46" fmla="*/ 17 w 524"/>
                <a:gd name="T47" fmla="*/ 1287 h 3185"/>
                <a:gd name="T48" fmla="*/ 18 w 524"/>
                <a:gd name="T49" fmla="*/ 1140 h 3185"/>
                <a:gd name="T50" fmla="*/ 19 w 524"/>
                <a:gd name="T51" fmla="*/ 994 h 3185"/>
                <a:gd name="T52" fmla="*/ 21 w 524"/>
                <a:gd name="T53" fmla="*/ 851 h 3185"/>
                <a:gd name="T54" fmla="*/ 26 w 524"/>
                <a:gd name="T55" fmla="*/ 710 h 3185"/>
                <a:gd name="T56" fmla="*/ 28 w 524"/>
                <a:gd name="T57" fmla="*/ 642 h 3185"/>
                <a:gd name="T58" fmla="*/ 31 w 524"/>
                <a:gd name="T59" fmla="*/ 575 h 3185"/>
                <a:gd name="T60" fmla="*/ 36 w 524"/>
                <a:gd name="T61" fmla="*/ 510 h 3185"/>
                <a:gd name="T62" fmla="*/ 40 w 524"/>
                <a:gd name="T63" fmla="*/ 445 h 3185"/>
                <a:gd name="T64" fmla="*/ 45 w 524"/>
                <a:gd name="T65" fmla="*/ 383 h 3185"/>
                <a:gd name="T66" fmla="*/ 51 w 524"/>
                <a:gd name="T67" fmla="*/ 322 h 3185"/>
                <a:gd name="T68" fmla="*/ 58 w 524"/>
                <a:gd name="T69" fmla="*/ 263 h 3185"/>
                <a:gd name="T70" fmla="*/ 66 w 524"/>
                <a:gd name="T71" fmla="*/ 207 h 3185"/>
                <a:gd name="T72" fmla="*/ 74 w 524"/>
                <a:gd name="T73" fmla="*/ 152 h 3185"/>
                <a:gd name="T74" fmla="*/ 84 w 524"/>
                <a:gd name="T75" fmla="*/ 100 h 3185"/>
                <a:gd name="T76" fmla="*/ 94 w 524"/>
                <a:gd name="T77" fmla="*/ 49 h 3185"/>
                <a:gd name="T78" fmla="*/ 106 w 524"/>
                <a:gd name="T79" fmla="*/ 3 h 3185"/>
                <a:gd name="T80" fmla="*/ 108 w 524"/>
                <a:gd name="T81" fmla="*/ 0 h 3185"/>
                <a:gd name="T82" fmla="*/ 111 w 524"/>
                <a:gd name="T83" fmla="*/ 5 h 3185"/>
                <a:gd name="T84" fmla="*/ 116 w 524"/>
                <a:gd name="T85" fmla="*/ 15 h 3185"/>
                <a:gd name="T86" fmla="*/ 123 w 524"/>
                <a:gd name="T87" fmla="*/ 29 h 3185"/>
                <a:gd name="T88" fmla="*/ 138 w 524"/>
                <a:gd name="T89" fmla="*/ 74 h 3185"/>
                <a:gd name="T90" fmla="*/ 159 w 524"/>
                <a:gd name="T91" fmla="*/ 135 h 3185"/>
                <a:gd name="T92" fmla="*/ 184 w 524"/>
                <a:gd name="T93" fmla="*/ 212 h 3185"/>
                <a:gd name="T94" fmla="*/ 210 w 524"/>
                <a:gd name="T95" fmla="*/ 301 h 3185"/>
                <a:gd name="T96" fmla="*/ 240 w 524"/>
                <a:gd name="T97" fmla="*/ 402 h 3185"/>
                <a:gd name="T98" fmla="*/ 273 w 524"/>
                <a:gd name="T99" fmla="*/ 509 h 3185"/>
                <a:gd name="T100" fmla="*/ 306 w 524"/>
                <a:gd name="T101" fmla="*/ 621 h 3185"/>
                <a:gd name="T102" fmla="*/ 339 w 524"/>
                <a:gd name="T103" fmla="*/ 736 h 3185"/>
                <a:gd name="T104" fmla="*/ 374 w 524"/>
                <a:gd name="T105" fmla="*/ 852 h 3185"/>
                <a:gd name="T106" fmla="*/ 407 w 524"/>
                <a:gd name="T107" fmla="*/ 967 h 3185"/>
                <a:gd name="T108" fmla="*/ 439 w 524"/>
                <a:gd name="T109" fmla="*/ 1076 h 3185"/>
                <a:gd name="T110" fmla="*/ 470 w 524"/>
                <a:gd name="T111" fmla="*/ 1178 h 3185"/>
                <a:gd name="T112" fmla="*/ 499 w 524"/>
                <a:gd name="T113" fmla="*/ 1273 h 3185"/>
                <a:gd name="T114" fmla="*/ 524 w 524"/>
                <a:gd name="T115" fmla="*/ 1354 h 3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4" h="3185">
                  <a:moveTo>
                    <a:pt x="524" y="1354"/>
                  </a:moveTo>
                  <a:lnTo>
                    <a:pt x="413" y="3185"/>
                  </a:lnTo>
                  <a:lnTo>
                    <a:pt x="386" y="3121"/>
                  </a:lnTo>
                  <a:lnTo>
                    <a:pt x="359" y="3055"/>
                  </a:lnTo>
                  <a:lnTo>
                    <a:pt x="333" y="2990"/>
                  </a:lnTo>
                  <a:lnTo>
                    <a:pt x="307" y="2926"/>
                  </a:lnTo>
                  <a:lnTo>
                    <a:pt x="282" y="2860"/>
                  </a:lnTo>
                  <a:lnTo>
                    <a:pt x="256" y="2795"/>
                  </a:lnTo>
                  <a:lnTo>
                    <a:pt x="231" y="2731"/>
                  </a:lnTo>
                  <a:lnTo>
                    <a:pt x="206" y="2665"/>
                  </a:lnTo>
                  <a:lnTo>
                    <a:pt x="181" y="2600"/>
                  </a:lnTo>
                  <a:lnTo>
                    <a:pt x="156" y="2536"/>
                  </a:lnTo>
                  <a:lnTo>
                    <a:pt x="131" y="2470"/>
                  </a:lnTo>
                  <a:lnTo>
                    <a:pt x="106" y="2405"/>
                  </a:lnTo>
                  <a:lnTo>
                    <a:pt x="80" y="2340"/>
                  </a:lnTo>
                  <a:lnTo>
                    <a:pt x="54" y="2275"/>
                  </a:lnTo>
                  <a:lnTo>
                    <a:pt x="27" y="2210"/>
                  </a:lnTo>
                  <a:lnTo>
                    <a:pt x="0" y="2145"/>
                  </a:lnTo>
                  <a:lnTo>
                    <a:pt x="7" y="2011"/>
                  </a:lnTo>
                  <a:lnTo>
                    <a:pt x="10" y="1871"/>
                  </a:lnTo>
                  <a:lnTo>
                    <a:pt x="14" y="1729"/>
                  </a:lnTo>
                  <a:lnTo>
                    <a:pt x="15" y="1583"/>
                  </a:lnTo>
                  <a:lnTo>
                    <a:pt x="16" y="1436"/>
                  </a:lnTo>
                  <a:lnTo>
                    <a:pt x="17" y="1287"/>
                  </a:lnTo>
                  <a:lnTo>
                    <a:pt x="18" y="1140"/>
                  </a:lnTo>
                  <a:lnTo>
                    <a:pt x="19" y="994"/>
                  </a:lnTo>
                  <a:lnTo>
                    <a:pt x="21" y="851"/>
                  </a:lnTo>
                  <a:lnTo>
                    <a:pt x="26" y="710"/>
                  </a:lnTo>
                  <a:lnTo>
                    <a:pt x="28" y="642"/>
                  </a:lnTo>
                  <a:lnTo>
                    <a:pt x="31" y="575"/>
                  </a:lnTo>
                  <a:lnTo>
                    <a:pt x="36" y="510"/>
                  </a:lnTo>
                  <a:lnTo>
                    <a:pt x="40" y="445"/>
                  </a:lnTo>
                  <a:lnTo>
                    <a:pt x="45" y="383"/>
                  </a:lnTo>
                  <a:lnTo>
                    <a:pt x="51" y="322"/>
                  </a:lnTo>
                  <a:lnTo>
                    <a:pt x="58" y="263"/>
                  </a:lnTo>
                  <a:lnTo>
                    <a:pt x="66" y="207"/>
                  </a:lnTo>
                  <a:lnTo>
                    <a:pt x="74" y="152"/>
                  </a:lnTo>
                  <a:lnTo>
                    <a:pt x="84" y="100"/>
                  </a:lnTo>
                  <a:lnTo>
                    <a:pt x="94" y="49"/>
                  </a:lnTo>
                  <a:lnTo>
                    <a:pt x="106" y="3"/>
                  </a:lnTo>
                  <a:lnTo>
                    <a:pt x="108" y="0"/>
                  </a:lnTo>
                  <a:lnTo>
                    <a:pt x="111" y="5"/>
                  </a:lnTo>
                  <a:lnTo>
                    <a:pt x="116" y="15"/>
                  </a:lnTo>
                  <a:lnTo>
                    <a:pt x="123" y="29"/>
                  </a:lnTo>
                  <a:lnTo>
                    <a:pt x="138" y="74"/>
                  </a:lnTo>
                  <a:lnTo>
                    <a:pt x="159" y="135"/>
                  </a:lnTo>
                  <a:lnTo>
                    <a:pt x="184" y="212"/>
                  </a:lnTo>
                  <a:lnTo>
                    <a:pt x="210" y="301"/>
                  </a:lnTo>
                  <a:lnTo>
                    <a:pt x="240" y="402"/>
                  </a:lnTo>
                  <a:lnTo>
                    <a:pt x="273" y="509"/>
                  </a:lnTo>
                  <a:lnTo>
                    <a:pt x="306" y="621"/>
                  </a:lnTo>
                  <a:lnTo>
                    <a:pt x="339" y="736"/>
                  </a:lnTo>
                  <a:lnTo>
                    <a:pt x="374" y="852"/>
                  </a:lnTo>
                  <a:lnTo>
                    <a:pt x="407" y="967"/>
                  </a:lnTo>
                  <a:lnTo>
                    <a:pt x="439" y="1076"/>
                  </a:lnTo>
                  <a:lnTo>
                    <a:pt x="470" y="1178"/>
                  </a:lnTo>
                  <a:lnTo>
                    <a:pt x="499" y="1273"/>
                  </a:lnTo>
                  <a:lnTo>
                    <a:pt x="524" y="135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1" name="Freeform 106"/>
            <p:cNvSpPr>
              <a:spLocks/>
            </p:cNvSpPr>
            <p:nvPr/>
          </p:nvSpPr>
          <p:spPr bwMode="auto">
            <a:xfrm>
              <a:off x="179" y="2797"/>
              <a:ext cx="76" cy="395"/>
            </a:xfrm>
            <a:custGeom>
              <a:avLst/>
              <a:gdLst>
                <a:gd name="T0" fmla="*/ 685 w 685"/>
                <a:gd name="T1" fmla="*/ 0 h 3549"/>
                <a:gd name="T2" fmla="*/ 616 w 685"/>
                <a:gd name="T3" fmla="*/ 2493 h 3549"/>
                <a:gd name="T4" fmla="*/ 323 w 685"/>
                <a:gd name="T5" fmla="*/ 3549 h 3549"/>
                <a:gd name="T6" fmla="*/ 300 w 685"/>
                <a:gd name="T7" fmla="*/ 3463 h 3549"/>
                <a:gd name="T8" fmla="*/ 271 w 685"/>
                <a:gd name="T9" fmla="*/ 3355 h 3549"/>
                <a:gd name="T10" fmla="*/ 239 w 685"/>
                <a:gd name="T11" fmla="*/ 3226 h 3549"/>
                <a:gd name="T12" fmla="*/ 205 w 685"/>
                <a:gd name="T13" fmla="*/ 3078 h 3549"/>
                <a:gd name="T14" fmla="*/ 186 w 685"/>
                <a:gd name="T15" fmla="*/ 2997 h 3549"/>
                <a:gd name="T16" fmla="*/ 168 w 685"/>
                <a:gd name="T17" fmla="*/ 2911 h 3549"/>
                <a:gd name="T18" fmla="*/ 150 w 685"/>
                <a:gd name="T19" fmla="*/ 2820 h 3549"/>
                <a:gd name="T20" fmla="*/ 132 w 685"/>
                <a:gd name="T21" fmla="*/ 2727 h 3549"/>
                <a:gd name="T22" fmla="*/ 114 w 685"/>
                <a:gd name="T23" fmla="*/ 2629 h 3549"/>
                <a:gd name="T24" fmla="*/ 98 w 685"/>
                <a:gd name="T25" fmla="*/ 2527 h 3549"/>
                <a:gd name="T26" fmla="*/ 82 w 685"/>
                <a:gd name="T27" fmla="*/ 2423 h 3549"/>
                <a:gd name="T28" fmla="*/ 67 w 685"/>
                <a:gd name="T29" fmla="*/ 2313 h 3549"/>
                <a:gd name="T30" fmla="*/ 53 w 685"/>
                <a:gd name="T31" fmla="*/ 2202 h 3549"/>
                <a:gd name="T32" fmla="*/ 40 w 685"/>
                <a:gd name="T33" fmla="*/ 2086 h 3549"/>
                <a:gd name="T34" fmla="*/ 29 w 685"/>
                <a:gd name="T35" fmla="*/ 1968 h 3549"/>
                <a:gd name="T36" fmla="*/ 19 w 685"/>
                <a:gd name="T37" fmla="*/ 1848 h 3549"/>
                <a:gd name="T38" fmla="*/ 11 w 685"/>
                <a:gd name="T39" fmla="*/ 1724 h 3549"/>
                <a:gd name="T40" fmla="*/ 6 w 685"/>
                <a:gd name="T41" fmla="*/ 1598 h 3549"/>
                <a:gd name="T42" fmla="*/ 1 w 685"/>
                <a:gd name="T43" fmla="*/ 1470 h 3549"/>
                <a:gd name="T44" fmla="*/ 0 w 685"/>
                <a:gd name="T45" fmla="*/ 1340 h 3549"/>
                <a:gd name="T46" fmla="*/ 1 w 685"/>
                <a:gd name="T47" fmla="*/ 1207 h 3549"/>
                <a:gd name="T48" fmla="*/ 4 w 685"/>
                <a:gd name="T49" fmla="*/ 1072 h 3549"/>
                <a:gd name="T50" fmla="*/ 11 w 685"/>
                <a:gd name="T51" fmla="*/ 936 h 3549"/>
                <a:gd name="T52" fmla="*/ 20 w 685"/>
                <a:gd name="T53" fmla="*/ 799 h 3549"/>
                <a:gd name="T54" fmla="*/ 33 w 685"/>
                <a:gd name="T55" fmla="*/ 660 h 3549"/>
                <a:gd name="T56" fmla="*/ 49 w 685"/>
                <a:gd name="T57" fmla="*/ 519 h 3549"/>
                <a:gd name="T58" fmla="*/ 69 w 685"/>
                <a:gd name="T59" fmla="*/ 379 h 3549"/>
                <a:gd name="T60" fmla="*/ 91 w 685"/>
                <a:gd name="T61" fmla="*/ 236 h 3549"/>
                <a:gd name="T62" fmla="*/ 685 w 685"/>
                <a:gd name="T63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5" h="3549">
                  <a:moveTo>
                    <a:pt x="685" y="0"/>
                  </a:moveTo>
                  <a:lnTo>
                    <a:pt x="616" y="2493"/>
                  </a:lnTo>
                  <a:lnTo>
                    <a:pt x="323" y="3549"/>
                  </a:lnTo>
                  <a:lnTo>
                    <a:pt x="300" y="3463"/>
                  </a:lnTo>
                  <a:lnTo>
                    <a:pt x="271" y="3355"/>
                  </a:lnTo>
                  <a:lnTo>
                    <a:pt x="239" y="3226"/>
                  </a:lnTo>
                  <a:lnTo>
                    <a:pt x="205" y="3078"/>
                  </a:lnTo>
                  <a:lnTo>
                    <a:pt x="186" y="2997"/>
                  </a:lnTo>
                  <a:lnTo>
                    <a:pt x="168" y="2911"/>
                  </a:lnTo>
                  <a:lnTo>
                    <a:pt x="150" y="2820"/>
                  </a:lnTo>
                  <a:lnTo>
                    <a:pt x="132" y="2727"/>
                  </a:lnTo>
                  <a:lnTo>
                    <a:pt x="114" y="2629"/>
                  </a:lnTo>
                  <a:lnTo>
                    <a:pt x="98" y="2527"/>
                  </a:lnTo>
                  <a:lnTo>
                    <a:pt x="82" y="2423"/>
                  </a:lnTo>
                  <a:lnTo>
                    <a:pt x="67" y="2313"/>
                  </a:lnTo>
                  <a:lnTo>
                    <a:pt x="53" y="2202"/>
                  </a:lnTo>
                  <a:lnTo>
                    <a:pt x="40" y="2086"/>
                  </a:lnTo>
                  <a:lnTo>
                    <a:pt x="29" y="1968"/>
                  </a:lnTo>
                  <a:lnTo>
                    <a:pt x="19" y="1848"/>
                  </a:lnTo>
                  <a:lnTo>
                    <a:pt x="11" y="1724"/>
                  </a:lnTo>
                  <a:lnTo>
                    <a:pt x="6" y="1598"/>
                  </a:lnTo>
                  <a:lnTo>
                    <a:pt x="1" y="1470"/>
                  </a:lnTo>
                  <a:lnTo>
                    <a:pt x="0" y="1340"/>
                  </a:lnTo>
                  <a:lnTo>
                    <a:pt x="1" y="1207"/>
                  </a:lnTo>
                  <a:lnTo>
                    <a:pt x="4" y="1072"/>
                  </a:lnTo>
                  <a:lnTo>
                    <a:pt x="11" y="936"/>
                  </a:lnTo>
                  <a:lnTo>
                    <a:pt x="20" y="799"/>
                  </a:lnTo>
                  <a:lnTo>
                    <a:pt x="33" y="660"/>
                  </a:lnTo>
                  <a:lnTo>
                    <a:pt x="49" y="519"/>
                  </a:lnTo>
                  <a:lnTo>
                    <a:pt x="69" y="379"/>
                  </a:lnTo>
                  <a:lnTo>
                    <a:pt x="91" y="236"/>
                  </a:lnTo>
                  <a:lnTo>
                    <a:pt x="68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446" y="2817"/>
              <a:ext cx="276" cy="151"/>
            </a:xfrm>
            <a:custGeom>
              <a:avLst/>
              <a:gdLst>
                <a:gd name="T0" fmla="*/ 2428 w 2487"/>
                <a:gd name="T1" fmla="*/ 106 h 1357"/>
                <a:gd name="T2" fmla="*/ 2435 w 2487"/>
                <a:gd name="T3" fmla="*/ 95 h 1357"/>
                <a:gd name="T4" fmla="*/ 2451 w 2487"/>
                <a:gd name="T5" fmla="*/ 72 h 1357"/>
                <a:gd name="T6" fmla="*/ 2476 w 2487"/>
                <a:gd name="T7" fmla="*/ 37 h 1357"/>
                <a:gd name="T8" fmla="*/ 2487 w 2487"/>
                <a:gd name="T9" fmla="*/ 18 h 1357"/>
                <a:gd name="T10" fmla="*/ 2486 w 2487"/>
                <a:gd name="T11" fmla="*/ 13 h 1357"/>
                <a:gd name="T12" fmla="*/ 2482 w 2487"/>
                <a:gd name="T13" fmla="*/ 10 h 1357"/>
                <a:gd name="T14" fmla="*/ 2433 w 2487"/>
                <a:gd name="T15" fmla="*/ 6 h 1357"/>
                <a:gd name="T16" fmla="*/ 2279 w 2487"/>
                <a:gd name="T17" fmla="*/ 0 h 1357"/>
                <a:gd name="T18" fmla="*/ 2196 w 2487"/>
                <a:gd name="T19" fmla="*/ 2 h 1357"/>
                <a:gd name="T20" fmla="*/ 2111 w 2487"/>
                <a:gd name="T21" fmla="*/ 7 h 1357"/>
                <a:gd name="T22" fmla="*/ 2027 w 2487"/>
                <a:gd name="T23" fmla="*/ 16 h 1357"/>
                <a:gd name="T24" fmla="*/ 1942 w 2487"/>
                <a:gd name="T25" fmla="*/ 28 h 1357"/>
                <a:gd name="T26" fmla="*/ 1859 w 2487"/>
                <a:gd name="T27" fmla="*/ 45 h 1357"/>
                <a:gd name="T28" fmla="*/ 1775 w 2487"/>
                <a:gd name="T29" fmla="*/ 66 h 1357"/>
                <a:gd name="T30" fmla="*/ 1693 w 2487"/>
                <a:gd name="T31" fmla="*/ 92 h 1357"/>
                <a:gd name="T32" fmla="*/ 1613 w 2487"/>
                <a:gd name="T33" fmla="*/ 122 h 1357"/>
                <a:gd name="T34" fmla="*/ 1535 w 2487"/>
                <a:gd name="T35" fmla="*/ 156 h 1357"/>
                <a:gd name="T36" fmla="*/ 1460 w 2487"/>
                <a:gd name="T37" fmla="*/ 195 h 1357"/>
                <a:gd name="T38" fmla="*/ 1387 w 2487"/>
                <a:gd name="T39" fmla="*/ 240 h 1357"/>
                <a:gd name="T40" fmla="*/ 1319 w 2487"/>
                <a:gd name="T41" fmla="*/ 289 h 1357"/>
                <a:gd name="T42" fmla="*/ 1253 w 2487"/>
                <a:gd name="T43" fmla="*/ 344 h 1357"/>
                <a:gd name="T44" fmla="*/ 1192 w 2487"/>
                <a:gd name="T45" fmla="*/ 404 h 1357"/>
                <a:gd name="T46" fmla="*/ 1136 w 2487"/>
                <a:gd name="T47" fmla="*/ 471 h 1357"/>
                <a:gd name="T48" fmla="*/ 1085 w 2487"/>
                <a:gd name="T49" fmla="*/ 542 h 1357"/>
                <a:gd name="T50" fmla="*/ 1024 w 2487"/>
                <a:gd name="T51" fmla="*/ 623 h 1357"/>
                <a:gd name="T52" fmla="*/ 963 w 2487"/>
                <a:gd name="T53" fmla="*/ 700 h 1357"/>
                <a:gd name="T54" fmla="*/ 902 w 2487"/>
                <a:gd name="T55" fmla="*/ 774 h 1357"/>
                <a:gd name="T56" fmla="*/ 839 w 2487"/>
                <a:gd name="T57" fmla="*/ 844 h 1357"/>
                <a:gd name="T58" fmla="*/ 777 w 2487"/>
                <a:gd name="T59" fmla="*/ 909 h 1357"/>
                <a:gd name="T60" fmla="*/ 714 w 2487"/>
                <a:gd name="T61" fmla="*/ 970 h 1357"/>
                <a:gd name="T62" fmla="*/ 649 w 2487"/>
                <a:gd name="T63" fmla="*/ 1026 h 1357"/>
                <a:gd name="T64" fmla="*/ 584 w 2487"/>
                <a:gd name="T65" fmla="*/ 1077 h 1357"/>
                <a:gd name="T66" fmla="*/ 517 w 2487"/>
                <a:gd name="T67" fmla="*/ 1124 h 1357"/>
                <a:gd name="T68" fmla="*/ 450 w 2487"/>
                <a:gd name="T69" fmla="*/ 1165 h 1357"/>
                <a:gd name="T70" fmla="*/ 383 w 2487"/>
                <a:gd name="T71" fmla="*/ 1201 h 1357"/>
                <a:gd name="T72" fmla="*/ 313 w 2487"/>
                <a:gd name="T73" fmla="*/ 1231 h 1357"/>
                <a:gd name="T74" fmla="*/ 241 w 2487"/>
                <a:gd name="T75" fmla="*/ 1256 h 1357"/>
                <a:gd name="T76" fmla="*/ 170 w 2487"/>
                <a:gd name="T77" fmla="*/ 1275 h 1357"/>
                <a:gd name="T78" fmla="*/ 97 w 2487"/>
                <a:gd name="T79" fmla="*/ 1289 h 1357"/>
                <a:gd name="T80" fmla="*/ 21 w 2487"/>
                <a:gd name="T81" fmla="*/ 1296 h 1357"/>
                <a:gd name="T82" fmla="*/ 829 w 2487"/>
                <a:gd name="T83" fmla="*/ 1348 h 1357"/>
                <a:gd name="T84" fmla="*/ 903 w 2487"/>
                <a:gd name="T85" fmla="*/ 1246 h 1357"/>
                <a:gd name="T86" fmla="*/ 979 w 2487"/>
                <a:gd name="T87" fmla="*/ 1146 h 1357"/>
                <a:gd name="T88" fmla="*/ 1060 w 2487"/>
                <a:gd name="T89" fmla="*/ 1047 h 1357"/>
                <a:gd name="T90" fmla="*/ 1143 w 2487"/>
                <a:gd name="T91" fmla="*/ 951 h 1357"/>
                <a:gd name="T92" fmla="*/ 1230 w 2487"/>
                <a:gd name="T93" fmla="*/ 857 h 1357"/>
                <a:gd name="T94" fmla="*/ 1321 w 2487"/>
                <a:gd name="T95" fmla="*/ 766 h 1357"/>
                <a:gd name="T96" fmla="*/ 1415 w 2487"/>
                <a:gd name="T97" fmla="*/ 679 h 1357"/>
                <a:gd name="T98" fmla="*/ 1513 w 2487"/>
                <a:gd name="T99" fmla="*/ 595 h 1357"/>
                <a:gd name="T100" fmla="*/ 1614 w 2487"/>
                <a:gd name="T101" fmla="*/ 515 h 1357"/>
                <a:gd name="T102" fmla="*/ 1719 w 2487"/>
                <a:gd name="T103" fmla="*/ 441 h 1357"/>
                <a:gd name="T104" fmla="*/ 1828 w 2487"/>
                <a:gd name="T105" fmla="*/ 370 h 1357"/>
                <a:gd name="T106" fmla="*/ 1940 w 2487"/>
                <a:gd name="T107" fmla="*/ 306 h 1357"/>
                <a:gd name="T108" fmla="*/ 2057 w 2487"/>
                <a:gd name="T109" fmla="*/ 248 h 1357"/>
                <a:gd name="T110" fmla="*/ 2177 w 2487"/>
                <a:gd name="T111" fmla="*/ 194 h 1357"/>
                <a:gd name="T112" fmla="*/ 2300 w 2487"/>
                <a:gd name="T113" fmla="*/ 149 h 1357"/>
                <a:gd name="T114" fmla="*/ 2428 w 2487"/>
                <a:gd name="T115" fmla="*/ 110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87" h="1357">
                  <a:moveTo>
                    <a:pt x="2428" y="110"/>
                  </a:moveTo>
                  <a:lnTo>
                    <a:pt x="2428" y="106"/>
                  </a:lnTo>
                  <a:lnTo>
                    <a:pt x="2430" y="102"/>
                  </a:lnTo>
                  <a:lnTo>
                    <a:pt x="2435" y="95"/>
                  </a:lnTo>
                  <a:lnTo>
                    <a:pt x="2439" y="88"/>
                  </a:lnTo>
                  <a:lnTo>
                    <a:pt x="2451" y="72"/>
                  </a:lnTo>
                  <a:lnTo>
                    <a:pt x="2465" y="54"/>
                  </a:lnTo>
                  <a:lnTo>
                    <a:pt x="2476" y="37"/>
                  </a:lnTo>
                  <a:lnTo>
                    <a:pt x="2485" y="24"/>
                  </a:lnTo>
                  <a:lnTo>
                    <a:pt x="2487" y="18"/>
                  </a:lnTo>
                  <a:lnTo>
                    <a:pt x="2487" y="14"/>
                  </a:lnTo>
                  <a:lnTo>
                    <a:pt x="2486" y="13"/>
                  </a:lnTo>
                  <a:lnTo>
                    <a:pt x="2485" y="12"/>
                  </a:lnTo>
                  <a:lnTo>
                    <a:pt x="2482" y="10"/>
                  </a:lnTo>
                  <a:lnTo>
                    <a:pt x="2480" y="10"/>
                  </a:lnTo>
                  <a:lnTo>
                    <a:pt x="2433" y="6"/>
                  </a:lnTo>
                  <a:lnTo>
                    <a:pt x="2240" y="88"/>
                  </a:lnTo>
                  <a:lnTo>
                    <a:pt x="2279" y="0"/>
                  </a:lnTo>
                  <a:lnTo>
                    <a:pt x="2237" y="0"/>
                  </a:lnTo>
                  <a:lnTo>
                    <a:pt x="2196" y="2"/>
                  </a:lnTo>
                  <a:lnTo>
                    <a:pt x="2153" y="4"/>
                  </a:lnTo>
                  <a:lnTo>
                    <a:pt x="2111" y="7"/>
                  </a:lnTo>
                  <a:lnTo>
                    <a:pt x="2069" y="10"/>
                  </a:lnTo>
                  <a:lnTo>
                    <a:pt x="2027" y="16"/>
                  </a:lnTo>
                  <a:lnTo>
                    <a:pt x="1984" y="22"/>
                  </a:lnTo>
                  <a:lnTo>
                    <a:pt x="1942" y="28"/>
                  </a:lnTo>
                  <a:lnTo>
                    <a:pt x="1900" y="36"/>
                  </a:lnTo>
                  <a:lnTo>
                    <a:pt x="1859" y="45"/>
                  </a:lnTo>
                  <a:lnTo>
                    <a:pt x="1817" y="55"/>
                  </a:lnTo>
                  <a:lnTo>
                    <a:pt x="1775" y="66"/>
                  </a:lnTo>
                  <a:lnTo>
                    <a:pt x="1734" y="78"/>
                  </a:lnTo>
                  <a:lnTo>
                    <a:pt x="1693" y="92"/>
                  </a:lnTo>
                  <a:lnTo>
                    <a:pt x="1653" y="106"/>
                  </a:lnTo>
                  <a:lnTo>
                    <a:pt x="1613" y="122"/>
                  </a:lnTo>
                  <a:lnTo>
                    <a:pt x="1574" y="139"/>
                  </a:lnTo>
                  <a:lnTo>
                    <a:pt x="1535" y="156"/>
                  </a:lnTo>
                  <a:lnTo>
                    <a:pt x="1497" y="175"/>
                  </a:lnTo>
                  <a:lnTo>
                    <a:pt x="1460" y="195"/>
                  </a:lnTo>
                  <a:lnTo>
                    <a:pt x="1423" y="217"/>
                  </a:lnTo>
                  <a:lnTo>
                    <a:pt x="1387" y="240"/>
                  </a:lnTo>
                  <a:lnTo>
                    <a:pt x="1353" y="263"/>
                  </a:lnTo>
                  <a:lnTo>
                    <a:pt x="1319" y="289"/>
                  </a:lnTo>
                  <a:lnTo>
                    <a:pt x="1285" y="316"/>
                  </a:lnTo>
                  <a:lnTo>
                    <a:pt x="1253" y="344"/>
                  </a:lnTo>
                  <a:lnTo>
                    <a:pt x="1222" y="374"/>
                  </a:lnTo>
                  <a:lnTo>
                    <a:pt x="1192" y="404"/>
                  </a:lnTo>
                  <a:lnTo>
                    <a:pt x="1164" y="436"/>
                  </a:lnTo>
                  <a:lnTo>
                    <a:pt x="1136" y="471"/>
                  </a:lnTo>
                  <a:lnTo>
                    <a:pt x="1110" y="505"/>
                  </a:lnTo>
                  <a:lnTo>
                    <a:pt x="1085" y="542"/>
                  </a:lnTo>
                  <a:lnTo>
                    <a:pt x="1055" y="583"/>
                  </a:lnTo>
                  <a:lnTo>
                    <a:pt x="1024" y="623"/>
                  </a:lnTo>
                  <a:lnTo>
                    <a:pt x="994" y="662"/>
                  </a:lnTo>
                  <a:lnTo>
                    <a:pt x="963" y="700"/>
                  </a:lnTo>
                  <a:lnTo>
                    <a:pt x="933" y="738"/>
                  </a:lnTo>
                  <a:lnTo>
                    <a:pt x="902" y="774"/>
                  </a:lnTo>
                  <a:lnTo>
                    <a:pt x="871" y="809"/>
                  </a:lnTo>
                  <a:lnTo>
                    <a:pt x="839" y="844"/>
                  </a:lnTo>
                  <a:lnTo>
                    <a:pt x="808" y="876"/>
                  </a:lnTo>
                  <a:lnTo>
                    <a:pt x="777" y="909"/>
                  </a:lnTo>
                  <a:lnTo>
                    <a:pt x="745" y="940"/>
                  </a:lnTo>
                  <a:lnTo>
                    <a:pt x="714" y="970"/>
                  </a:lnTo>
                  <a:lnTo>
                    <a:pt x="682" y="998"/>
                  </a:lnTo>
                  <a:lnTo>
                    <a:pt x="649" y="1026"/>
                  </a:lnTo>
                  <a:lnTo>
                    <a:pt x="616" y="1052"/>
                  </a:lnTo>
                  <a:lnTo>
                    <a:pt x="584" y="1077"/>
                  </a:lnTo>
                  <a:lnTo>
                    <a:pt x="550" y="1100"/>
                  </a:lnTo>
                  <a:lnTo>
                    <a:pt x="517" y="1124"/>
                  </a:lnTo>
                  <a:lnTo>
                    <a:pt x="484" y="1145"/>
                  </a:lnTo>
                  <a:lnTo>
                    <a:pt x="450" y="1165"/>
                  </a:lnTo>
                  <a:lnTo>
                    <a:pt x="416" y="1183"/>
                  </a:lnTo>
                  <a:lnTo>
                    <a:pt x="383" y="1201"/>
                  </a:lnTo>
                  <a:lnTo>
                    <a:pt x="347" y="1216"/>
                  </a:lnTo>
                  <a:lnTo>
                    <a:pt x="313" y="1231"/>
                  </a:lnTo>
                  <a:lnTo>
                    <a:pt x="277" y="1244"/>
                  </a:lnTo>
                  <a:lnTo>
                    <a:pt x="241" y="1256"/>
                  </a:lnTo>
                  <a:lnTo>
                    <a:pt x="206" y="1266"/>
                  </a:lnTo>
                  <a:lnTo>
                    <a:pt x="170" y="1275"/>
                  </a:lnTo>
                  <a:lnTo>
                    <a:pt x="134" y="1283"/>
                  </a:lnTo>
                  <a:lnTo>
                    <a:pt x="97" y="1289"/>
                  </a:lnTo>
                  <a:lnTo>
                    <a:pt x="59" y="1293"/>
                  </a:lnTo>
                  <a:lnTo>
                    <a:pt x="21" y="1296"/>
                  </a:lnTo>
                  <a:lnTo>
                    <a:pt x="0" y="1357"/>
                  </a:lnTo>
                  <a:lnTo>
                    <a:pt x="829" y="1348"/>
                  </a:lnTo>
                  <a:lnTo>
                    <a:pt x="865" y="1296"/>
                  </a:lnTo>
                  <a:lnTo>
                    <a:pt x="903" y="1246"/>
                  </a:lnTo>
                  <a:lnTo>
                    <a:pt x="941" y="1196"/>
                  </a:lnTo>
                  <a:lnTo>
                    <a:pt x="979" y="1146"/>
                  </a:lnTo>
                  <a:lnTo>
                    <a:pt x="1018" y="1096"/>
                  </a:lnTo>
                  <a:lnTo>
                    <a:pt x="1060" y="1047"/>
                  </a:lnTo>
                  <a:lnTo>
                    <a:pt x="1101" y="999"/>
                  </a:lnTo>
                  <a:lnTo>
                    <a:pt x="1143" y="951"/>
                  </a:lnTo>
                  <a:lnTo>
                    <a:pt x="1186" y="904"/>
                  </a:lnTo>
                  <a:lnTo>
                    <a:pt x="1230" y="857"/>
                  </a:lnTo>
                  <a:lnTo>
                    <a:pt x="1275" y="812"/>
                  </a:lnTo>
                  <a:lnTo>
                    <a:pt x="1321" y="766"/>
                  </a:lnTo>
                  <a:lnTo>
                    <a:pt x="1367" y="721"/>
                  </a:lnTo>
                  <a:lnTo>
                    <a:pt x="1415" y="679"/>
                  </a:lnTo>
                  <a:lnTo>
                    <a:pt x="1463" y="637"/>
                  </a:lnTo>
                  <a:lnTo>
                    <a:pt x="1513" y="595"/>
                  </a:lnTo>
                  <a:lnTo>
                    <a:pt x="1563" y="554"/>
                  </a:lnTo>
                  <a:lnTo>
                    <a:pt x="1614" y="515"/>
                  </a:lnTo>
                  <a:lnTo>
                    <a:pt x="1666" y="477"/>
                  </a:lnTo>
                  <a:lnTo>
                    <a:pt x="1719" y="441"/>
                  </a:lnTo>
                  <a:lnTo>
                    <a:pt x="1773" y="405"/>
                  </a:lnTo>
                  <a:lnTo>
                    <a:pt x="1828" y="370"/>
                  </a:lnTo>
                  <a:lnTo>
                    <a:pt x="1883" y="338"/>
                  </a:lnTo>
                  <a:lnTo>
                    <a:pt x="1940" y="306"/>
                  </a:lnTo>
                  <a:lnTo>
                    <a:pt x="1998" y="276"/>
                  </a:lnTo>
                  <a:lnTo>
                    <a:pt x="2057" y="248"/>
                  </a:lnTo>
                  <a:lnTo>
                    <a:pt x="2116" y="220"/>
                  </a:lnTo>
                  <a:lnTo>
                    <a:pt x="2177" y="194"/>
                  </a:lnTo>
                  <a:lnTo>
                    <a:pt x="2238" y="171"/>
                  </a:lnTo>
                  <a:lnTo>
                    <a:pt x="2300" y="149"/>
                  </a:lnTo>
                  <a:lnTo>
                    <a:pt x="2363" y="129"/>
                  </a:lnTo>
                  <a:lnTo>
                    <a:pt x="2428" y="1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536" y="2836"/>
              <a:ext cx="178" cy="216"/>
            </a:xfrm>
            <a:custGeom>
              <a:avLst/>
              <a:gdLst>
                <a:gd name="T0" fmla="*/ 1519 w 1605"/>
                <a:gd name="T1" fmla="*/ 31 h 1940"/>
                <a:gd name="T2" fmla="*/ 1354 w 1605"/>
                <a:gd name="T3" fmla="*/ 99 h 1940"/>
                <a:gd name="T4" fmla="*/ 1201 w 1605"/>
                <a:gd name="T5" fmla="*/ 171 h 1940"/>
                <a:gd name="T6" fmla="*/ 1057 w 1605"/>
                <a:gd name="T7" fmla="*/ 248 h 1940"/>
                <a:gd name="T8" fmla="*/ 924 w 1605"/>
                <a:gd name="T9" fmla="*/ 331 h 1940"/>
                <a:gd name="T10" fmla="*/ 801 w 1605"/>
                <a:gd name="T11" fmla="*/ 415 h 1940"/>
                <a:gd name="T12" fmla="*/ 686 w 1605"/>
                <a:gd name="T13" fmla="*/ 504 h 1940"/>
                <a:gd name="T14" fmla="*/ 582 w 1605"/>
                <a:gd name="T15" fmla="*/ 595 h 1940"/>
                <a:gd name="T16" fmla="*/ 486 w 1605"/>
                <a:gd name="T17" fmla="*/ 688 h 1940"/>
                <a:gd name="T18" fmla="*/ 399 w 1605"/>
                <a:gd name="T19" fmla="*/ 784 h 1940"/>
                <a:gd name="T20" fmla="*/ 321 w 1605"/>
                <a:gd name="T21" fmla="*/ 880 h 1940"/>
                <a:gd name="T22" fmla="*/ 251 w 1605"/>
                <a:gd name="T23" fmla="*/ 977 h 1940"/>
                <a:gd name="T24" fmla="*/ 189 w 1605"/>
                <a:gd name="T25" fmla="*/ 1074 h 1940"/>
                <a:gd name="T26" fmla="*/ 134 w 1605"/>
                <a:gd name="T27" fmla="*/ 1171 h 1940"/>
                <a:gd name="T28" fmla="*/ 87 w 1605"/>
                <a:gd name="T29" fmla="*/ 1267 h 1940"/>
                <a:gd name="T30" fmla="*/ 47 w 1605"/>
                <a:gd name="T31" fmla="*/ 1361 h 1940"/>
                <a:gd name="T32" fmla="*/ 20 w 1605"/>
                <a:gd name="T33" fmla="*/ 1459 h 1940"/>
                <a:gd name="T34" fmla="*/ 7 w 1605"/>
                <a:gd name="T35" fmla="*/ 1562 h 1940"/>
                <a:gd name="T36" fmla="*/ 1 w 1605"/>
                <a:gd name="T37" fmla="*/ 1638 h 1940"/>
                <a:gd name="T38" fmla="*/ 0 w 1605"/>
                <a:gd name="T39" fmla="*/ 1688 h 1940"/>
                <a:gd name="T40" fmla="*/ 1 w 1605"/>
                <a:gd name="T41" fmla="*/ 1738 h 1940"/>
                <a:gd name="T42" fmla="*/ 5 w 1605"/>
                <a:gd name="T43" fmla="*/ 1787 h 1940"/>
                <a:gd name="T44" fmla="*/ 116 w 1605"/>
                <a:gd name="T45" fmla="*/ 1940 h 1940"/>
                <a:gd name="T46" fmla="*/ 187 w 1605"/>
                <a:gd name="T47" fmla="*/ 1765 h 1940"/>
                <a:gd name="T48" fmla="*/ 270 w 1605"/>
                <a:gd name="T49" fmla="*/ 1566 h 1940"/>
                <a:gd name="T50" fmla="*/ 353 w 1605"/>
                <a:gd name="T51" fmla="*/ 1369 h 1940"/>
                <a:gd name="T52" fmla="*/ 425 w 1605"/>
                <a:gd name="T53" fmla="*/ 1193 h 1940"/>
                <a:gd name="T54" fmla="*/ 493 w 1605"/>
                <a:gd name="T55" fmla="*/ 1082 h 1940"/>
                <a:gd name="T56" fmla="*/ 560 w 1605"/>
                <a:gd name="T57" fmla="*/ 978 h 1940"/>
                <a:gd name="T58" fmla="*/ 627 w 1605"/>
                <a:gd name="T59" fmla="*/ 879 h 1940"/>
                <a:gd name="T60" fmla="*/ 694 w 1605"/>
                <a:gd name="T61" fmla="*/ 787 h 1940"/>
                <a:gd name="T62" fmla="*/ 761 w 1605"/>
                <a:gd name="T63" fmla="*/ 701 h 1940"/>
                <a:gd name="T64" fmla="*/ 827 w 1605"/>
                <a:gd name="T65" fmla="*/ 620 h 1940"/>
                <a:gd name="T66" fmla="*/ 895 w 1605"/>
                <a:gd name="T67" fmla="*/ 546 h 1940"/>
                <a:gd name="T68" fmla="*/ 963 w 1605"/>
                <a:gd name="T69" fmla="*/ 477 h 1940"/>
                <a:gd name="T70" fmla="*/ 1033 w 1605"/>
                <a:gd name="T71" fmla="*/ 413 h 1940"/>
                <a:gd name="T72" fmla="*/ 1103 w 1605"/>
                <a:gd name="T73" fmla="*/ 354 h 1940"/>
                <a:gd name="T74" fmla="*/ 1176 w 1605"/>
                <a:gd name="T75" fmla="*/ 301 h 1940"/>
                <a:gd name="T76" fmla="*/ 1251 w 1605"/>
                <a:gd name="T77" fmla="*/ 252 h 1940"/>
                <a:gd name="T78" fmla="*/ 1327 w 1605"/>
                <a:gd name="T79" fmla="*/ 207 h 1940"/>
                <a:gd name="T80" fmla="*/ 1407 w 1605"/>
                <a:gd name="T81" fmla="*/ 166 h 1940"/>
                <a:gd name="T82" fmla="*/ 1490 w 1605"/>
                <a:gd name="T83" fmla="*/ 130 h 1940"/>
                <a:gd name="T84" fmla="*/ 1575 w 1605"/>
                <a:gd name="T85" fmla="*/ 98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5" h="1940">
                  <a:moveTo>
                    <a:pt x="1605" y="0"/>
                  </a:moveTo>
                  <a:lnTo>
                    <a:pt x="1519" y="31"/>
                  </a:lnTo>
                  <a:lnTo>
                    <a:pt x="1435" y="64"/>
                  </a:lnTo>
                  <a:lnTo>
                    <a:pt x="1354" y="99"/>
                  </a:lnTo>
                  <a:lnTo>
                    <a:pt x="1276" y="135"/>
                  </a:lnTo>
                  <a:lnTo>
                    <a:pt x="1201" y="171"/>
                  </a:lnTo>
                  <a:lnTo>
                    <a:pt x="1127" y="209"/>
                  </a:lnTo>
                  <a:lnTo>
                    <a:pt x="1057" y="248"/>
                  </a:lnTo>
                  <a:lnTo>
                    <a:pt x="989" y="288"/>
                  </a:lnTo>
                  <a:lnTo>
                    <a:pt x="924" y="331"/>
                  </a:lnTo>
                  <a:lnTo>
                    <a:pt x="861" y="372"/>
                  </a:lnTo>
                  <a:lnTo>
                    <a:pt x="801" y="415"/>
                  </a:lnTo>
                  <a:lnTo>
                    <a:pt x="743" y="459"/>
                  </a:lnTo>
                  <a:lnTo>
                    <a:pt x="686" y="504"/>
                  </a:lnTo>
                  <a:lnTo>
                    <a:pt x="633" y="549"/>
                  </a:lnTo>
                  <a:lnTo>
                    <a:pt x="582" y="595"/>
                  </a:lnTo>
                  <a:lnTo>
                    <a:pt x="533" y="642"/>
                  </a:lnTo>
                  <a:lnTo>
                    <a:pt x="486" y="688"/>
                  </a:lnTo>
                  <a:lnTo>
                    <a:pt x="441" y="736"/>
                  </a:lnTo>
                  <a:lnTo>
                    <a:pt x="399" y="784"/>
                  </a:lnTo>
                  <a:lnTo>
                    <a:pt x="359" y="832"/>
                  </a:lnTo>
                  <a:lnTo>
                    <a:pt x="321" y="880"/>
                  </a:lnTo>
                  <a:lnTo>
                    <a:pt x="285" y="928"/>
                  </a:lnTo>
                  <a:lnTo>
                    <a:pt x="251" y="977"/>
                  </a:lnTo>
                  <a:lnTo>
                    <a:pt x="219" y="1026"/>
                  </a:lnTo>
                  <a:lnTo>
                    <a:pt x="189" y="1074"/>
                  </a:lnTo>
                  <a:lnTo>
                    <a:pt x="160" y="1123"/>
                  </a:lnTo>
                  <a:lnTo>
                    <a:pt x="134" y="1171"/>
                  </a:lnTo>
                  <a:lnTo>
                    <a:pt x="109" y="1219"/>
                  </a:lnTo>
                  <a:lnTo>
                    <a:pt x="87" y="1267"/>
                  </a:lnTo>
                  <a:lnTo>
                    <a:pt x="66" y="1315"/>
                  </a:lnTo>
                  <a:lnTo>
                    <a:pt x="47" y="1361"/>
                  </a:lnTo>
                  <a:lnTo>
                    <a:pt x="29" y="1408"/>
                  </a:lnTo>
                  <a:lnTo>
                    <a:pt x="20" y="1459"/>
                  </a:lnTo>
                  <a:lnTo>
                    <a:pt x="12" y="1511"/>
                  </a:lnTo>
                  <a:lnTo>
                    <a:pt x="7" y="1562"/>
                  </a:lnTo>
                  <a:lnTo>
                    <a:pt x="2" y="1612"/>
                  </a:lnTo>
                  <a:lnTo>
                    <a:pt x="1" y="1638"/>
                  </a:lnTo>
                  <a:lnTo>
                    <a:pt x="0" y="1663"/>
                  </a:lnTo>
                  <a:lnTo>
                    <a:pt x="0" y="1688"/>
                  </a:lnTo>
                  <a:lnTo>
                    <a:pt x="0" y="1712"/>
                  </a:lnTo>
                  <a:lnTo>
                    <a:pt x="1" y="1738"/>
                  </a:lnTo>
                  <a:lnTo>
                    <a:pt x="2" y="1763"/>
                  </a:lnTo>
                  <a:lnTo>
                    <a:pt x="5" y="1787"/>
                  </a:lnTo>
                  <a:lnTo>
                    <a:pt x="8" y="1812"/>
                  </a:lnTo>
                  <a:lnTo>
                    <a:pt x="116" y="1940"/>
                  </a:lnTo>
                  <a:lnTo>
                    <a:pt x="149" y="1856"/>
                  </a:lnTo>
                  <a:lnTo>
                    <a:pt x="187" y="1765"/>
                  </a:lnTo>
                  <a:lnTo>
                    <a:pt x="228" y="1667"/>
                  </a:lnTo>
                  <a:lnTo>
                    <a:pt x="270" y="1566"/>
                  </a:lnTo>
                  <a:lnTo>
                    <a:pt x="313" y="1466"/>
                  </a:lnTo>
                  <a:lnTo>
                    <a:pt x="353" y="1369"/>
                  </a:lnTo>
                  <a:lnTo>
                    <a:pt x="390" y="1277"/>
                  </a:lnTo>
                  <a:lnTo>
                    <a:pt x="425" y="1193"/>
                  </a:lnTo>
                  <a:lnTo>
                    <a:pt x="459" y="1136"/>
                  </a:lnTo>
                  <a:lnTo>
                    <a:pt x="493" y="1082"/>
                  </a:lnTo>
                  <a:lnTo>
                    <a:pt x="527" y="1029"/>
                  </a:lnTo>
                  <a:lnTo>
                    <a:pt x="560" y="978"/>
                  </a:lnTo>
                  <a:lnTo>
                    <a:pt x="594" y="928"/>
                  </a:lnTo>
                  <a:lnTo>
                    <a:pt x="627" y="879"/>
                  </a:lnTo>
                  <a:lnTo>
                    <a:pt x="660" y="832"/>
                  </a:lnTo>
                  <a:lnTo>
                    <a:pt x="694" y="787"/>
                  </a:lnTo>
                  <a:lnTo>
                    <a:pt x="727" y="743"/>
                  </a:lnTo>
                  <a:lnTo>
                    <a:pt x="761" y="701"/>
                  </a:lnTo>
                  <a:lnTo>
                    <a:pt x="794" y="660"/>
                  </a:lnTo>
                  <a:lnTo>
                    <a:pt x="827" y="620"/>
                  </a:lnTo>
                  <a:lnTo>
                    <a:pt x="861" y="582"/>
                  </a:lnTo>
                  <a:lnTo>
                    <a:pt x="895" y="546"/>
                  </a:lnTo>
                  <a:lnTo>
                    <a:pt x="928" y="511"/>
                  </a:lnTo>
                  <a:lnTo>
                    <a:pt x="963" y="477"/>
                  </a:lnTo>
                  <a:lnTo>
                    <a:pt x="997" y="444"/>
                  </a:lnTo>
                  <a:lnTo>
                    <a:pt x="1033" y="413"/>
                  </a:lnTo>
                  <a:lnTo>
                    <a:pt x="1067" y="383"/>
                  </a:lnTo>
                  <a:lnTo>
                    <a:pt x="1103" y="354"/>
                  </a:lnTo>
                  <a:lnTo>
                    <a:pt x="1140" y="326"/>
                  </a:lnTo>
                  <a:lnTo>
                    <a:pt x="1176" y="301"/>
                  </a:lnTo>
                  <a:lnTo>
                    <a:pt x="1213" y="275"/>
                  </a:lnTo>
                  <a:lnTo>
                    <a:pt x="1251" y="252"/>
                  </a:lnTo>
                  <a:lnTo>
                    <a:pt x="1289" y="228"/>
                  </a:lnTo>
                  <a:lnTo>
                    <a:pt x="1327" y="207"/>
                  </a:lnTo>
                  <a:lnTo>
                    <a:pt x="1367" y="186"/>
                  </a:lnTo>
                  <a:lnTo>
                    <a:pt x="1407" y="166"/>
                  </a:lnTo>
                  <a:lnTo>
                    <a:pt x="1447" y="148"/>
                  </a:lnTo>
                  <a:lnTo>
                    <a:pt x="1490" y="130"/>
                  </a:lnTo>
                  <a:lnTo>
                    <a:pt x="1532" y="113"/>
                  </a:lnTo>
                  <a:lnTo>
                    <a:pt x="1575" y="98"/>
                  </a:lnTo>
                  <a:lnTo>
                    <a:pt x="160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593" y="2851"/>
              <a:ext cx="258" cy="175"/>
            </a:xfrm>
            <a:custGeom>
              <a:avLst/>
              <a:gdLst>
                <a:gd name="T0" fmla="*/ 114 w 2319"/>
                <a:gd name="T1" fmla="*/ 1529 h 1569"/>
                <a:gd name="T2" fmla="*/ 219 w 2319"/>
                <a:gd name="T3" fmla="*/ 1448 h 1569"/>
                <a:gd name="T4" fmla="*/ 322 w 2319"/>
                <a:gd name="T5" fmla="*/ 1369 h 1569"/>
                <a:gd name="T6" fmla="*/ 401 w 2319"/>
                <a:gd name="T7" fmla="*/ 1314 h 1569"/>
                <a:gd name="T8" fmla="*/ 455 w 2319"/>
                <a:gd name="T9" fmla="*/ 1279 h 1569"/>
                <a:gd name="T10" fmla="*/ 509 w 2319"/>
                <a:gd name="T11" fmla="*/ 1247 h 1569"/>
                <a:gd name="T12" fmla="*/ 565 w 2319"/>
                <a:gd name="T13" fmla="*/ 1218 h 1569"/>
                <a:gd name="T14" fmla="*/ 622 w 2319"/>
                <a:gd name="T15" fmla="*/ 1192 h 1569"/>
                <a:gd name="T16" fmla="*/ 682 w 2319"/>
                <a:gd name="T17" fmla="*/ 1170 h 1569"/>
                <a:gd name="T18" fmla="*/ 745 w 2319"/>
                <a:gd name="T19" fmla="*/ 1152 h 1569"/>
                <a:gd name="T20" fmla="*/ 810 w 2319"/>
                <a:gd name="T21" fmla="*/ 1140 h 1569"/>
                <a:gd name="T22" fmla="*/ 879 w 2319"/>
                <a:gd name="T23" fmla="*/ 1132 h 1569"/>
                <a:gd name="T24" fmla="*/ 951 w 2319"/>
                <a:gd name="T25" fmla="*/ 1130 h 1569"/>
                <a:gd name="T26" fmla="*/ 1718 w 2319"/>
                <a:gd name="T27" fmla="*/ 1295 h 1569"/>
                <a:gd name="T28" fmla="*/ 2319 w 2319"/>
                <a:gd name="T29" fmla="*/ 792 h 1569"/>
                <a:gd name="T30" fmla="*/ 2002 w 2319"/>
                <a:gd name="T31" fmla="*/ 126 h 1569"/>
                <a:gd name="T32" fmla="*/ 725 w 2319"/>
                <a:gd name="T33" fmla="*/ 370 h 1569"/>
                <a:gd name="T34" fmla="*/ 692 w 2319"/>
                <a:gd name="T35" fmla="*/ 381 h 1569"/>
                <a:gd name="T36" fmla="*/ 658 w 2319"/>
                <a:gd name="T37" fmla="*/ 400 h 1569"/>
                <a:gd name="T38" fmla="*/ 622 w 2319"/>
                <a:gd name="T39" fmla="*/ 423 h 1569"/>
                <a:gd name="T40" fmla="*/ 585 w 2319"/>
                <a:gd name="T41" fmla="*/ 453 h 1569"/>
                <a:gd name="T42" fmla="*/ 544 w 2319"/>
                <a:gd name="T43" fmla="*/ 490 h 1569"/>
                <a:gd name="T44" fmla="*/ 501 w 2319"/>
                <a:gd name="T45" fmla="*/ 532 h 1569"/>
                <a:gd name="T46" fmla="*/ 457 w 2319"/>
                <a:gd name="T47" fmla="*/ 580 h 1569"/>
                <a:gd name="T48" fmla="*/ 387 w 2319"/>
                <a:gd name="T49" fmla="*/ 664 h 1569"/>
                <a:gd name="T50" fmla="*/ 286 w 2319"/>
                <a:gd name="T51" fmla="*/ 794 h 1569"/>
                <a:gd name="T52" fmla="*/ 178 w 2319"/>
                <a:gd name="T53" fmla="*/ 947 h 1569"/>
                <a:gd name="T54" fmla="*/ 61 w 2319"/>
                <a:gd name="T55" fmla="*/ 1122 h 1569"/>
                <a:gd name="T56" fmla="*/ 8 w 2319"/>
                <a:gd name="T57" fmla="*/ 1261 h 1569"/>
                <a:gd name="T58" fmla="*/ 23 w 2319"/>
                <a:gd name="T59" fmla="*/ 1349 h 1569"/>
                <a:gd name="T60" fmla="*/ 38 w 2319"/>
                <a:gd name="T61" fmla="*/ 1437 h 1569"/>
                <a:gd name="T62" fmla="*/ 53 w 2319"/>
                <a:gd name="T63" fmla="*/ 1525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9" h="1569">
                  <a:moveTo>
                    <a:pt x="60" y="1569"/>
                  </a:moveTo>
                  <a:lnTo>
                    <a:pt x="114" y="1529"/>
                  </a:lnTo>
                  <a:lnTo>
                    <a:pt x="167" y="1489"/>
                  </a:lnTo>
                  <a:lnTo>
                    <a:pt x="219" y="1448"/>
                  </a:lnTo>
                  <a:lnTo>
                    <a:pt x="271" y="1408"/>
                  </a:lnTo>
                  <a:lnTo>
                    <a:pt x="322" y="1369"/>
                  </a:lnTo>
                  <a:lnTo>
                    <a:pt x="375" y="1331"/>
                  </a:lnTo>
                  <a:lnTo>
                    <a:pt x="401" y="1314"/>
                  </a:lnTo>
                  <a:lnTo>
                    <a:pt x="428" y="1296"/>
                  </a:lnTo>
                  <a:lnTo>
                    <a:pt x="455" y="1279"/>
                  </a:lnTo>
                  <a:lnTo>
                    <a:pt x="481" y="1262"/>
                  </a:lnTo>
                  <a:lnTo>
                    <a:pt x="509" y="1247"/>
                  </a:lnTo>
                  <a:lnTo>
                    <a:pt x="537" y="1232"/>
                  </a:lnTo>
                  <a:lnTo>
                    <a:pt x="565" y="1218"/>
                  </a:lnTo>
                  <a:lnTo>
                    <a:pt x="594" y="1204"/>
                  </a:lnTo>
                  <a:lnTo>
                    <a:pt x="622" y="1192"/>
                  </a:lnTo>
                  <a:lnTo>
                    <a:pt x="652" y="1181"/>
                  </a:lnTo>
                  <a:lnTo>
                    <a:pt x="682" y="1170"/>
                  </a:lnTo>
                  <a:lnTo>
                    <a:pt x="714" y="1161"/>
                  </a:lnTo>
                  <a:lnTo>
                    <a:pt x="745" y="1152"/>
                  </a:lnTo>
                  <a:lnTo>
                    <a:pt x="777" y="1145"/>
                  </a:lnTo>
                  <a:lnTo>
                    <a:pt x="810" y="1140"/>
                  </a:lnTo>
                  <a:lnTo>
                    <a:pt x="845" y="1135"/>
                  </a:lnTo>
                  <a:lnTo>
                    <a:pt x="879" y="1132"/>
                  </a:lnTo>
                  <a:lnTo>
                    <a:pt x="915" y="1130"/>
                  </a:lnTo>
                  <a:lnTo>
                    <a:pt x="951" y="1130"/>
                  </a:lnTo>
                  <a:lnTo>
                    <a:pt x="988" y="1131"/>
                  </a:lnTo>
                  <a:lnTo>
                    <a:pt x="1718" y="1295"/>
                  </a:lnTo>
                  <a:lnTo>
                    <a:pt x="2243" y="830"/>
                  </a:lnTo>
                  <a:lnTo>
                    <a:pt x="2319" y="792"/>
                  </a:lnTo>
                  <a:lnTo>
                    <a:pt x="2196" y="0"/>
                  </a:lnTo>
                  <a:lnTo>
                    <a:pt x="2002" y="126"/>
                  </a:lnTo>
                  <a:lnTo>
                    <a:pt x="739" y="366"/>
                  </a:lnTo>
                  <a:lnTo>
                    <a:pt x="725" y="370"/>
                  </a:lnTo>
                  <a:lnTo>
                    <a:pt x="708" y="374"/>
                  </a:lnTo>
                  <a:lnTo>
                    <a:pt x="692" y="381"/>
                  </a:lnTo>
                  <a:lnTo>
                    <a:pt x="676" y="390"/>
                  </a:lnTo>
                  <a:lnTo>
                    <a:pt x="658" y="400"/>
                  </a:lnTo>
                  <a:lnTo>
                    <a:pt x="640" y="411"/>
                  </a:lnTo>
                  <a:lnTo>
                    <a:pt x="622" y="423"/>
                  </a:lnTo>
                  <a:lnTo>
                    <a:pt x="604" y="438"/>
                  </a:lnTo>
                  <a:lnTo>
                    <a:pt x="585" y="453"/>
                  </a:lnTo>
                  <a:lnTo>
                    <a:pt x="565" y="471"/>
                  </a:lnTo>
                  <a:lnTo>
                    <a:pt x="544" y="490"/>
                  </a:lnTo>
                  <a:lnTo>
                    <a:pt x="524" y="510"/>
                  </a:lnTo>
                  <a:lnTo>
                    <a:pt x="501" y="532"/>
                  </a:lnTo>
                  <a:lnTo>
                    <a:pt x="480" y="556"/>
                  </a:lnTo>
                  <a:lnTo>
                    <a:pt x="457" y="580"/>
                  </a:lnTo>
                  <a:lnTo>
                    <a:pt x="435" y="607"/>
                  </a:lnTo>
                  <a:lnTo>
                    <a:pt x="387" y="664"/>
                  </a:lnTo>
                  <a:lnTo>
                    <a:pt x="338" y="726"/>
                  </a:lnTo>
                  <a:lnTo>
                    <a:pt x="286" y="794"/>
                  </a:lnTo>
                  <a:lnTo>
                    <a:pt x="232" y="868"/>
                  </a:lnTo>
                  <a:lnTo>
                    <a:pt x="178" y="947"/>
                  </a:lnTo>
                  <a:lnTo>
                    <a:pt x="120" y="1032"/>
                  </a:lnTo>
                  <a:lnTo>
                    <a:pt x="61" y="1122"/>
                  </a:lnTo>
                  <a:lnTo>
                    <a:pt x="0" y="1217"/>
                  </a:lnTo>
                  <a:lnTo>
                    <a:pt x="8" y="1261"/>
                  </a:lnTo>
                  <a:lnTo>
                    <a:pt x="16" y="1305"/>
                  </a:lnTo>
                  <a:lnTo>
                    <a:pt x="23" y="1349"/>
                  </a:lnTo>
                  <a:lnTo>
                    <a:pt x="30" y="1393"/>
                  </a:lnTo>
                  <a:lnTo>
                    <a:pt x="38" y="1437"/>
                  </a:lnTo>
                  <a:lnTo>
                    <a:pt x="46" y="1481"/>
                  </a:lnTo>
                  <a:lnTo>
                    <a:pt x="53" y="1525"/>
                  </a:lnTo>
                  <a:lnTo>
                    <a:pt x="60" y="15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5" name="Freeform 110"/>
            <p:cNvSpPr>
              <a:spLocks noEditPoints="1"/>
            </p:cNvSpPr>
            <p:nvPr/>
          </p:nvSpPr>
          <p:spPr bwMode="auto">
            <a:xfrm>
              <a:off x="568" y="2950"/>
              <a:ext cx="290" cy="394"/>
            </a:xfrm>
            <a:custGeom>
              <a:avLst/>
              <a:gdLst>
                <a:gd name="T0" fmla="*/ 2308 w 2616"/>
                <a:gd name="T1" fmla="*/ 187 h 3546"/>
                <a:gd name="T2" fmla="*/ 2012 w 2616"/>
                <a:gd name="T3" fmla="*/ 460 h 3546"/>
                <a:gd name="T4" fmla="*/ 1716 w 2616"/>
                <a:gd name="T5" fmla="*/ 731 h 3546"/>
                <a:gd name="T6" fmla="*/ 1495 w 2616"/>
                <a:gd name="T7" fmla="*/ 922 h 3546"/>
                <a:gd name="T8" fmla="*/ 1274 w 2616"/>
                <a:gd name="T9" fmla="*/ 1097 h 3546"/>
                <a:gd name="T10" fmla="*/ 1054 w 2616"/>
                <a:gd name="T11" fmla="*/ 1249 h 3546"/>
                <a:gd name="T12" fmla="*/ 834 w 2616"/>
                <a:gd name="T13" fmla="*/ 1370 h 3546"/>
                <a:gd name="T14" fmla="*/ 615 w 2616"/>
                <a:gd name="T15" fmla="*/ 1455 h 3546"/>
                <a:gd name="T16" fmla="*/ 396 w 2616"/>
                <a:gd name="T17" fmla="*/ 1496 h 3546"/>
                <a:gd name="T18" fmla="*/ 178 w 2616"/>
                <a:gd name="T19" fmla="*/ 1487 h 3546"/>
                <a:gd name="T20" fmla="*/ 70 w 2616"/>
                <a:gd name="T21" fmla="*/ 1546 h 3546"/>
                <a:gd name="T22" fmla="*/ 30 w 2616"/>
                <a:gd name="T23" fmla="*/ 1653 h 3546"/>
                <a:gd name="T24" fmla="*/ 7 w 2616"/>
                <a:gd name="T25" fmla="*/ 1755 h 3546"/>
                <a:gd name="T26" fmla="*/ 0 w 2616"/>
                <a:gd name="T27" fmla="*/ 1849 h 3546"/>
                <a:gd name="T28" fmla="*/ 10 w 2616"/>
                <a:gd name="T29" fmla="*/ 1937 h 3546"/>
                <a:gd name="T30" fmla="*/ 36 w 2616"/>
                <a:gd name="T31" fmla="*/ 2020 h 3546"/>
                <a:gd name="T32" fmla="*/ 78 w 2616"/>
                <a:gd name="T33" fmla="*/ 2097 h 3546"/>
                <a:gd name="T34" fmla="*/ 136 w 2616"/>
                <a:gd name="T35" fmla="*/ 2167 h 3546"/>
                <a:gd name="T36" fmla="*/ 211 w 2616"/>
                <a:gd name="T37" fmla="*/ 2232 h 3546"/>
                <a:gd name="T38" fmla="*/ 301 w 2616"/>
                <a:gd name="T39" fmla="*/ 2291 h 3546"/>
                <a:gd name="T40" fmla="*/ 409 w 2616"/>
                <a:gd name="T41" fmla="*/ 2343 h 3546"/>
                <a:gd name="T42" fmla="*/ 382 w 2616"/>
                <a:gd name="T43" fmla="*/ 2505 h 3546"/>
                <a:gd name="T44" fmla="*/ 376 w 2616"/>
                <a:gd name="T45" fmla="*/ 2655 h 3546"/>
                <a:gd name="T46" fmla="*/ 388 w 2616"/>
                <a:gd name="T47" fmla="*/ 2795 h 3546"/>
                <a:gd name="T48" fmla="*/ 418 w 2616"/>
                <a:gd name="T49" fmla="*/ 2925 h 3546"/>
                <a:gd name="T50" fmla="*/ 466 w 2616"/>
                <a:gd name="T51" fmla="*/ 3044 h 3546"/>
                <a:gd name="T52" fmla="*/ 531 w 2616"/>
                <a:gd name="T53" fmla="*/ 3154 h 3546"/>
                <a:gd name="T54" fmla="*/ 614 w 2616"/>
                <a:gd name="T55" fmla="*/ 3255 h 3546"/>
                <a:gd name="T56" fmla="*/ 710 w 2616"/>
                <a:gd name="T57" fmla="*/ 3345 h 3546"/>
                <a:gd name="T58" fmla="*/ 824 w 2616"/>
                <a:gd name="T59" fmla="*/ 3427 h 3546"/>
                <a:gd name="T60" fmla="*/ 952 w 2616"/>
                <a:gd name="T61" fmla="*/ 3502 h 3546"/>
                <a:gd name="T62" fmla="*/ 1058 w 2616"/>
                <a:gd name="T63" fmla="*/ 3460 h 3546"/>
                <a:gd name="T64" fmla="*/ 1094 w 2616"/>
                <a:gd name="T65" fmla="*/ 3201 h 3546"/>
                <a:gd name="T66" fmla="*/ 1155 w 2616"/>
                <a:gd name="T67" fmla="*/ 2770 h 3546"/>
                <a:gd name="T68" fmla="*/ 1205 w 2616"/>
                <a:gd name="T69" fmla="*/ 2507 h 3546"/>
                <a:gd name="T70" fmla="*/ 1276 w 2616"/>
                <a:gd name="T71" fmla="*/ 2238 h 3546"/>
                <a:gd name="T72" fmla="*/ 1376 w 2616"/>
                <a:gd name="T73" fmla="*/ 1962 h 3546"/>
                <a:gd name="T74" fmla="*/ 1515 w 2616"/>
                <a:gd name="T75" fmla="*/ 1674 h 3546"/>
                <a:gd name="T76" fmla="*/ 1701 w 2616"/>
                <a:gd name="T77" fmla="*/ 1375 h 3546"/>
                <a:gd name="T78" fmla="*/ 1942 w 2616"/>
                <a:gd name="T79" fmla="*/ 1060 h 3546"/>
                <a:gd name="T80" fmla="*/ 2245 w 2616"/>
                <a:gd name="T81" fmla="*/ 727 h 3546"/>
                <a:gd name="T82" fmla="*/ 2616 w 2616"/>
                <a:gd name="T83" fmla="*/ 354 h 3546"/>
                <a:gd name="T84" fmla="*/ 2553 w 2616"/>
                <a:gd name="T85" fmla="*/ 411 h 3546"/>
                <a:gd name="T86" fmla="*/ 948 w 2616"/>
                <a:gd name="T87" fmla="*/ 1785 h 3546"/>
                <a:gd name="T88" fmla="*/ 914 w 2616"/>
                <a:gd name="T89" fmla="*/ 1886 h 3546"/>
                <a:gd name="T90" fmla="*/ 888 w 2616"/>
                <a:gd name="T91" fmla="*/ 1986 h 3546"/>
                <a:gd name="T92" fmla="*/ 870 w 2616"/>
                <a:gd name="T93" fmla="*/ 2086 h 3546"/>
                <a:gd name="T94" fmla="*/ 859 w 2616"/>
                <a:gd name="T95" fmla="*/ 2183 h 3546"/>
                <a:gd name="T96" fmla="*/ 855 w 2616"/>
                <a:gd name="T97" fmla="*/ 2277 h 3546"/>
                <a:gd name="T98" fmla="*/ 858 w 2616"/>
                <a:gd name="T99" fmla="*/ 2434 h 3546"/>
                <a:gd name="T100" fmla="*/ 874 w 2616"/>
                <a:gd name="T101" fmla="*/ 2619 h 3546"/>
                <a:gd name="T102" fmla="*/ 897 w 2616"/>
                <a:gd name="T103" fmla="*/ 2802 h 3546"/>
                <a:gd name="T104" fmla="*/ 924 w 2616"/>
                <a:gd name="T105" fmla="*/ 2585 h 3546"/>
                <a:gd name="T106" fmla="*/ 978 w 2616"/>
                <a:gd name="T107" fmla="*/ 2365 h 3546"/>
                <a:gd name="T108" fmla="*/ 1058 w 2616"/>
                <a:gd name="T109" fmla="*/ 2142 h 3546"/>
                <a:gd name="T110" fmla="*/ 1164 w 2616"/>
                <a:gd name="T111" fmla="*/ 1917 h 3546"/>
                <a:gd name="T112" fmla="*/ 1297 w 2616"/>
                <a:gd name="T113" fmla="*/ 1690 h 3546"/>
                <a:gd name="T114" fmla="*/ 1456 w 2616"/>
                <a:gd name="T115" fmla="*/ 1463 h 3546"/>
                <a:gd name="T116" fmla="*/ 1643 w 2616"/>
                <a:gd name="T117" fmla="*/ 1235 h 3546"/>
                <a:gd name="T118" fmla="*/ 1855 w 2616"/>
                <a:gd name="T119" fmla="*/ 1009 h 3546"/>
                <a:gd name="T120" fmla="*/ 2094 w 2616"/>
                <a:gd name="T121" fmla="*/ 783 h 3546"/>
                <a:gd name="T122" fmla="*/ 2361 w 2616"/>
                <a:gd name="T123" fmla="*/ 559 h 3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6" h="3546">
                  <a:moveTo>
                    <a:pt x="2456" y="54"/>
                  </a:moveTo>
                  <a:lnTo>
                    <a:pt x="2381" y="120"/>
                  </a:lnTo>
                  <a:lnTo>
                    <a:pt x="2308" y="187"/>
                  </a:lnTo>
                  <a:lnTo>
                    <a:pt x="2233" y="255"/>
                  </a:lnTo>
                  <a:lnTo>
                    <a:pt x="2160" y="323"/>
                  </a:lnTo>
                  <a:lnTo>
                    <a:pt x="2012" y="460"/>
                  </a:lnTo>
                  <a:lnTo>
                    <a:pt x="1864" y="597"/>
                  </a:lnTo>
                  <a:lnTo>
                    <a:pt x="1791" y="664"/>
                  </a:lnTo>
                  <a:lnTo>
                    <a:pt x="1716" y="731"/>
                  </a:lnTo>
                  <a:lnTo>
                    <a:pt x="1643" y="796"/>
                  </a:lnTo>
                  <a:lnTo>
                    <a:pt x="1570" y="860"/>
                  </a:lnTo>
                  <a:lnTo>
                    <a:pt x="1495" y="922"/>
                  </a:lnTo>
                  <a:lnTo>
                    <a:pt x="1422" y="984"/>
                  </a:lnTo>
                  <a:lnTo>
                    <a:pt x="1348" y="1041"/>
                  </a:lnTo>
                  <a:lnTo>
                    <a:pt x="1274" y="1097"/>
                  </a:lnTo>
                  <a:lnTo>
                    <a:pt x="1201" y="1151"/>
                  </a:lnTo>
                  <a:lnTo>
                    <a:pt x="1127" y="1202"/>
                  </a:lnTo>
                  <a:lnTo>
                    <a:pt x="1054" y="1249"/>
                  </a:lnTo>
                  <a:lnTo>
                    <a:pt x="980" y="1293"/>
                  </a:lnTo>
                  <a:lnTo>
                    <a:pt x="907" y="1333"/>
                  </a:lnTo>
                  <a:lnTo>
                    <a:pt x="834" y="1370"/>
                  </a:lnTo>
                  <a:lnTo>
                    <a:pt x="760" y="1403"/>
                  </a:lnTo>
                  <a:lnTo>
                    <a:pt x="688" y="1432"/>
                  </a:lnTo>
                  <a:lnTo>
                    <a:pt x="615" y="1455"/>
                  </a:lnTo>
                  <a:lnTo>
                    <a:pt x="541" y="1474"/>
                  </a:lnTo>
                  <a:lnTo>
                    <a:pt x="469" y="1487"/>
                  </a:lnTo>
                  <a:lnTo>
                    <a:pt x="396" y="1496"/>
                  </a:lnTo>
                  <a:lnTo>
                    <a:pt x="324" y="1498"/>
                  </a:lnTo>
                  <a:lnTo>
                    <a:pt x="250" y="1496"/>
                  </a:lnTo>
                  <a:lnTo>
                    <a:pt x="178" y="1487"/>
                  </a:lnTo>
                  <a:lnTo>
                    <a:pt x="106" y="1472"/>
                  </a:lnTo>
                  <a:lnTo>
                    <a:pt x="87" y="1510"/>
                  </a:lnTo>
                  <a:lnTo>
                    <a:pt x="70" y="1546"/>
                  </a:lnTo>
                  <a:lnTo>
                    <a:pt x="55" y="1583"/>
                  </a:lnTo>
                  <a:lnTo>
                    <a:pt x="41" y="1619"/>
                  </a:lnTo>
                  <a:lnTo>
                    <a:pt x="30" y="1653"/>
                  </a:lnTo>
                  <a:lnTo>
                    <a:pt x="20" y="1688"/>
                  </a:lnTo>
                  <a:lnTo>
                    <a:pt x="13" y="1721"/>
                  </a:lnTo>
                  <a:lnTo>
                    <a:pt x="7" y="1755"/>
                  </a:lnTo>
                  <a:lnTo>
                    <a:pt x="2" y="1786"/>
                  </a:lnTo>
                  <a:lnTo>
                    <a:pt x="0" y="1818"/>
                  </a:lnTo>
                  <a:lnTo>
                    <a:pt x="0" y="1849"/>
                  </a:lnTo>
                  <a:lnTo>
                    <a:pt x="1" y="1879"/>
                  </a:lnTo>
                  <a:lnTo>
                    <a:pt x="5" y="1908"/>
                  </a:lnTo>
                  <a:lnTo>
                    <a:pt x="10" y="1937"/>
                  </a:lnTo>
                  <a:lnTo>
                    <a:pt x="17" y="1965"/>
                  </a:lnTo>
                  <a:lnTo>
                    <a:pt x="26" y="1993"/>
                  </a:lnTo>
                  <a:lnTo>
                    <a:pt x="36" y="2020"/>
                  </a:lnTo>
                  <a:lnTo>
                    <a:pt x="48" y="2047"/>
                  </a:lnTo>
                  <a:lnTo>
                    <a:pt x="62" y="2072"/>
                  </a:lnTo>
                  <a:lnTo>
                    <a:pt x="78" y="2097"/>
                  </a:lnTo>
                  <a:lnTo>
                    <a:pt x="96" y="2121"/>
                  </a:lnTo>
                  <a:lnTo>
                    <a:pt x="115" y="2145"/>
                  </a:lnTo>
                  <a:lnTo>
                    <a:pt x="136" y="2167"/>
                  </a:lnTo>
                  <a:lnTo>
                    <a:pt x="159" y="2189"/>
                  </a:lnTo>
                  <a:lnTo>
                    <a:pt x="185" y="2212"/>
                  </a:lnTo>
                  <a:lnTo>
                    <a:pt x="211" y="2232"/>
                  </a:lnTo>
                  <a:lnTo>
                    <a:pt x="239" y="2252"/>
                  </a:lnTo>
                  <a:lnTo>
                    <a:pt x="269" y="2272"/>
                  </a:lnTo>
                  <a:lnTo>
                    <a:pt x="301" y="2291"/>
                  </a:lnTo>
                  <a:lnTo>
                    <a:pt x="336" y="2308"/>
                  </a:lnTo>
                  <a:lnTo>
                    <a:pt x="371" y="2326"/>
                  </a:lnTo>
                  <a:lnTo>
                    <a:pt x="409" y="2343"/>
                  </a:lnTo>
                  <a:lnTo>
                    <a:pt x="398" y="2398"/>
                  </a:lnTo>
                  <a:lnTo>
                    <a:pt x="389" y="2452"/>
                  </a:lnTo>
                  <a:lnTo>
                    <a:pt x="382" y="2505"/>
                  </a:lnTo>
                  <a:lnTo>
                    <a:pt x="378" y="2556"/>
                  </a:lnTo>
                  <a:lnTo>
                    <a:pt x="376" y="2606"/>
                  </a:lnTo>
                  <a:lnTo>
                    <a:pt x="376" y="2655"/>
                  </a:lnTo>
                  <a:lnTo>
                    <a:pt x="378" y="2703"/>
                  </a:lnTo>
                  <a:lnTo>
                    <a:pt x="381" y="2750"/>
                  </a:lnTo>
                  <a:lnTo>
                    <a:pt x="388" y="2795"/>
                  </a:lnTo>
                  <a:lnTo>
                    <a:pt x="396" y="2840"/>
                  </a:lnTo>
                  <a:lnTo>
                    <a:pt x="406" y="2883"/>
                  </a:lnTo>
                  <a:lnTo>
                    <a:pt x="418" y="2925"/>
                  </a:lnTo>
                  <a:lnTo>
                    <a:pt x="432" y="2966"/>
                  </a:lnTo>
                  <a:lnTo>
                    <a:pt x="448" y="3006"/>
                  </a:lnTo>
                  <a:lnTo>
                    <a:pt x="466" y="3044"/>
                  </a:lnTo>
                  <a:lnTo>
                    <a:pt x="486" y="3082"/>
                  </a:lnTo>
                  <a:lnTo>
                    <a:pt x="508" y="3119"/>
                  </a:lnTo>
                  <a:lnTo>
                    <a:pt x="531" y="3154"/>
                  </a:lnTo>
                  <a:lnTo>
                    <a:pt x="557" y="3189"/>
                  </a:lnTo>
                  <a:lnTo>
                    <a:pt x="584" y="3222"/>
                  </a:lnTo>
                  <a:lnTo>
                    <a:pt x="614" y="3255"/>
                  </a:lnTo>
                  <a:lnTo>
                    <a:pt x="644" y="3286"/>
                  </a:lnTo>
                  <a:lnTo>
                    <a:pt x="677" y="3316"/>
                  </a:lnTo>
                  <a:lnTo>
                    <a:pt x="710" y="3345"/>
                  </a:lnTo>
                  <a:lnTo>
                    <a:pt x="747" y="3374"/>
                  </a:lnTo>
                  <a:lnTo>
                    <a:pt x="785" y="3402"/>
                  </a:lnTo>
                  <a:lnTo>
                    <a:pt x="824" y="3427"/>
                  </a:lnTo>
                  <a:lnTo>
                    <a:pt x="865" y="3453"/>
                  </a:lnTo>
                  <a:lnTo>
                    <a:pt x="907" y="3477"/>
                  </a:lnTo>
                  <a:lnTo>
                    <a:pt x="952" y="3502"/>
                  </a:lnTo>
                  <a:lnTo>
                    <a:pt x="997" y="3524"/>
                  </a:lnTo>
                  <a:lnTo>
                    <a:pt x="1045" y="3546"/>
                  </a:lnTo>
                  <a:lnTo>
                    <a:pt x="1058" y="3460"/>
                  </a:lnTo>
                  <a:lnTo>
                    <a:pt x="1072" y="3373"/>
                  </a:lnTo>
                  <a:lnTo>
                    <a:pt x="1083" y="3287"/>
                  </a:lnTo>
                  <a:lnTo>
                    <a:pt x="1094" y="3201"/>
                  </a:lnTo>
                  <a:lnTo>
                    <a:pt x="1117" y="3028"/>
                  </a:lnTo>
                  <a:lnTo>
                    <a:pt x="1141" y="2856"/>
                  </a:lnTo>
                  <a:lnTo>
                    <a:pt x="1155" y="2770"/>
                  </a:lnTo>
                  <a:lnTo>
                    <a:pt x="1169" y="2682"/>
                  </a:lnTo>
                  <a:lnTo>
                    <a:pt x="1186" y="2595"/>
                  </a:lnTo>
                  <a:lnTo>
                    <a:pt x="1205" y="2507"/>
                  </a:lnTo>
                  <a:lnTo>
                    <a:pt x="1226" y="2418"/>
                  </a:lnTo>
                  <a:lnTo>
                    <a:pt x="1249" y="2329"/>
                  </a:lnTo>
                  <a:lnTo>
                    <a:pt x="1276" y="2238"/>
                  </a:lnTo>
                  <a:lnTo>
                    <a:pt x="1306" y="2147"/>
                  </a:lnTo>
                  <a:lnTo>
                    <a:pt x="1340" y="2054"/>
                  </a:lnTo>
                  <a:lnTo>
                    <a:pt x="1376" y="1962"/>
                  </a:lnTo>
                  <a:lnTo>
                    <a:pt x="1418" y="1867"/>
                  </a:lnTo>
                  <a:lnTo>
                    <a:pt x="1464" y="1771"/>
                  </a:lnTo>
                  <a:lnTo>
                    <a:pt x="1515" y="1674"/>
                  </a:lnTo>
                  <a:lnTo>
                    <a:pt x="1572" y="1576"/>
                  </a:lnTo>
                  <a:lnTo>
                    <a:pt x="1633" y="1476"/>
                  </a:lnTo>
                  <a:lnTo>
                    <a:pt x="1701" y="1375"/>
                  </a:lnTo>
                  <a:lnTo>
                    <a:pt x="1774" y="1272"/>
                  </a:lnTo>
                  <a:lnTo>
                    <a:pt x="1854" y="1166"/>
                  </a:lnTo>
                  <a:lnTo>
                    <a:pt x="1942" y="1060"/>
                  </a:lnTo>
                  <a:lnTo>
                    <a:pt x="2035" y="951"/>
                  </a:lnTo>
                  <a:lnTo>
                    <a:pt x="2137" y="841"/>
                  </a:lnTo>
                  <a:lnTo>
                    <a:pt x="2245" y="727"/>
                  </a:lnTo>
                  <a:lnTo>
                    <a:pt x="2363" y="612"/>
                  </a:lnTo>
                  <a:lnTo>
                    <a:pt x="2488" y="495"/>
                  </a:lnTo>
                  <a:lnTo>
                    <a:pt x="2616" y="354"/>
                  </a:lnTo>
                  <a:lnTo>
                    <a:pt x="2561" y="0"/>
                  </a:lnTo>
                  <a:lnTo>
                    <a:pt x="2456" y="54"/>
                  </a:lnTo>
                  <a:close/>
                  <a:moveTo>
                    <a:pt x="2553" y="411"/>
                  </a:moveTo>
                  <a:lnTo>
                    <a:pt x="455" y="1917"/>
                  </a:lnTo>
                  <a:lnTo>
                    <a:pt x="499" y="1941"/>
                  </a:lnTo>
                  <a:lnTo>
                    <a:pt x="948" y="1785"/>
                  </a:lnTo>
                  <a:lnTo>
                    <a:pt x="936" y="1819"/>
                  </a:lnTo>
                  <a:lnTo>
                    <a:pt x="924" y="1853"/>
                  </a:lnTo>
                  <a:lnTo>
                    <a:pt x="914" y="1886"/>
                  </a:lnTo>
                  <a:lnTo>
                    <a:pt x="904" y="1920"/>
                  </a:lnTo>
                  <a:lnTo>
                    <a:pt x="895" y="1953"/>
                  </a:lnTo>
                  <a:lnTo>
                    <a:pt x="888" y="1986"/>
                  </a:lnTo>
                  <a:lnTo>
                    <a:pt x="882" y="2020"/>
                  </a:lnTo>
                  <a:lnTo>
                    <a:pt x="875" y="2052"/>
                  </a:lnTo>
                  <a:lnTo>
                    <a:pt x="870" y="2086"/>
                  </a:lnTo>
                  <a:lnTo>
                    <a:pt x="866" y="2118"/>
                  </a:lnTo>
                  <a:lnTo>
                    <a:pt x="863" y="2150"/>
                  </a:lnTo>
                  <a:lnTo>
                    <a:pt x="859" y="2183"/>
                  </a:lnTo>
                  <a:lnTo>
                    <a:pt x="857" y="2214"/>
                  </a:lnTo>
                  <a:lnTo>
                    <a:pt x="856" y="2246"/>
                  </a:lnTo>
                  <a:lnTo>
                    <a:pt x="855" y="2277"/>
                  </a:lnTo>
                  <a:lnTo>
                    <a:pt x="855" y="2310"/>
                  </a:lnTo>
                  <a:lnTo>
                    <a:pt x="855" y="2372"/>
                  </a:lnTo>
                  <a:lnTo>
                    <a:pt x="858" y="2434"/>
                  </a:lnTo>
                  <a:lnTo>
                    <a:pt x="863" y="2497"/>
                  </a:lnTo>
                  <a:lnTo>
                    <a:pt x="868" y="2558"/>
                  </a:lnTo>
                  <a:lnTo>
                    <a:pt x="874" y="2619"/>
                  </a:lnTo>
                  <a:lnTo>
                    <a:pt x="882" y="2681"/>
                  </a:lnTo>
                  <a:lnTo>
                    <a:pt x="889" y="2742"/>
                  </a:lnTo>
                  <a:lnTo>
                    <a:pt x="897" y="2802"/>
                  </a:lnTo>
                  <a:lnTo>
                    <a:pt x="903" y="2731"/>
                  </a:lnTo>
                  <a:lnTo>
                    <a:pt x="912" y="2658"/>
                  </a:lnTo>
                  <a:lnTo>
                    <a:pt x="924" y="2585"/>
                  </a:lnTo>
                  <a:lnTo>
                    <a:pt x="939" y="2512"/>
                  </a:lnTo>
                  <a:lnTo>
                    <a:pt x="957" y="2439"/>
                  </a:lnTo>
                  <a:lnTo>
                    <a:pt x="978" y="2365"/>
                  </a:lnTo>
                  <a:lnTo>
                    <a:pt x="1002" y="2291"/>
                  </a:lnTo>
                  <a:lnTo>
                    <a:pt x="1028" y="2216"/>
                  </a:lnTo>
                  <a:lnTo>
                    <a:pt x="1058" y="2142"/>
                  </a:lnTo>
                  <a:lnTo>
                    <a:pt x="1091" y="2067"/>
                  </a:lnTo>
                  <a:lnTo>
                    <a:pt x="1126" y="1992"/>
                  </a:lnTo>
                  <a:lnTo>
                    <a:pt x="1164" y="1917"/>
                  </a:lnTo>
                  <a:lnTo>
                    <a:pt x="1206" y="1842"/>
                  </a:lnTo>
                  <a:lnTo>
                    <a:pt x="1249" y="1766"/>
                  </a:lnTo>
                  <a:lnTo>
                    <a:pt x="1297" y="1690"/>
                  </a:lnTo>
                  <a:lnTo>
                    <a:pt x="1347" y="1614"/>
                  </a:lnTo>
                  <a:lnTo>
                    <a:pt x="1401" y="1538"/>
                  </a:lnTo>
                  <a:lnTo>
                    <a:pt x="1456" y="1463"/>
                  </a:lnTo>
                  <a:lnTo>
                    <a:pt x="1515" y="1387"/>
                  </a:lnTo>
                  <a:lnTo>
                    <a:pt x="1577" y="1311"/>
                  </a:lnTo>
                  <a:lnTo>
                    <a:pt x="1643" y="1235"/>
                  </a:lnTo>
                  <a:lnTo>
                    <a:pt x="1711" y="1160"/>
                  </a:lnTo>
                  <a:lnTo>
                    <a:pt x="1782" y="1085"/>
                  </a:lnTo>
                  <a:lnTo>
                    <a:pt x="1855" y="1009"/>
                  </a:lnTo>
                  <a:lnTo>
                    <a:pt x="1932" y="933"/>
                  </a:lnTo>
                  <a:lnTo>
                    <a:pt x="2012" y="858"/>
                  </a:lnTo>
                  <a:lnTo>
                    <a:pt x="2094" y="783"/>
                  </a:lnTo>
                  <a:lnTo>
                    <a:pt x="2181" y="708"/>
                  </a:lnTo>
                  <a:lnTo>
                    <a:pt x="2270" y="634"/>
                  </a:lnTo>
                  <a:lnTo>
                    <a:pt x="2361" y="559"/>
                  </a:lnTo>
                  <a:lnTo>
                    <a:pt x="2456" y="484"/>
                  </a:lnTo>
                  <a:lnTo>
                    <a:pt x="2553" y="4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474" y="2207"/>
              <a:ext cx="269" cy="216"/>
            </a:xfrm>
            <a:custGeom>
              <a:avLst/>
              <a:gdLst>
                <a:gd name="T0" fmla="*/ 2197 w 2418"/>
                <a:gd name="T1" fmla="*/ 1497 h 1946"/>
                <a:gd name="T2" fmla="*/ 1976 w 2418"/>
                <a:gd name="T3" fmla="*/ 1586 h 1946"/>
                <a:gd name="T4" fmla="*/ 1790 w 2418"/>
                <a:gd name="T5" fmla="*/ 1635 h 1946"/>
                <a:gd name="T6" fmla="*/ 1638 w 2418"/>
                <a:gd name="T7" fmla="*/ 1648 h 1946"/>
                <a:gd name="T8" fmla="*/ 1517 w 2418"/>
                <a:gd name="T9" fmla="*/ 1633 h 1946"/>
                <a:gd name="T10" fmla="*/ 1422 w 2418"/>
                <a:gd name="T11" fmla="*/ 1597 h 1946"/>
                <a:gd name="T12" fmla="*/ 1351 w 2418"/>
                <a:gd name="T13" fmla="*/ 1545 h 1946"/>
                <a:gd name="T14" fmla="*/ 1300 w 2418"/>
                <a:gd name="T15" fmla="*/ 1486 h 1946"/>
                <a:gd name="T16" fmla="*/ 1268 w 2418"/>
                <a:gd name="T17" fmla="*/ 1424 h 1946"/>
                <a:gd name="T18" fmla="*/ 1249 w 2418"/>
                <a:gd name="T19" fmla="*/ 1369 h 1946"/>
                <a:gd name="T20" fmla="*/ 1241 w 2418"/>
                <a:gd name="T21" fmla="*/ 1324 h 1946"/>
                <a:gd name="T22" fmla="*/ 1208 w 2418"/>
                <a:gd name="T23" fmla="*/ 1043 h 1946"/>
                <a:gd name="T24" fmla="*/ 1152 w 2418"/>
                <a:gd name="T25" fmla="*/ 806 h 1946"/>
                <a:gd name="T26" fmla="*/ 1075 w 2418"/>
                <a:gd name="T27" fmla="*/ 609 h 1946"/>
                <a:gd name="T28" fmla="*/ 978 w 2418"/>
                <a:gd name="T29" fmla="*/ 448 h 1946"/>
                <a:gd name="T30" fmla="*/ 864 w 2418"/>
                <a:gd name="T31" fmla="*/ 319 h 1946"/>
                <a:gd name="T32" fmla="*/ 735 w 2418"/>
                <a:gd name="T33" fmla="*/ 219 h 1946"/>
                <a:gd name="T34" fmla="*/ 594 w 2418"/>
                <a:gd name="T35" fmla="*/ 142 h 1946"/>
                <a:gd name="T36" fmla="*/ 442 w 2418"/>
                <a:gd name="T37" fmla="*/ 85 h 1946"/>
                <a:gd name="T38" fmla="*/ 282 w 2418"/>
                <a:gd name="T39" fmla="*/ 44 h 1946"/>
                <a:gd name="T40" fmla="*/ 114 w 2418"/>
                <a:gd name="T41" fmla="*/ 16 h 1946"/>
                <a:gd name="T42" fmla="*/ 1 w 2418"/>
                <a:gd name="T43" fmla="*/ 43 h 1946"/>
                <a:gd name="T44" fmla="*/ 6 w 2418"/>
                <a:gd name="T45" fmla="*/ 166 h 1946"/>
                <a:gd name="T46" fmla="*/ 11 w 2418"/>
                <a:gd name="T47" fmla="*/ 290 h 1946"/>
                <a:gd name="T48" fmla="*/ 126 w 2418"/>
                <a:gd name="T49" fmla="*/ 324 h 1946"/>
                <a:gd name="T50" fmla="*/ 279 w 2418"/>
                <a:gd name="T51" fmla="*/ 329 h 1946"/>
                <a:gd name="T52" fmla="*/ 410 w 2418"/>
                <a:gd name="T53" fmla="*/ 355 h 1946"/>
                <a:gd name="T54" fmla="*/ 523 w 2418"/>
                <a:gd name="T55" fmla="*/ 401 h 1946"/>
                <a:gd name="T56" fmla="*/ 619 w 2418"/>
                <a:gd name="T57" fmla="*/ 472 h 1946"/>
                <a:gd name="T58" fmla="*/ 700 w 2418"/>
                <a:gd name="T59" fmla="*/ 566 h 1946"/>
                <a:gd name="T60" fmla="*/ 769 w 2418"/>
                <a:gd name="T61" fmla="*/ 684 h 1946"/>
                <a:gd name="T62" fmla="*/ 828 w 2418"/>
                <a:gd name="T63" fmla="*/ 830 h 1946"/>
                <a:gd name="T64" fmla="*/ 878 w 2418"/>
                <a:gd name="T65" fmla="*/ 1003 h 1946"/>
                <a:gd name="T66" fmla="*/ 921 w 2418"/>
                <a:gd name="T67" fmla="*/ 1204 h 1946"/>
                <a:gd name="T68" fmla="*/ 960 w 2418"/>
                <a:gd name="T69" fmla="*/ 1434 h 1946"/>
                <a:gd name="T70" fmla="*/ 1002 w 2418"/>
                <a:gd name="T71" fmla="*/ 1547 h 1946"/>
                <a:gd name="T72" fmla="*/ 1055 w 2418"/>
                <a:gd name="T73" fmla="*/ 1645 h 1946"/>
                <a:gd name="T74" fmla="*/ 1118 w 2418"/>
                <a:gd name="T75" fmla="*/ 1730 h 1946"/>
                <a:gd name="T76" fmla="*/ 1190 w 2418"/>
                <a:gd name="T77" fmla="*/ 1800 h 1946"/>
                <a:gd name="T78" fmla="*/ 1272 w 2418"/>
                <a:gd name="T79" fmla="*/ 1857 h 1946"/>
                <a:gd name="T80" fmla="*/ 1366 w 2418"/>
                <a:gd name="T81" fmla="*/ 1899 h 1946"/>
                <a:gd name="T82" fmla="*/ 1468 w 2418"/>
                <a:gd name="T83" fmla="*/ 1928 h 1946"/>
                <a:gd name="T84" fmla="*/ 1580 w 2418"/>
                <a:gd name="T85" fmla="*/ 1944 h 1946"/>
                <a:gd name="T86" fmla="*/ 1703 w 2418"/>
                <a:gd name="T87" fmla="*/ 1945 h 1946"/>
                <a:gd name="T88" fmla="*/ 1835 w 2418"/>
                <a:gd name="T89" fmla="*/ 1932 h 1946"/>
                <a:gd name="T90" fmla="*/ 2136 w 2418"/>
                <a:gd name="T91" fmla="*/ 1725 h 1946"/>
                <a:gd name="T92" fmla="*/ 2418 w 2418"/>
                <a:gd name="T93" fmla="*/ 1462 h 1946"/>
                <a:gd name="T94" fmla="*/ 2394 w 2418"/>
                <a:gd name="T95" fmla="*/ 1430 h 1946"/>
                <a:gd name="T96" fmla="*/ 2367 w 2418"/>
                <a:gd name="T97" fmla="*/ 141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8" h="1946">
                  <a:moveTo>
                    <a:pt x="2367" y="1410"/>
                  </a:moveTo>
                  <a:lnTo>
                    <a:pt x="2279" y="1457"/>
                  </a:lnTo>
                  <a:lnTo>
                    <a:pt x="2197" y="1497"/>
                  </a:lnTo>
                  <a:lnTo>
                    <a:pt x="2119" y="1531"/>
                  </a:lnTo>
                  <a:lnTo>
                    <a:pt x="2045" y="1561"/>
                  </a:lnTo>
                  <a:lnTo>
                    <a:pt x="1976" y="1586"/>
                  </a:lnTo>
                  <a:lnTo>
                    <a:pt x="1910" y="1607"/>
                  </a:lnTo>
                  <a:lnTo>
                    <a:pt x="1848" y="1623"/>
                  </a:lnTo>
                  <a:lnTo>
                    <a:pt x="1790" y="1635"/>
                  </a:lnTo>
                  <a:lnTo>
                    <a:pt x="1736" y="1643"/>
                  </a:lnTo>
                  <a:lnTo>
                    <a:pt x="1686" y="1647"/>
                  </a:lnTo>
                  <a:lnTo>
                    <a:pt x="1638" y="1648"/>
                  </a:lnTo>
                  <a:lnTo>
                    <a:pt x="1595" y="1646"/>
                  </a:lnTo>
                  <a:lnTo>
                    <a:pt x="1555" y="1640"/>
                  </a:lnTo>
                  <a:lnTo>
                    <a:pt x="1517" y="1633"/>
                  </a:lnTo>
                  <a:lnTo>
                    <a:pt x="1482" y="1623"/>
                  </a:lnTo>
                  <a:lnTo>
                    <a:pt x="1450" y="1610"/>
                  </a:lnTo>
                  <a:lnTo>
                    <a:pt x="1422" y="1597"/>
                  </a:lnTo>
                  <a:lnTo>
                    <a:pt x="1396" y="1580"/>
                  </a:lnTo>
                  <a:lnTo>
                    <a:pt x="1372" y="1564"/>
                  </a:lnTo>
                  <a:lnTo>
                    <a:pt x="1351" y="1545"/>
                  </a:lnTo>
                  <a:lnTo>
                    <a:pt x="1332" y="1526"/>
                  </a:lnTo>
                  <a:lnTo>
                    <a:pt x="1316" y="1506"/>
                  </a:lnTo>
                  <a:lnTo>
                    <a:pt x="1300" y="1486"/>
                  </a:lnTo>
                  <a:lnTo>
                    <a:pt x="1288" y="1464"/>
                  </a:lnTo>
                  <a:lnTo>
                    <a:pt x="1277" y="1444"/>
                  </a:lnTo>
                  <a:lnTo>
                    <a:pt x="1268" y="1424"/>
                  </a:lnTo>
                  <a:lnTo>
                    <a:pt x="1260" y="1404"/>
                  </a:lnTo>
                  <a:lnTo>
                    <a:pt x="1253" y="1386"/>
                  </a:lnTo>
                  <a:lnTo>
                    <a:pt x="1249" y="1369"/>
                  </a:lnTo>
                  <a:lnTo>
                    <a:pt x="1246" y="1352"/>
                  </a:lnTo>
                  <a:lnTo>
                    <a:pt x="1242" y="1337"/>
                  </a:lnTo>
                  <a:lnTo>
                    <a:pt x="1241" y="1324"/>
                  </a:lnTo>
                  <a:lnTo>
                    <a:pt x="1233" y="1225"/>
                  </a:lnTo>
                  <a:lnTo>
                    <a:pt x="1222" y="1131"/>
                  </a:lnTo>
                  <a:lnTo>
                    <a:pt x="1208" y="1043"/>
                  </a:lnTo>
                  <a:lnTo>
                    <a:pt x="1192" y="960"/>
                  </a:lnTo>
                  <a:lnTo>
                    <a:pt x="1173" y="881"/>
                  </a:lnTo>
                  <a:lnTo>
                    <a:pt x="1152" y="806"/>
                  </a:lnTo>
                  <a:lnTo>
                    <a:pt x="1129" y="736"/>
                  </a:lnTo>
                  <a:lnTo>
                    <a:pt x="1102" y="670"/>
                  </a:lnTo>
                  <a:lnTo>
                    <a:pt x="1075" y="609"/>
                  </a:lnTo>
                  <a:lnTo>
                    <a:pt x="1045" y="552"/>
                  </a:lnTo>
                  <a:lnTo>
                    <a:pt x="1012" y="498"/>
                  </a:lnTo>
                  <a:lnTo>
                    <a:pt x="978" y="448"/>
                  </a:lnTo>
                  <a:lnTo>
                    <a:pt x="942" y="401"/>
                  </a:lnTo>
                  <a:lnTo>
                    <a:pt x="904" y="359"/>
                  </a:lnTo>
                  <a:lnTo>
                    <a:pt x="864" y="319"/>
                  </a:lnTo>
                  <a:lnTo>
                    <a:pt x="823" y="282"/>
                  </a:lnTo>
                  <a:lnTo>
                    <a:pt x="780" y="249"/>
                  </a:lnTo>
                  <a:lnTo>
                    <a:pt x="735" y="219"/>
                  </a:lnTo>
                  <a:lnTo>
                    <a:pt x="690" y="191"/>
                  </a:lnTo>
                  <a:lnTo>
                    <a:pt x="643" y="165"/>
                  </a:lnTo>
                  <a:lnTo>
                    <a:pt x="594" y="142"/>
                  </a:lnTo>
                  <a:lnTo>
                    <a:pt x="545" y="121"/>
                  </a:lnTo>
                  <a:lnTo>
                    <a:pt x="494" y="102"/>
                  </a:lnTo>
                  <a:lnTo>
                    <a:pt x="442" y="85"/>
                  </a:lnTo>
                  <a:lnTo>
                    <a:pt x="390" y="69"/>
                  </a:lnTo>
                  <a:lnTo>
                    <a:pt x="336" y="56"/>
                  </a:lnTo>
                  <a:lnTo>
                    <a:pt x="282" y="44"/>
                  </a:lnTo>
                  <a:lnTo>
                    <a:pt x="226" y="34"/>
                  </a:lnTo>
                  <a:lnTo>
                    <a:pt x="171" y="24"/>
                  </a:lnTo>
                  <a:lnTo>
                    <a:pt x="114" y="16"/>
                  </a:lnTo>
                  <a:lnTo>
                    <a:pt x="57" y="8"/>
                  </a:lnTo>
                  <a:lnTo>
                    <a:pt x="0" y="0"/>
                  </a:lnTo>
                  <a:lnTo>
                    <a:pt x="1" y="43"/>
                  </a:lnTo>
                  <a:lnTo>
                    <a:pt x="3" y="84"/>
                  </a:lnTo>
                  <a:lnTo>
                    <a:pt x="4" y="125"/>
                  </a:lnTo>
                  <a:lnTo>
                    <a:pt x="6" y="166"/>
                  </a:lnTo>
                  <a:lnTo>
                    <a:pt x="7" y="207"/>
                  </a:lnTo>
                  <a:lnTo>
                    <a:pt x="10" y="249"/>
                  </a:lnTo>
                  <a:lnTo>
                    <a:pt x="11" y="290"/>
                  </a:lnTo>
                  <a:lnTo>
                    <a:pt x="12" y="331"/>
                  </a:lnTo>
                  <a:lnTo>
                    <a:pt x="71" y="327"/>
                  </a:lnTo>
                  <a:lnTo>
                    <a:pt x="126" y="324"/>
                  </a:lnTo>
                  <a:lnTo>
                    <a:pt x="180" y="323"/>
                  </a:lnTo>
                  <a:lnTo>
                    <a:pt x="230" y="326"/>
                  </a:lnTo>
                  <a:lnTo>
                    <a:pt x="279" y="329"/>
                  </a:lnTo>
                  <a:lnTo>
                    <a:pt x="324" y="336"/>
                  </a:lnTo>
                  <a:lnTo>
                    <a:pt x="369" y="343"/>
                  </a:lnTo>
                  <a:lnTo>
                    <a:pt x="410" y="355"/>
                  </a:lnTo>
                  <a:lnTo>
                    <a:pt x="450" y="368"/>
                  </a:lnTo>
                  <a:lnTo>
                    <a:pt x="488" y="384"/>
                  </a:lnTo>
                  <a:lnTo>
                    <a:pt x="523" y="401"/>
                  </a:lnTo>
                  <a:lnTo>
                    <a:pt x="557" y="423"/>
                  </a:lnTo>
                  <a:lnTo>
                    <a:pt x="589" y="446"/>
                  </a:lnTo>
                  <a:lnTo>
                    <a:pt x="619" y="472"/>
                  </a:lnTo>
                  <a:lnTo>
                    <a:pt x="648" y="501"/>
                  </a:lnTo>
                  <a:lnTo>
                    <a:pt x="674" y="532"/>
                  </a:lnTo>
                  <a:lnTo>
                    <a:pt x="700" y="566"/>
                  </a:lnTo>
                  <a:lnTo>
                    <a:pt x="724" y="603"/>
                  </a:lnTo>
                  <a:lnTo>
                    <a:pt x="748" y="642"/>
                  </a:lnTo>
                  <a:lnTo>
                    <a:pt x="769" y="684"/>
                  </a:lnTo>
                  <a:lnTo>
                    <a:pt x="790" y="730"/>
                  </a:lnTo>
                  <a:lnTo>
                    <a:pt x="809" y="779"/>
                  </a:lnTo>
                  <a:lnTo>
                    <a:pt x="828" y="830"/>
                  </a:lnTo>
                  <a:lnTo>
                    <a:pt x="846" y="885"/>
                  </a:lnTo>
                  <a:lnTo>
                    <a:pt x="861" y="942"/>
                  </a:lnTo>
                  <a:lnTo>
                    <a:pt x="878" y="1003"/>
                  </a:lnTo>
                  <a:lnTo>
                    <a:pt x="892" y="1067"/>
                  </a:lnTo>
                  <a:lnTo>
                    <a:pt x="907" y="1133"/>
                  </a:lnTo>
                  <a:lnTo>
                    <a:pt x="921" y="1204"/>
                  </a:lnTo>
                  <a:lnTo>
                    <a:pt x="934" y="1277"/>
                  </a:lnTo>
                  <a:lnTo>
                    <a:pt x="947" y="1354"/>
                  </a:lnTo>
                  <a:lnTo>
                    <a:pt x="960" y="1434"/>
                  </a:lnTo>
                  <a:lnTo>
                    <a:pt x="972" y="1473"/>
                  </a:lnTo>
                  <a:lnTo>
                    <a:pt x="987" y="1511"/>
                  </a:lnTo>
                  <a:lnTo>
                    <a:pt x="1002" y="1547"/>
                  </a:lnTo>
                  <a:lnTo>
                    <a:pt x="1019" y="1581"/>
                  </a:lnTo>
                  <a:lnTo>
                    <a:pt x="1037" y="1614"/>
                  </a:lnTo>
                  <a:lnTo>
                    <a:pt x="1055" y="1645"/>
                  </a:lnTo>
                  <a:lnTo>
                    <a:pt x="1075" y="1675"/>
                  </a:lnTo>
                  <a:lnTo>
                    <a:pt x="1096" y="1703"/>
                  </a:lnTo>
                  <a:lnTo>
                    <a:pt x="1118" y="1730"/>
                  </a:lnTo>
                  <a:lnTo>
                    <a:pt x="1141" y="1754"/>
                  </a:lnTo>
                  <a:lnTo>
                    <a:pt x="1165" y="1778"/>
                  </a:lnTo>
                  <a:lnTo>
                    <a:pt x="1190" y="1800"/>
                  </a:lnTo>
                  <a:lnTo>
                    <a:pt x="1217" y="1820"/>
                  </a:lnTo>
                  <a:lnTo>
                    <a:pt x="1245" y="1839"/>
                  </a:lnTo>
                  <a:lnTo>
                    <a:pt x="1272" y="1857"/>
                  </a:lnTo>
                  <a:lnTo>
                    <a:pt x="1302" y="1872"/>
                  </a:lnTo>
                  <a:lnTo>
                    <a:pt x="1334" y="1887"/>
                  </a:lnTo>
                  <a:lnTo>
                    <a:pt x="1366" y="1899"/>
                  </a:lnTo>
                  <a:lnTo>
                    <a:pt x="1399" y="1910"/>
                  </a:lnTo>
                  <a:lnTo>
                    <a:pt x="1432" y="1920"/>
                  </a:lnTo>
                  <a:lnTo>
                    <a:pt x="1468" y="1928"/>
                  </a:lnTo>
                  <a:lnTo>
                    <a:pt x="1505" y="1935"/>
                  </a:lnTo>
                  <a:lnTo>
                    <a:pt x="1541" y="1939"/>
                  </a:lnTo>
                  <a:lnTo>
                    <a:pt x="1580" y="1944"/>
                  </a:lnTo>
                  <a:lnTo>
                    <a:pt x="1620" y="1946"/>
                  </a:lnTo>
                  <a:lnTo>
                    <a:pt x="1661" y="1946"/>
                  </a:lnTo>
                  <a:lnTo>
                    <a:pt x="1703" y="1945"/>
                  </a:lnTo>
                  <a:lnTo>
                    <a:pt x="1746" y="1942"/>
                  </a:lnTo>
                  <a:lnTo>
                    <a:pt x="1789" y="1938"/>
                  </a:lnTo>
                  <a:lnTo>
                    <a:pt x="1835" y="1932"/>
                  </a:lnTo>
                  <a:lnTo>
                    <a:pt x="1882" y="1926"/>
                  </a:lnTo>
                  <a:lnTo>
                    <a:pt x="1928" y="1917"/>
                  </a:lnTo>
                  <a:lnTo>
                    <a:pt x="2136" y="1725"/>
                  </a:lnTo>
                  <a:lnTo>
                    <a:pt x="2124" y="1694"/>
                  </a:lnTo>
                  <a:lnTo>
                    <a:pt x="2152" y="1710"/>
                  </a:lnTo>
                  <a:lnTo>
                    <a:pt x="2418" y="1462"/>
                  </a:lnTo>
                  <a:lnTo>
                    <a:pt x="2414" y="1455"/>
                  </a:lnTo>
                  <a:lnTo>
                    <a:pt x="2402" y="1439"/>
                  </a:lnTo>
                  <a:lnTo>
                    <a:pt x="2394" y="1430"/>
                  </a:lnTo>
                  <a:lnTo>
                    <a:pt x="2386" y="1422"/>
                  </a:lnTo>
                  <a:lnTo>
                    <a:pt x="2376" y="1415"/>
                  </a:lnTo>
                  <a:lnTo>
                    <a:pt x="2367" y="14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344" y="2209"/>
              <a:ext cx="115" cy="88"/>
            </a:xfrm>
            <a:custGeom>
              <a:avLst/>
              <a:gdLst>
                <a:gd name="T0" fmla="*/ 989 w 1034"/>
                <a:gd name="T1" fmla="*/ 368 h 790"/>
                <a:gd name="T2" fmla="*/ 899 w 1034"/>
                <a:gd name="T3" fmla="*/ 411 h 790"/>
                <a:gd name="T4" fmla="*/ 814 w 1034"/>
                <a:gd name="T5" fmla="*/ 457 h 790"/>
                <a:gd name="T6" fmla="*/ 732 w 1034"/>
                <a:gd name="T7" fmla="*/ 508 h 790"/>
                <a:gd name="T8" fmla="*/ 655 w 1034"/>
                <a:gd name="T9" fmla="*/ 563 h 790"/>
                <a:gd name="T10" fmla="*/ 582 w 1034"/>
                <a:gd name="T11" fmla="*/ 622 h 790"/>
                <a:gd name="T12" fmla="*/ 514 w 1034"/>
                <a:gd name="T13" fmla="*/ 686 h 790"/>
                <a:gd name="T14" fmla="*/ 451 w 1034"/>
                <a:gd name="T15" fmla="*/ 755 h 790"/>
                <a:gd name="T16" fmla="*/ 368 w 1034"/>
                <a:gd name="T17" fmla="*/ 769 h 790"/>
                <a:gd name="T18" fmla="*/ 263 w 1034"/>
                <a:gd name="T19" fmla="*/ 728 h 790"/>
                <a:gd name="T20" fmla="*/ 158 w 1034"/>
                <a:gd name="T21" fmla="*/ 686 h 790"/>
                <a:gd name="T22" fmla="*/ 53 w 1034"/>
                <a:gd name="T23" fmla="*/ 644 h 790"/>
                <a:gd name="T24" fmla="*/ 24 w 1034"/>
                <a:gd name="T25" fmla="*/ 595 h 790"/>
                <a:gd name="T26" fmla="*/ 74 w 1034"/>
                <a:gd name="T27" fmla="*/ 541 h 790"/>
                <a:gd name="T28" fmla="*/ 126 w 1034"/>
                <a:gd name="T29" fmla="*/ 488 h 790"/>
                <a:gd name="T30" fmla="*/ 179 w 1034"/>
                <a:gd name="T31" fmla="*/ 438 h 790"/>
                <a:gd name="T32" fmla="*/ 236 w 1034"/>
                <a:gd name="T33" fmla="*/ 391 h 790"/>
                <a:gd name="T34" fmla="*/ 294 w 1034"/>
                <a:gd name="T35" fmla="*/ 346 h 790"/>
                <a:gd name="T36" fmla="*/ 354 w 1034"/>
                <a:gd name="T37" fmla="*/ 302 h 790"/>
                <a:gd name="T38" fmla="*/ 415 w 1034"/>
                <a:gd name="T39" fmla="*/ 262 h 790"/>
                <a:gd name="T40" fmla="*/ 478 w 1034"/>
                <a:gd name="T41" fmla="*/ 223 h 790"/>
                <a:gd name="T42" fmla="*/ 544 w 1034"/>
                <a:gd name="T43" fmla="*/ 187 h 790"/>
                <a:gd name="T44" fmla="*/ 612 w 1034"/>
                <a:gd name="T45" fmla="*/ 153 h 790"/>
                <a:gd name="T46" fmla="*/ 681 w 1034"/>
                <a:gd name="T47" fmla="*/ 121 h 790"/>
                <a:gd name="T48" fmla="*/ 752 w 1034"/>
                <a:gd name="T49" fmla="*/ 91 h 790"/>
                <a:gd name="T50" fmla="*/ 824 w 1034"/>
                <a:gd name="T51" fmla="*/ 63 h 790"/>
                <a:gd name="T52" fmla="*/ 899 w 1034"/>
                <a:gd name="T53" fmla="*/ 36 h 790"/>
                <a:gd name="T54" fmla="*/ 974 w 1034"/>
                <a:gd name="T55" fmla="*/ 11 h 790"/>
                <a:gd name="T56" fmla="*/ 1015 w 1034"/>
                <a:gd name="T57" fmla="*/ 44 h 790"/>
                <a:gd name="T58" fmla="*/ 1021 w 1034"/>
                <a:gd name="T59" fmla="*/ 131 h 790"/>
                <a:gd name="T60" fmla="*/ 1026 w 1034"/>
                <a:gd name="T61" fmla="*/ 218 h 790"/>
                <a:gd name="T62" fmla="*/ 1032 w 1034"/>
                <a:gd name="T63" fmla="*/ 30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4" h="790">
                  <a:moveTo>
                    <a:pt x="1034" y="348"/>
                  </a:moveTo>
                  <a:lnTo>
                    <a:pt x="989" y="368"/>
                  </a:lnTo>
                  <a:lnTo>
                    <a:pt x="943" y="389"/>
                  </a:lnTo>
                  <a:lnTo>
                    <a:pt x="899" y="411"/>
                  </a:lnTo>
                  <a:lnTo>
                    <a:pt x="856" y="434"/>
                  </a:lnTo>
                  <a:lnTo>
                    <a:pt x="814" y="457"/>
                  </a:lnTo>
                  <a:lnTo>
                    <a:pt x="772" y="483"/>
                  </a:lnTo>
                  <a:lnTo>
                    <a:pt x="732" y="508"/>
                  </a:lnTo>
                  <a:lnTo>
                    <a:pt x="693" y="535"/>
                  </a:lnTo>
                  <a:lnTo>
                    <a:pt x="655" y="563"/>
                  </a:lnTo>
                  <a:lnTo>
                    <a:pt x="618" y="592"/>
                  </a:lnTo>
                  <a:lnTo>
                    <a:pt x="582" y="622"/>
                  </a:lnTo>
                  <a:lnTo>
                    <a:pt x="547" y="653"/>
                  </a:lnTo>
                  <a:lnTo>
                    <a:pt x="514" y="686"/>
                  </a:lnTo>
                  <a:lnTo>
                    <a:pt x="482" y="719"/>
                  </a:lnTo>
                  <a:lnTo>
                    <a:pt x="451" y="755"/>
                  </a:lnTo>
                  <a:lnTo>
                    <a:pt x="421" y="790"/>
                  </a:lnTo>
                  <a:lnTo>
                    <a:pt x="368" y="769"/>
                  </a:lnTo>
                  <a:lnTo>
                    <a:pt x="315" y="749"/>
                  </a:lnTo>
                  <a:lnTo>
                    <a:pt x="263" y="728"/>
                  </a:lnTo>
                  <a:lnTo>
                    <a:pt x="210" y="707"/>
                  </a:lnTo>
                  <a:lnTo>
                    <a:pt x="158" y="686"/>
                  </a:lnTo>
                  <a:lnTo>
                    <a:pt x="105" y="665"/>
                  </a:lnTo>
                  <a:lnTo>
                    <a:pt x="53" y="644"/>
                  </a:lnTo>
                  <a:lnTo>
                    <a:pt x="0" y="623"/>
                  </a:lnTo>
                  <a:lnTo>
                    <a:pt x="24" y="595"/>
                  </a:lnTo>
                  <a:lnTo>
                    <a:pt x="48" y="567"/>
                  </a:lnTo>
                  <a:lnTo>
                    <a:pt x="74" y="541"/>
                  </a:lnTo>
                  <a:lnTo>
                    <a:pt x="99" y="514"/>
                  </a:lnTo>
                  <a:lnTo>
                    <a:pt x="126" y="488"/>
                  </a:lnTo>
                  <a:lnTo>
                    <a:pt x="153" y="463"/>
                  </a:lnTo>
                  <a:lnTo>
                    <a:pt x="179" y="438"/>
                  </a:lnTo>
                  <a:lnTo>
                    <a:pt x="207" y="415"/>
                  </a:lnTo>
                  <a:lnTo>
                    <a:pt x="236" y="391"/>
                  </a:lnTo>
                  <a:lnTo>
                    <a:pt x="264" y="368"/>
                  </a:lnTo>
                  <a:lnTo>
                    <a:pt x="294" y="346"/>
                  </a:lnTo>
                  <a:lnTo>
                    <a:pt x="323" y="325"/>
                  </a:lnTo>
                  <a:lnTo>
                    <a:pt x="354" y="302"/>
                  </a:lnTo>
                  <a:lnTo>
                    <a:pt x="384" y="282"/>
                  </a:lnTo>
                  <a:lnTo>
                    <a:pt x="415" y="262"/>
                  </a:lnTo>
                  <a:lnTo>
                    <a:pt x="447" y="242"/>
                  </a:lnTo>
                  <a:lnTo>
                    <a:pt x="478" y="223"/>
                  </a:lnTo>
                  <a:lnTo>
                    <a:pt x="512" y="205"/>
                  </a:lnTo>
                  <a:lnTo>
                    <a:pt x="544" y="187"/>
                  </a:lnTo>
                  <a:lnTo>
                    <a:pt x="578" y="170"/>
                  </a:lnTo>
                  <a:lnTo>
                    <a:pt x="612" y="153"/>
                  </a:lnTo>
                  <a:lnTo>
                    <a:pt x="646" y="136"/>
                  </a:lnTo>
                  <a:lnTo>
                    <a:pt x="681" y="121"/>
                  </a:lnTo>
                  <a:lnTo>
                    <a:pt x="716" y="105"/>
                  </a:lnTo>
                  <a:lnTo>
                    <a:pt x="752" y="91"/>
                  </a:lnTo>
                  <a:lnTo>
                    <a:pt x="787" y="76"/>
                  </a:lnTo>
                  <a:lnTo>
                    <a:pt x="824" y="63"/>
                  </a:lnTo>
                  <a:lnTo>
                    <a:pt x="862" y="49"/>
                  </a:lnTo>
                  <a:lnTo>
                    <a:pt x="899" y="36"/>
                  </a:lnTo>
                  <a:lnTo>
                    <a:pt x="936" y="24"/>
                  </a:lnTo>
                  <a:lnTo>
                    <a:pt x="974" y="11"/>
                  </a:lnTo>
                  <a:lnTo>
                    <a:pt x="1013" y="0"/>
                  </a:lnTo>
                  <a:lnTo>
                    <a:pt x="1015" y="44"/>
                  </a:lnTo>
                  <a:lnTo>
                    <a:pt x="1019" y="87"/>
                  </a:lnTo>
                  <a:lnTo>
                    <a:pt x="1021" y="131"/>
                  </a:lnTo>
                  <a:lnTo>
                    <a:pt x="1024" y="174"/>
                  </a:lnTo>
                  <a:lnTo>
                    <a:pt x="1026" y="218"/>
                  </a:lnTo>
                  <a:lnTo>
                    <a:pt x="1030" y="261"/>
                  </a:lnTo>
                  <a:lnTo>
                    <a:pt x="1032" y="304"/>
                  </a:lnTo>
                  <a:lnTo>
                    <a:pt x="1034" y="3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311" y="2291"/>
              <a:ext cx="74" cy="106"/>
            </a:xfrm>
            <a:custGeom>
              <a:avLst/>
              <a:gdLst>
                <a:gd name="T0" fmla="*/ 239 w 663"/>
                <a:gd name="T1" fmla="*/ 0 h 954"/>
                <a:gd name="T2" fmla="*/ 663 w 663"/>
                <a:gd name="T3" fmla="*/ 149 h 954"/>
                <a:gd name="T4" fmla="*/ 623 w 663"/>
                <a:gd name="T5" fmla="*/ 194 h 954"/>
                <a:gd name="T6" fmla="*/ 584 w 663"/>
                <a:gd name="T7" fmla="*/ 240 h 954"/>
                <a:gd name="T8" fmla="*/ 547 w 663"/>
                <a:gd name="T9" fmla="*/ 288 h 954"/>
                <a:gd name="T10" fmla="*/ 511 w 663"/>
                <a:gd name="T11" fmla="*/ 336 h 954"/>
                <a:gd name="T12" fmla="*/ 475 w 663"/>
                <a:gd name="T13" fmla="*/ 385 h 954"/>
                <a:gd name="T14" fmla="*/ 440 w 663"/>
                <a:gd name="T15" fmla="*/ 435 h 954"/>
                <a:gd name="T16" fmla="*/ 405 w 663"/>
                <a:gd name="T17" fmla="*/ 484 h 954"/>
                <a:gd name="T18" fmla="*/ 371 w 663"/>
                <a:gd name="T19" fmla="*/ 535 h 954"/>
                <a:gd name="T20" fmla="*/ 336 w 663"/>
                <a:gd name="T21" fmla="*/ 586 h 954"/>
                <a:gd name="T22" fmla="*/ 303 w 663"/>
                <a:gd name="T23" fmla="*/ 637 h 954"/>
                <a:gd name="T24" fmla="*/ 269 w 663"/>
                <a:gd name="T25" fmla="*/ 688 h 954"/>
                <a:gd name="T26" fmla="*/ 235 w 663"/>
                <a:gd name="T27" fmla="*/ 740 h 954"/>
                <a:gd name="T28" fmla="*/ 202 w 663"/>
                <a:gd name="T29" fmla="*/ 792 h 954"/>
                <a:gd name="T30" fmla="*/ 167 w 663"/>
                <a:gd name="T31" fmla="*/ 842 h 954"/>
                <a:gd name="T32" fmla="*/ 133 w 663"/>
                <a:gd name="T33" fmla="*/ 893 h 954"/>
                <a:gd name="T34" fmla="*/ 97 w 663"/>
                <a:gd name="T35" fmla="*/ 944 h 954"/>
                <a:gd name="T36" fmla="*/ 94 w 663"/>
                <a:gd name="T37" fmla="*/ 948 h 954"/>
                <a:gd name="T38" fmla="*/ 89 w 663"/>
                <a:gd name="T39" fmla="*/ 951 h 954"/>
                <a:gd name="T40" fmla="*/ 84 w 663"/>
                <a:gd name="T41" fmla="*/ 953 h 954"/>
                <a:gd name="T42" fmla="*/ 79 w 663"/>
                <a:gd name="T43" fmla="*/ 954 h 954"/>
                <a:gd name="T44" fmla="*/ 67 w 663"/>
                <a:gd name="T45" fmla="*/ 953 h 954"/>
                <a:gd name="T46" fmla="*/ 55 w 663"/>
                <a:gd name="T47" fmla="*/ 950 h 954"/>
                <a:gd name="T48" fmla="*/ 41 w 663"/>
                <a:gd name="T49" fmla="*/ 945 h 954"/>
                <a:gd name="T50" fmla="*/ 27 w 663"/>
                <a:gd name="T51" fmla="*/ 941 h 954"/>
                <a:gd name="T52" fmla="*/ 14 w 663"/>
                <a:gd name="T53" fmla="*/ 936 h 954"/>
                <a:gd name="T54" fmla="*/ 2 w 663"/>
                <a:gd name="T55" fmla="*/ 934 h 954"/>
                <a:gd name="T56" fmla="*/ 0 w 663"/>
                <a:gd name="T57" fmla="*/ 875 h 954"/>
                <a:gd name="T58" fmla="*/ 2 w 663"/>
                <a:gd name="T59" fmla="*/ 816 h 954"/>
                <a:gd name="T60" fmla="*/ 4 w 663"/>
                <a:gd name="T61" fmla="*/ 757 h 954"/>
                <a:gd name="T62" fmla="*/ 9 w 663"/>
                <a:gd name="T63" fmla="*/ 698 h 954"/>
                <a:gd name="T64" fmla="*/ 15 w 663"/>
                <a:gd name="T65" fmla="*/ 639 h 954"/>
                <a:gd name="T66" fmla="*/ 24 w 663"/>
                <a:gd name="T67" fmla="*/ 580 h 954"/>
                <a:gd name="T68" fmla="*/ 35 w 663"/>
                <a:gd name="T69" fmla="*/ 522 h 954"/>
                <a:gd name="T70" fmla="*/ 47 w 663"/>
                <a:gd name="T71" fmla="*/ 463 h 954"/>
                <a:gd name="T72" fmla="*/ 55 w 663"/>
                <a:gd name="T73" fmla="*/ 434 h 954"/>
                <a:gd name="T74" fmla="*/ 63 w 663"/>
                <a:gd name="T75" fmla="*/ 405 h 954"/>
                <a:gd name="T76" fmla="*/ 72 w 663"/>
                <a:gd name="T77" fmla="*/ 376 h 954"/>
                <a:gd name="T78" fmla="*/ 81 w 663"/>
                <a:gd name="T79" fmla="*/ 347 h 954"/>
                <a:gd name="T80" fmla="*/ 89 w 663"/>
                <a:gd name="T81" fmla="*/ 318 h 954"/>
                <a:gd name="T82" fmla="*/ 101 w 663"/>
                <a:gd name="T83" fmla="*/ 289 h 954"/>
                <a:gd name="T84" fmla="*/ 112 w 663"/>
                <a:gd name="T85" fmla="*/ 260 h 954"/>
                <a:gd name="T86" fmla="*/ 123 w 663"/>
                <a:gd name="T87" fmla="*/ 231 h 954"/>
                <a:gd name="T88" fmla="*/ 135 w 663"/>
                <a:gd name="T89" fmla="*/ 202 h 954"/>
                <a:gd name="T90" fmla="*/ 148 w 663"/>
                <a:gd name="T91" fmla="*/ 173 h 954"/>
                <a:gd name="T92" fmla="*/ 162 w 663"/>
                <a:gd name="T93" fmla="*/ 144 h 954"/>
                <a:gd name="T94" fmla="*/ 176 w 663"/>
                <a:gd name="T95" fmla="*/ 115 h 954"/>
                <a:gd name="T96" fmla="*/ 191 w 663"/>
                <a:gd name="T97" fmla="*/ 86 h 954"/>
                <a:gd name="T98" fmla="*/ 206 w 663"/>
                <a:gd name="T99" fmla="*/ 58 h 954"/>
                <a:gd name="T100" fmla="*/ 223 w 663"/>
                <a:gd name="T101" fmla="*/ 29 h 954"/>
                <a:gd name="T102" fmla="*/ 239 w 663"/>
                <a:gd name="T10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3" h="954">
                  <a:moveTo>
                    <a:pt x="239" y="0"/>
                  </a:moveTo>
                  <a:lnTo>
                    <a:pt x="663" y="149"/>
                  </a:lnTo>
                  <a:lnTo>
                    <a:pt x="623" y="194"/>
                  </a:lnTo>
                  <a:lnTo>
                    <a:pt x="584" y="240"/>
                  </a:lnTo>
                  <a:lnTo>
                    <a:pt x="547" y="288"/>
                  </a:lnTo>
                  <a:lnTo>
                    <a:pt x="511" y="336"/>
                  </a:lnTo>
                  <a:lnTo>
                    <a:pt x="475" y="385"/>
                  </a:lnTo>
                  <a:lnTo>
                    <a:pt x="440" y="435"/>
                  </a:lnTo>
                  <a:lnTo>
                    <a:pt x="405" y="484"/>
                  </a:lnTo>
                  <a:lnTo>
                    <a:pt x="371" y="535"/>
                  </a:lnTo>
                  <a:lnTo>
                    <a:pt x="336" y="586"/>
                  </a:lnTo>
                  <a:lnTo>
                    <a:pt x="303" y="637"/>
                  </a:lnTo>
                  <a:lnTo>
                    <a:pt x="269" y="688"/>
                  </a:lnTo>
                  <a:lnTo>
                    <a:pt x="235" y="740"/>
                  </a:lnTo>
                  <a:lnTo>
                    <a:pt x="202" y="792"/>
                  </a:lnTo>
                  <a:lnTo>
                    <a:pt x="167" y="842"/>
                  </a:lnTo>
                  <a:lnTo>
                    <a:pt x="133" y="893"/>
                  </a:lnTo>
                  <a:lnTo>
                    <a:pt x="97" y="944"/>
                  </a:lnTo>
                  <a:lnTo>
                    <a:pt x="94" y="948"/>
                  </a:lnTo>
                  <a:lnTo>
                    <a:pt x="89" y="951"/>
                  </a:lnTo>
                  <a:lnTo>
                    <a:pt x="84" y="953"/>
                  </a:lnTo>
                  <a:lnTo>
                    <a:pt x="79" y="954"/>
                  </a:lnTo>
                  <a:lnTo>
                    <a:pt x="67" y="953"/>
                  </a:lnTo>
                  <a:lnTo>
                    <a:pt x="55" y="950"/>
                  </a:lnTo>
                  <a:lnTo>
                    <a:pt x="41" y="945"/>
                  </a:lnTo>
                  <a:lnTo>
                    <a:pt x="27" y="941"/>
                  </a:lnTo>
                  <a:lnTo>
                    <a:pt x="14" y="936"/>
                  </a:lnTo>
                  <a:lnTo>
                    <a:pt x="2" y="934"/>
                  </a:lnTo>
                  <a:lnTo>
                    <a:pt x="0" y="875"/>
                  </a:lnTo>
                  <a:lnTo>
                    <a:pt x="2" y="816"/>
                  </a:lnTo>
                  <a:lnTo>
                    <a:pt x="4" y="757"/>
                  </a:lnTo>
                  <a:lnTo>
                    <a:pt x="9" y="698"/>
                  </a:lnTo>
                  <a:lnTo>
                    <a:pt x="15" y="639"/>
                  </a:lnTo>
                  <a:lnTo>
                    <a:pt x="24" y="580"/>
                  </a:lnTo>
                  <a:lnTo>
                    <a:pt x="35" y="522"/>
                  </a:lnTo>
                  <a:lnTo>
                    <a:pt x="47" y="463"/>
                  </a:lnTo>
                  <a:lnTo>
                    <a:pt x="55" y="434"/>
                  </a:lnTo>
                  <a:lnTo>
                    <a:pt x="63" y="405"/>
                  </a:lnTo>
                  <a:lnTo>
                    <a:pt x="72" y="376"/>
                  </a:lnTo>
                  <a:lnTo>
                    <a:pt x="81" y="347"/>
                  </a:lnTo>
                  <a:lnTo>
                    <a:pt x="89" y="318"/>
                  </a:lnTo>
                  <a:lnTo>
                    <a:pt x="101" y="289"/>
                  </a:lnTo>
                  <a:lnTo>
                    <a:pt x="112" y="260"/>
                  </a:lnTo>
                  <a:lnTo>
                    <a:pt x="123" y="231"/>
                  </a:lnTo>
                  <a:lnTo>
                    <a:pt x="135" y="202"/>
                  </a:lnTo>
                  <a:lnTo>
                    <a:pt x="148" y="173"/>
                  </a:lnTo>
                  <a:lnTo>
                    <a:pt x="162" y="144"/>
                  </a:lnTo>
                  <a:lnTo>
                    <a:pt x="176" y="115"/>
                  </a:lnTo>
                  <a:lnTo>
                    <a:pt x="191" y="86"/>
                  </a:lnTo>
                  <a:lnTo>
                    <a:pt x="206" y="58"/>
                  </a:lnTo>
                  <a:lnTo>
                    <a:pt x="223" y="29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302" y="2760"/>
              <a:ext cx="32" cy="57"/>
            </a:xfrm>
            <a:custGeom>
              <a:avLst/>
              <a:gdLst>
                <a:gd name="T0" fmla="*/ 290 w 290"/>
                <a:gd name="T1" fmla="*/ 0 h 516"/>
                <a:gd name="T2" fmla="*/ 218 w 290"/>
                <a:gd name="T3" fmla="*/ 516 h 516"/>
                <a:gd name="T4" fmla="*/ 0 w 290"/>
                <a:gd name="T5" fmla="*/ 125 h 516"/>
                <a:gd name="T6" fmla="*/ 290 w 290"/>
                <a:gd name="T7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516">
                  <a:moveTo>
                    <a:pt x="290" y="0"/>
                  </a:moveTo>
                  <a:lnTo>
                    <a:pt x="218" y="516"/>
                  </a:lnTo>
                  <a:lnTo>
                    <a:pt x="0" y="125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192" y="2750"/>
              <a:ext cx="46" cy="60"/>
            </a:xfrm>
            <a:custGeom>
              <a:avLst/>
              <a:gdLst>
                <a:gd name="T0" fmla="*/ 420 w 420"/>
                <a:gd name="T1" fmla="*/ 388 h 544"/>
                <a:gd name="T2" fmla="*/ 390 w 420"/>
                <a:gd name="T3" fmla="*/ 371 h 544"/>
                <a:gd name="T4" fmla="*/ 361 w 420"/>
                <a:gd name="T5" fmla="*/ 353 h 544"/>
                <a:gd name="T6" fmla="*/ 333 w 420"/>
                <a:gd name="T7" fmla="*/ 334 h 544"/>
                <a:gd name="T8" fmla="*/ 307 w 420"/>
                <a:gd name="T9" fmla="*/ 315 h 544"/>
                <a:gd name="T10" fmla="*/ 282 w 420"/>
                <a:gd name="T11" fmla="*/ 294 h 544"/>
                <a:gd name="T12" fmla="*/ 257 w 420"/>
                <a:gd name="T13" fmla="*/ 273 h 544"/>
                <a:gd name="T14" fmla="*/ 235 w 420"/>
                <a:gd name="T15" fmla="*/ 250 h 544"/>
                <a:gd name="T16" fmla="*/ 213 w 420"/>
                <a:gd name="T17" fmla="*/ 226 h 544"/>
                <a:gd name="T18" fmla="*/ 193 w 420"/>
                <a:gd name="T19" fmla="*/ 202 h 544"/>
                <a:gd name="T20" fmla="*/ 175 w 420"/>
                <a:gd name="T21" fmla="*/ 176 h 544"/>
                <a:gd name="T22" fmla="*/ 157 w 420"/>
                <a:gd name="T23" fmla="*/ 149 h 544"/>
                <a:gd name="T24" fmla="*/ 142 w 420"/>
                <a:gd name="T25" fmla="*/ 122 h 544"/>
                <a:gd name="T26" fmla="*/ 128 w 420"/>
                <a:gd name="T27" fmla="*/ 93 h 544"/>
                <a:gd name="T28" fmla="*/ 116 w 420"/>
                <a:gd name="T29" fmla="*/ 63 h 544"/>
                <a:gd name="T30" fmla="*/ 106 w 420"/>
                <a:gd name="T31" fmla="*/ 32 h 544"/>
                <a:gd name="T32" fmla="*/ 97 w 420"/>
                <a:gd name="T33" fmla="*/ 0 h 544"/>
                <a:gd name="T34" fmla="*/ 0 w 420"/>
                <a:gd name="T35" fmla="*/ 544 h 544"/>
                <a:gd name="T36" fmla="*/ 42 w 420"/>
                <a:gd name="T37" fmla="*/ 527 h 544"/>
                <a:gd name="T38" fmla="*/ 93 w 420"/>
                <a:gd name="T39" fmla="*/ 508 h 544"/>
                <a:gd name="T40" fmla="*/ 149 w 420"/>
                <a:gd name="T41" fmla="*/ 487 h 544"/>
                <a:gd name="T42" fmla="*/ 209 w 420"/>
                <a:gd name="T43" fmla="*/ 466 h 544"/>
                <a:gd name="T44" fmla="*/ 269 w 420"/>
                <a:gd name="T45" fmla="*/ 444 h 544"/>
                <a:gd name="T46" fmla="*/ 327 w 420"/>
                <a:gd name="T47" fmla="*/ 422 h 544"/>
                <a:gd name="T48" fmla="*/ 377 w 420"/>
                <a:gd name="T49" fmla="*/ 403 h 544"/>
                <a:gd name="T50" fmla="*/ 420 w 420"/>
                <a:gd name="T51" fmla="*/ 38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0" h="544">
                  <a:moveTo>
                    <a:pt x="420" y="388"/>
                  </a:moveTo>
                  <a:lnTo>
                    <a:pt x="390" y="371"/>
                  </a:lnTo>
                  <a:lnTo>
                    <a:pt x="361" y="353"/>
                  </a:lnTo>
                  <a:lnTo>
                    <a:pt x="333" y="334"/>
                  </a:lnTo>
                  <a:lnTo>
                    <a:pt x="307" y="315"/>
                  </a:lnTo>
                  <a:lnTo>
                    <a:pt x="282" y="294"/>
                  </a:lnTo>
                  <a:lnTo>
                    <a:pt x="257" y="273"/>
                  </a:lnTo>
                  <a:lnTo>
                    <a:pt x="235" y="250"/>
                  </a:lnTo>
                  <a:lnTo>
                    <a:pt x="213" y="226"/>
                  </a:lnTo>
                  <a:lnTo>
                    <a:pt x="193" y="202"/>
                  </a:lnTo>
                  <a:lnTo>
                    <a:pt x="175" y="176"/>
                  </a:lnTo>
                  <a:lnTo>
                    <a:pt x="157" y="149"/>
                  </a:lnTo>
                  <a:lnTo>
                    <a:pt x="142" y="122"/>
                  </a:lnTo>
                  <a:lnTo>
                    <a:pt x="128" y="93"/>
                  </a:lnTo>
                  <a:lnTo>
                    <a:pt x="116" y="63"/>
                  </a:lnTo>
                  <a:lnTo>
                    <a:pt x="106" y="32"/>
                  </a:lnTo>
                  <a:lnTo>
                    <a:pt x="97" y="0"/>
                  </a:lnTo>
                  <a:lnTo>
                    <a:pt x="0" y="544"/>
                  </a:lnTo>
                  <a:lnTo>
                    <a:pt x="42" y="527"/>
                  </a:lnTo>
                  <a:lnTo>
                    <a:pt x="93" y="508"/>
                  </a:lnTo>
                  <a:lnTo>
                    <a:pt x="149" y="487"/>
                  </a:lnTo>
                  <a:lnTo>
                    <a:pt x="209" y="466"/>
                  </a:lnTo>
                  <a:lnTo>
                    <a:pt x="269" y="444"/>
                  </a:lnTo>
                  <a:lnTo>
                    <a:pt x="327" y="422"/>
                  </a:lnTo>
                  <a:lnTo>
                    <a:pt x="377" y="403"/>
                  </a:lnTo>
                  <a:lnTo>
                    <a:pt x="420" y="38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281" y="2812"/>
              <a:ext cx="102" cy="177"/>
            </a:xfrm>
            <a:custGeom>
              <a:avLst/>
              <a:gdLst>
                <a:gd name="T0" fmla="*/ 442 w 919"/>
                <a:gd name="T1" fmla="*/ 1593 h 1593"/>
                <a:gd name="T2" fmla="*/ 455 w 919"/>
                <a:gd name="T3" fmla="*/ 1576 h 1593"/>
                <a:gd name="T4" fmla="*/ 466 w 919"/>
                <a:gd name="T5" fmla="*/ 1561 h 1593"/>
                <a:gd name="T6" fmla="*/ 478 w 919"/>
                <a:gd name="T7" fmla="*/ 1546 h 1593"/>
                <a:gd name="T8" fmla="*/ 490 w 919"/>
                <a:gd name="T9" fmla="*/ 1532 h 1593"/>
                <a:gd name="T10" fmla="*/ 504 w 919"/>
                <a:gd name="T11" fmla="*/ 1518 h 1593"/>
                <a:gd name="T12" fmla="*/ 516 w 919"/>
                <a:gd name="T13" fmla="*/ 1507 h 1593"/>
                <a:gd name="T14" fmla="*/ 529 w 919"/>
                <a:gd name="T15" fmla="*/ 1496 h 1593"/>
                <a:gd name="T16" fmla="*/ 542 w 919"/>
                <a:gd name="T17" fmla="*/ 1485 h 1593"/>
                <a:gd name="T18" fmla="*/ 556 w 919"/>
                <a:gd name="T19" fmla="*/ 1476 h 1593"/>
                <a:gd name="T20" fmla="*/ 569 w 919"/>
                <a:gd name="T21" fmla="*/ 1467 h 1593"/>
                <a:gd name="T22" fmla="*/ 583 w 919"/>
                <a:gd name="T23" fmla="*/ 1460 h 1593"/>
                <a:gd name="T24" fmla="*/ 597 w 919"/>
                <a:gd name="T25" fmla="*/ 1454 h 1593"/>
                <a:gd name="T26" fmla="*/ 611 w 919"/>
                <a:gd name="T27" fmla="*/ 1448 h 1593"/>
                <a:gd name="T28" fmla="*/ 626 w 919"/>
                <a:gd name="T29" fmla="*/ 1443 h 1593"/>
                <a:gd name="T30" fmla="*/ 640 w 919"/>
                <a:gd name="T31" fmla="*/ 1439 h 1593"/>
                <a:gd name="T32" fmla="*/ 655 w 919"/>
                <a:gd name="T33" fmla="*/ 1436 h 1593"/>
                <a:gd name="T34" fmla="*/ 670 w 919"/>
                <a:gd name="T35" fmla="*/ 1434 h 1593"/>
                <a:gd name="T36" fmla="*/ 685 w 919"/>
                <a:gd name="T37" fmla="*/ 1433 h 1593"/>
                <a:gd name="T38" fmla="*/ 700 w 919"/>
                <a:gd name="T39" fmla="*/ 1433 h 1593"/>
                <a:gd name="T40" fmla="*/ 716 w 919"/>
                <a:gd name="T41" fmla="*/ 1433 h 1593"/>
                <a:gd name="T42" fmla="*/ 731 w 919"/>
                <a:gd name="T43" fmla="*/ 1435 h 1593"/>
                <a:gd name="T44" fmla="*/ 748 w 919"/>
                <a:gd name="T45" fmla="*/ 1437 h 1593"/>
                <a:gd name="T46" fmla="*/ 764 w 919"/>
                <a:gd name="T47" fmla="*/ 1440 h 1593"/>
                <a:gd name="T48" fmla="*/ 780 w 919"/>
                <a:gd name="T49" fmla="*/ 1445 h 1593"/>
                <a:gd name="T50" fmla="*/ 797 w 919"/>
                <a:gd name="T51" fmla="*/ 1449 h 1593"/>
                <a:gd name="T52" fmla="*/ 814 w 919"/>
                <a:gd name="T53" fmla="*/ 1456 h 1593"/>
                <a:gd name="T54" fmla="*/ 830 w 919"/>
                <a:gd name="T55" fmla="*/ 1463 h 1593"/>
                <a:gd name="T56" fmla="*/ 848 w 919"/>
                <a:gd name="T57" fmla="*/ 1471 h 1593"/>
                <a:gd name="T58" fmla="*/ 866 w 919"/>
                <a:gd name="T59" fmla="*/ 1479 h 1593"/>
                <a:gd name="T60" fmla="*/ 883 w 919"/>
                <a:gd name="T61" fmla="*/ 1489 h 1593"/>
                <a:gd name="T62" fmla="*/ 900 w 919"/>
                <a:gd name="T63" fmla="*/ 1499 h 1593"/>
                <a:gd name="T64" fmla="*/ 919 w 919"/>
                <a:gd name="T65" fmla="*/ 1511 h 1593"/>
                <a:gd name="T66" fmla="*/ 155 w 919"/>
                <a:gd name="T67" fmla="*/ 0 h 1593"/>
                <a:gd name="T68" fmla="*/ 0 w 919"/>
                <a:gd name="T69" fmla="*/ 51 h 1593"/>
                <a:gd name="T70" fmla="*/ 442 w 919"/>
                <a:gd name="T71" fmla="*/ 1593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9" h="1593">
                  <a:moveTo>
                    <a:pt x="442" y="1593"/>
                  </a:moveTo>
                  <a:lnTo>
                    <a:pt x="455" y="1576"/>
                  </a:lnTo>
                  <a:lnTo>
                    <a:pt x="466" y="1561"/>
                  </a:lnTo>
                  <a:lnTo>
                    <a:pt x="478" y="1546"/>
                  </a:lnTo>
                  <a:lnTo>
                    <a:pt x="490" y="1532"/>
                  </a:lnTo>
                  <a:lnTo>
                    <a:pt x="504" y="1518"/>
                  </a:lnTo>
                  <a:lnTo>
                    <a:pt x="516" y="1507"/>
                  </a:lnTo>
                  <a:lnTo>
                    <a:pt x="529" y="1496"/>
                  </a:lnTo>
                  <a:lnTo>
                    <a:pt x="542" y="1485"/>
                  </a:lnTo>
                  <a:lnTo>
                    <a:pt x="556" y="1476"/>
                  </a:lnTo>
                  <a:lnTo>
                    <a:pt x="569" y="1467"/>
                  </a:lnTo>
                  <a:lnTo>
                    <a:pt x="583" y="1460"/>
                  </a:lnTo>
                  <a:lnTo>
                    <a:pt x="597" y="1454"/>
                  </a:lnTo>
                  <a:lnTo>
                    <a:pt x="611" y="1448"/>
                  </a:lnTo>
                  <a:lnTo>
                    <a:pt x="626" y="1443"/>
                  </a:lnTo>
                  <a:lnTo>
                    <a:pt x="640" y="1439"/>
                  </a:lnTo>
                  <a:lnTo>
                    <a:pt x="655" y="1436"/>
                  </a:lnTo>
                  <a:lnTo>
                    <a:pt x="670" y="1434"/>
                  </a:lnTo>
                  <a:lnTo>
                    <a:pt x="685" y="1433"/>
                  </a:lnTo>
                  <a:lnTo>
                    <a:pt x="700" y="1433"/>
                  </a:lnTo>
                  <a:lnTo>
                    <a:pt x="716" y="1433"/>
                  </a:lnTo>
                  <a:lnTo>
                    <a:pt x="731" y="1435"/>
                  </a:lnTo>
                  <a:lnTo>
                    <a:pt x="748" y="1437"/>
                  </a:lnTo>
                  <a:lnTo>
                    <a:pt x="764" y="1440"/>
                  </a:lnTo>
                  <a:lnTo>
                    <a:pt x="780" y="1445"/>
                  </a:lnTo>
                  <a:lnTo>
                    <a:pt x="797" y="1449"/>
                  </a:lnTo>
                  <a:lnTo>
                    <a:pt x="814" y="1456"/>
                  </a:lnTo>
                  <a:lnTo>
                    <a:pt x="830" y="1463"/>
                  </a:lnTo>
                  <a:lnTo>
                    <a:pt x="848" y="1471"/>
                  </a:lnTo>
                  <a:lnTo>
                    <a:pt x="866" y="1479"/>
                  </a:lnTo>
                  <a:lnTo>
                    <a:pt x="883" y="1489"/>
                  </a:lnTo>
                  <a:lnTo>
                    <a:pt x="900" y="1499"/>
                  </a:lnTo>
                  <a:lnTo>
                    <a:pt x="919" y="1511"/>
                  </a:lnTo>
                  <a:lnTo>
                    <a:pt x="155" y="0"/>
                  </a:lnTo>
                  <a:lnTo>
                    <a:pt x="0" y="51"/>
                  </a:lnTo>
                  <a:lnTo>
                    <a:pt x="442" y="159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2" name="Freeform 117"/>
            <p:cNvSpPr>
              <a:spLocks noEditPoints="1"/>
            </p:cNvSpPr>
            <p:nvPr/>
          </p:nvSpPr>
          <p:spPr bwMode="auto">
            <a:xfrm>
              <a:off x="215" y="2709"/>
              <a:ext cx="95" cy="78"/>
            </a:xfrm>
            <a:custGeom>
              <a:avLst/>
              <a:gdLst>
                <a:gd name="T0" fmla="*/ 192 w 853"/>
                <a:gd name="T1" fmla="*/ 185 h 706"/>
                <a:gd name="T2" fmla="*/ 270 w 853"/>
                <a:gd name="T3" fmla="*/ 166 h 706"/>
                <a:gd name="T4" fmla="*/ 368 w 853"/>
                <a:gd name="T5" fmla="*/ 339 h 706"/>
                <a:gd name="T6" fmla="*/ 315 w 853"/>
                <a:gd name="T7" fmla="*/ 309 h 706"/>
                <a:gd name="T8" fmla="*/ 248 w 853"/>
                <a:gd name="T9" fmla="*/ 330 h 706"/>
                <a:gd name="T10" fmla="*/ 195 w 853"/>
                <a:gd name="T11" fmla="*/ 352 h 706"/>
                <a:gd name="T12" fmla="*/ 217 w 853"/>
                <a:gd name="T13" fmla="*/ 292 h 706"/>
                <a:gd name="T14" fmla="*/ 318 w 853"/>
                <a:gd name="T15" fmla="*/ 224 h 706"/>
                <a:gd name="T16" fmla="*/ 348 w 853"/>
                <a:gd name="T17" fmla="*/ 258 h 706"/>
                <a:gd name="T18" fmla="*/ 412 w 853"/>
                <a:gd name="T19" fmla="*/ 287 h 706"/>
                <a:gd name="T20" fmla="*/ 445 w 853"/>
                <a:gd name="T21" fmla="*/ 207 h 706"/>
                <a:gd name="T22" fmla="*/ 428 w 853"/>
                <a:gd name="T23" fmla="*/ 185 h 706"/>
                <a:gd name="T24" fmla="*/ 553 w 853"/>
                <a:gd name="T25" fmla="*/ 151 h 706"/>
                <a:gd name="T26" fmla="*/ 616 w 853"/>
                <a:gd name="T27" fmla="*/ 177 h 706"/>
                <a:gd name="T28" fmla="*/ 556 w 853"/>
                <a:gd name="T29" fmla="*/ 205 h 706"/>
                <a:gd name="T30" fmla="*/ 495 w 853"/>
                <a:gd name="T31" fmla="*/ 239 h 706"/>
                <a:gd name="T32" fmla="*/ 482 w 853"/>
                <a:gd name="T33" fmla="*/ 293 h 706"/>
                <a:gd name="T34" fmla="*/ 618 w 853"/>
                <a:gd name="T35" fmla="*/ 443 h 706"/>
                <a:gd name="T36" fmla="*/ 619 w 853"/>
                <a:gd name="T37" fmla="*/ 536 h 706"/>
                <a:gd name="T38" fmla="*/ 568 w 853"/>
                <a:gd name="T39" fmla="*/ 604 h 706"/>
                <a:gd name="T40" fmla="*/ 496 w 853"/>
                <a:gd name="T41" fmla="*/ 619 h 706"/>
                <a:gd name="T42" fmla="*/ 419 w 853"/>
                <a:gd name="T43" fmla="*/ 602 h 706"/>
                <a:gd name="T44" fmla="*/ 368 w 853"/>
                <a:gd name="T45" fmla="*/ 524 h 706"/>
                <a:gd name="T46" fmla="*/ 186 w 853"/>
                <a:gd name="T47" fmla="*/ 426 h 706"/>
                <a:gd name="T48" fmla="*/ 216 w 853"/>
                <a:gd name="T49" fmla="*/ 517 h 706"/>
                <a:gd name="T50" fmla="*/ 316 w 853"/>
                <a:gd name="T51" fmla="*/ 539 h 706"/>
                <a:gd name="T52" fmla="*/ 357 w 853"/>
                <a:gd name="T53" fmla="*/ 536 h 706"/>
                <a:gd name="T54" fmla="*/ 419 w 853"/>
                <a:gd name="T55" fmla="*/ 615 h 706"/>
                <a:gd name="T56" fmla="*/ 467 w 853"/>
                <a:gd name="T57" fmla="*/ 653 h 706"/>
                <a:gd name="T58" fmla="*/ 405 w 853"/>
                <a:gd name="T59" fmla="*/ 655 h 706"/>
                <a:gd name="T60" fmla="*/ 342 w 853"/>
                <a:gd name="T61" fmla="*/ 672 h 706"/>
                <a:gd name="T62" fmla="*/ 315 w 853"/>
                <a:gd name="T63" fmla="*/ 592 h 706"/>
                <a:gd name="T64" fmla="*/ 176 w 853"/>
                <a:gd name="T65" fmla="*/ 653 h 706"/>
                <a:gd name="T66" fmla="*/ 90 w 853"/>
                <a:gd name="T67" fmla="*/ 593 h 706"/>
                <a:gd name="T68" fmla="*/ 47 w 853"/>
                <a:gd name="T69" fmla="*/ 542 h 706"/>
                <a:gd name="T70" fmla="*/ 17 w 853"/>
                <a:gd name="T71" fmla="*/ 454 h 706"/>
                <a:gd name="T72" fmla="*/ 0 w 853"/>
                <a:gd name="T73" fmla="*/ 333 h 706"/>
                <a:gd name="T74" fmla="*/ 752 w 853"/>
                <a:gd name="T75" fmla="*/ 48 h 706"/>
                <a:gd name="T76" fmla="*/ 818 w 853"/>
                <a:gd name="T77" fmla="*/ 137 h 706"/>
                <a:gd name="T78" fmla="*/ 852 w 853"/>
                <a:gd name="T79" fmla="*/ 226 h 706"/>
                <a:gd name="T80" fmla="*/ 848 w 853"/>
                <a:gd name="T81" fmla="*/ 324 h 706"/>
                <a:gd name="T82" fmla="*/ 817 w 853"/>
                <a:gd name="T83" fmla="*/ 419 h 706"/>
                <a:gd name="T84" fmla="*/ 768 w 853"/>
                <a:gd name="T85" fmla="*/ 499 h 706"/>
                <a:gd name="T86" fmla="*/ 700 w 853"/>
                <a:gd name="T87" fmla="*/ 527 h 706"/>
                <a:gd name="T88" fmla="*/ 657 w 853"/>
                <a:gd name="T89" fmla="*/ 582 h 706"/>
                <a:gd name="T90" fmla="*/ 622 w 853"/>
                <a:gd name="T91" fmla="*/ 566 h 706"/>
                <a:gd name="T92" fmla="*/ 637 w 853"/>
                <a:gd name="T93" fmla="*/ 473 h 706"/>
                <a:gd name="T94" fmla="*/ 623 w 853"/>
                <a:gd name="T95" fmla="*/ 399 h 706"/>
                <a:gd name="T96" fmla="*/ 706 w 853"/>
                <a:gd name="T97" fmla="*/ 343 h 706"/>
                <a:gd name="T98" fmla="*/ 684 w 853"/>
                <a:gd name="T99" fmla="*/ 250 h 706"/>
                <a:gd name="T100" fmla="*/ 432 w 853"/>
                <a:gd name="T101" fmla="*/ 119 h 706"/>
                <a:gd name="T102" fmla="*/ 442 w 853"/>
                <a:gd name="T103" fmla="*/ 67 h 706"/>
                <a:gd name="T104" fmla="*/ 502 w 853"/>
                <a:gd name="T105" fmla="*/ 74 h 706"/>
                <a:gd name="T106" fmla="*/ 289 w 853"/>
                <a:gd name="T107" fmla="*/ 115 h 706"/>
                <a:gd name="T108" fmla="*/ 259 w 853"/>
                <a:gd name="T109" fmla="*/ 36 h 706"/>
                <a:gd name="T110" fmla="*/ 308 w 853"/>
                <a:gd name="T111" fmla="*/ 2 h 706"/>
                <a:gd name="T112" fmla="*/ 365 w 853"/>
                <a:gd name="T113" fmla="*/ 1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3" h="706">
                  <a:moveTo>
                    <a:pt x="226" y="243"/>
                  </a:moveTo>
                  <a:lnTo>
                    <a:pt x="214" y="232"/>
                  </a:lnTo>
                  <a:lnTo>
                    <a:pt x="205" y="221"/>
                  </a:lnTo>
                  <a:lnTo>
                    <a:pt x="198" y="212"/>
                  </a:lnTo>
                  <a:lnTo>
                    <a:pt x="194" y="204"/>
                  </a:lnTo>
                  <a:lnTo>
                    <a:pt x="192" y="197"/>
                  </a:lnTo>
                  <a:lnTo>
                    <a:pt x="190" y="191"/>
                  </a:lnTo>
                  <a:lnTo>
                    <a:pt x="192" y="185"/>
                  </a:lnTo>
                  <a:lnTo>
                    <a:pt x="194" y="180"/>
                  </a:lnTo>
                  <a:lnTo>
                    <a:pt x="209" y="164"/>
                  </a:lnTo>
                  <a:lnTo>
                    <a:pt x="222" y="147"/>
                  </a:lnTo>
                  <a:lnTo>
                    <a:pt x="237" y="151"/>
                  </a:lnTo>
                  <a:lnTo>
                    <a:pt x="257" y="154"/>
                  </a:lnTo>
                  <a:lnTo>
                    <a:pt x="263" y="157"/>
                  </a:lnTo>
                  <a:lnTo>
                    <a:pt x="267" y="161"/>
                  </a:lnTo>
                  <a:lnTo>
                    <a:pt x="270" y="166"/>
                  </a:lnTo>
                  <a:lnTo>
                    <a:pt x="274" y="173"/>
                  </a:lnTo>
                  <a:lnTo>
                    <a:pt x="276" y="182"/>
                  </a:lnTo>
                  <a:lnTo>
                    <a:pt x="277" y="193"/>
                  </a:lnTo>
                  <a:lnTo>
                    <a:pt x="277" y="207"/>
                  </a:lnTo>
                  <a:lnTo>
                    <a:pt x="276" y="223"/>
                  </a:lnTo>
                  <a:lnTo>
                    <a:pt x="226" y="243"/>
                  </a:lnTo>
                  <a:close/>
                  <a:moveTo>
                    <a:pt x="373" y="399"/>
                  </a:moveTo>
                  <a:lnTo>
                    <a:pt x="368" y="339"/>
                  </a:lnTo>
                  <a:lnTo>
                    <a:pt x="362" y="332"/>
                  </a:lnTo>
                  <a:lnTo>
                    <a:pt x="356" y="327"/>
                  </a:lnTo>
                  <a:lnTo>
                    <a:pt x="349" y="322"/>
                  </a:lnTo>
                  <a:lnTo>
                    <a:pt x="343" y="318"/>
                  </a:lnTo>
                  <a:lnTo>
                    <a:pt x="336" y="314"/>
                  </a:lnTo>
                  <a:lnTo>
                    <a:pt x="329" y="312"/>
                  </a:lnTo>
                  <a:lnTo>
                    <a:pt x="323" y="310"/>
                  </a:lnTo>
                  <a:lnTo>
                    <a:pt x="315" y="309"/>
                  </a:lnTo>
                  <a:lnTo>
                    <a:pt x="302" y="308"/>
                  </a:lnTo>
                  <a:lnTo>
                    <a:pt x="287" y="308"/>
                  </a:lnTo>
                  <a:lnTo>
                    <a:pt x="273" y="311"/>
                  </a:lnTo>
                  <a:lnTo>
                    <a:pt x="259" y="314"/>
                  </a:lnTo>
                  <a:lnTo>
                    <a:pt x="257" y="320"/>
                  </a:lnTo>
                  <a:lnTo>
                    <a:pt x="255" y="324"/>
                  </a:lnTo>
                  <a:lnTo>
                    <a:pt x="252" y="328"/>
                  </a:lnTo>
                  <a:lnTo>
                    <a:pt x="248" y="330"/>
                  </a:lnTo>
                  <a:lnTo>
                    <a:pt x="240" y="332"/>
                  </a:lnTo>
                  <a:lnTo>
                    <a:pt x="232" y="333"/>
                  </a:lnTo>
                  <a:lnTo>
                    <a:pt x="223" y="334"/>
                  </a:lnTo>
                  <a:lnTo>
                    <a:pt x="213" y="338"/>
                  </a:lnTo>
                  <a:lnTo>
                    <a:pt x="208" y="340"/>
                  </a:lnTo>
                  <a:lnTo>
                    <a:pt x="203" y="342"/>
                  </a:lnTo>
                  <a:lnTo>
                    <a:pt x="198" y="347"/>
                  </a:lnTo>
                  <a:lnTo>
                    <a:pt x="195" y="352"/>
                  </a:lnTo>
                  <a:lnTo>
                    <a:pt x="190" y="342"/>
                  </a:lnTo>
                  <a:lnTo>
                    <a:pt x="189" y="333"/>
                  </a:lnTo>
                  <a:lnTo>
                    <a:pt x="190" y="326"/>
                  </a:lnTo>
                  <a:lnTo>
                    <a:pt x="193" y="318"/>
                  </a:lnTo>
                  <a:lnTo>
                    <a:pt x="197" y="310"/>
                  </a:lnTo>
                  <a:lnTo>
                    <a:pt x="203" y="304"/>
                  </a:lnTo>
                  <a:lnTo>
                    <a:pt x="209" y="298"/>
                  </a:lnTo>
                  <a:lnTo>
                    <a:pt x="217" y="292"/>
                  </a:lnTo>
                  <a:lnTo>
                    <a:pt x="216" y="288"/>
                  </a:lnTo>
                  <a:lnTo>
                    <a:pt x="216" y="283"/>
                  </a:lnTo>
                  <a:lnTo>
                    <a:pt x="217" y="279"/>
                  </a:lnTo>
                  <a:lnTo>
                    <a:pt x="219" y="275"/>
                  </a:lnTo>
                  <a:lnTo>
                    <a:pt x="226" y="270"/>
                  </a:lnTo>
                  <a:lnTo>
                    <a:pt x="233" y="264"/>
                  </a:lnTo>
                  <a:lnTo>
                    <a:pt x="233" y="264"/>
                  </a:lnTo>
                  <a:lnTo>
                    <a:pt x="318" y="224"/>
                  </a:lnTo>
                  <a:lnTo>
                    <a:pt x="309" y="234"/>
                  </a:lnTo>
                  <a:lnTo>
                    <a:pt x="305" y="241"/>
                  </a:lnTo>
                  <a:lnTo>
                    <a:pt x="304" y="248"/>
                  </a:lnTo>
                  <a:lnTo>
                    <a:pt x="303" y="252"/>
                  </a:lnTo>
                  <a:lnTo>
                    <a:pt x="316" y="252"/>
                  </a:lnTo>
                  <a:lnTo>
                    <a:pt x="327" y="253"/>
                  </a:lnTo>
                  <a:lnTo>
                    <a:pt x="338" y="255"/>
                  </a:lnTo>
                  <a:lnTo>
                    <a:pt x="348" y="258"/>
                  </a:lnTo>
                  <a:lnTo>
                    <a:pt x="358" y="261"/>
                  </a:lnTo>
                  <a:lnTo>
                    <a:pt x="367" y="264"/>
                  </a:lnTo>
                  <a:lnTo>
                    <a:pt x="375" y="269"/>
                  </a:lnTo>
                  <a:lnTo>
                    <a:pt x="383" y="273"/>
                  </a:lnTo>
                  <a:lnTo>
                    <a:pt x="404" y="290"/>
                  </a:lnTo>
                  <a:lnTo>
                    <a:pt x="412" y="298"/>
                  </a:lnTo>
                  <a:lnTo>
                    <a:pt x="412" y="295"/>
                  </a:lnTo>
                  <a:lnTo>
                    <a:pt x="412" y="287"/>
                  </a:lnTo>
                  <a:lnTo>
                    <a:pt x="413" y="274"/>
                  </a:lnTo>
                  <a:lnTo>
                    <a:pt x="416" y="259"/>
                  </a:lnTo>
                  <a:lnTo>
                    <a:pt x="418" y="250"/>
                  </a:lnTo>
                  <a:lnTo>
                    <a:pt x="422" y="242"/>
                  </a:lnTo>
                  <a:lnTo>
                    <a:pt x="426" y="233"/>
                  </a:lnTo>
                  <a:lnTo>
                    <a:pt x="432" y="224"/>
                  </a:lnTo>
                  <a:lnTo>
                    <a:pt x="437" y="215"/>
                  </a:lnTo>
                  <a:lnTo>
                    <a:pt x="445" y="207"/>
                  </a:lnTo>
                  <a:lnTo>
                    <a:pt x="454" y="201"/>
                  </a:lnTo>
                  <a:lnTo>
                    <a:pt x="464" y="194"/>
                  </a:lnTo>
                  <a:lnTo>
                    <a:pt x="458" y="188"/>
                  </a:lnTo>
                  <a:lnTo>
                    <a:pt x="452" y="184"/>
                  </a:lnTo>
                  <a:lnTo>
                    <a:pt x="447" y="183"/>
                  </a:lnTo>
                  <a:lnTo>
                    <a:pt x="443" y="183"/>
                  </a:lnTo>
                  <a:lnTo>
                    <a:pt x="436" y="184"/>
                  </a:lnTo>
                  <a:lnTo>
                    <a:pt x="428" y="185"/>
                  </a:lnTo>
                  <a:lnTo>
                    <a:pt x="428" y="185"/>
                  </a:lnTo>
                  <a:lnTo>
                    <a:pt x="522" y="143"/>
                  </a:lnTo>
                  <a:lnTo>
                    <a:pt x="528" y="143"/>
                  </a:lnTo>
                  <a:lnTo>
                    <a:pt x="537" y="144"/>
                  </a:lnTo>
                  <a:lnTo>
                    <a:pt x="542" y="145"/>
                  </a:lnTo>
                  <a:lnTo>
                    <a:pt x="546" y="146"/>
                  </a:lnTo>
                  <a:lnTo>
                    <a:pt x="551" y="148"/>
                  </a:lnTo>
                  <a:lnTo>
                    <a:pt x="553" y="151"/>
                  </a:lnTo>
                  <a:lnTo>
                    <a:pt x="564" y="151"/>
                  </a:lnTo>
                  <a:lnTo>
                    <a:pt x="573" y="152"/>
                  </a:lnTo>
                  <a:lnTo>
                    <a:pt x="582" y="154"/>
                  </a:lnTo>
                  <a:lnTo>
                    <a:pt x="591" y="157"/>
                  </a:lnTo>
                  <a:lnTo>
                    <a:pt x="597" y="161"/>
                  </a:lnTo>
                  <a:lnTo>
                    <a:pt x="605" y="165"/>
                  </a:lnTo>
                  <a:lnTo>
                    <a:pt x="611" y="171"/>
                  </a:lnTo>
                  <a:lnTo>
                    <a:pt x="616" y="177"/>
                  </a:lnTo>
                  <a:lnTo>
                    <a:pt x="608" y="177"/>
                  </a:lnTo>
                  <a:lnTo>
                    <a:pt x="602" y="178"/>
                  </a:lnTo>
                  <a:lnTo>
                    <a:pt x="595" y="180"/>
                  </a:lnTo>
                  <a:lnTo>
                    <a:pt x="589" y="183"/>
                  </a:lnTo>
                  <a:lnTo>
                    <a:pt x="579" y="188"/>
                  </a:lnTo>
                  <a:lnTo>
                    <a:pt x="572" y="195"/>
                  </a:lnTo>
                  <a:lnTo>
                    <a:pt x="564" y="201"/>
                  </a:lnTo>
                  <a:lnTo>
                    <a:pt x="556" y="205"/>
                  </a:lnTo>
                  <a:lnTo>
                    <a:pt x="552" y="206"/>
                  </a:lnTo>
                  <a:lnTo>
                    <a:pt x="547" y="206"/>
                  </a:lnTo>
                  <a:lnTo>
                    <a:pt x="543" y="205"/>
                  </a:lnTo>
                  <a:lnTo>
                    <a:pt x="537" y="203"/>
                  </a:lnTo>
                  <a:lnTo>
                    <a:pt x="525" y="210"/>
                  </a:lnTo>
                  <a:lnTo>
                    <a:pt x="513" y="217"/>
                  </a:lnTo>
                  <a:lnTo>
                    <a:pt x="503" y="227"/>
                  </a:lnTo>
                  <a:lnTo>
                    <a:pt x="495" y="239"/>
                  </a:lnTo>
                  <a:lnTo>
                    <a:pt x="491" y="244"/>
                  </a:lnTo>
                  <a:lnTo>
                    <a:pt x="488" y="251"/>
                  </a:lnTo>
                  <a:lnTo>
                    <a:pt x="485" y="258"/>
                  </a:lnTo>
                  <a:lnTo>
                    <a:pt x="484" y="264"/>
                  </a:lnTo>
                  <a:lnTo>
                    <a:pt x="483" y="271"/>
                  </a:lnTo>
                  <a:lnTo>
                    <a:pt x="482" y="279"/>
                  </a:lnTo>
                  <a:lnTo>
                    <a:pt x="482" y="285"/>
                  </a:lnTo>
                  <a:lnTo>
                    <a:pt x="482" y="293"/>
                  </a:lnTo>
                  <a:lnTo>
                    <a:pt x="516" y="337"/>
                  </a:lnTo>
                  <a:lnTo>
                    <a:pt x="373" y="399"/>
                  </a:lnTo>
                  <a:close/>
                  <a:moveTo>
                    <a:pt x="547" y="344"/>
                  </a:moveTo>
                  <a:lnTo>
                    <a:pt x="573" y="377"/>
                  </a:lnTo>
                  <a:lnTo>
                    <a:pt x="602" y="412"/>
                  </a:lnTo>
                  <a:lnTo>
                    <a:pt x="607" y="422"/>
                  </a:lnTo>
                  <a:lnTo>
                    <a:pt x="614" y="433"/>
                  </a:lnTo>
                  <a:lnTo>
                    <a:pt x="618" y="443"/>
                  </a:lnTo>
                  <a:lnTo>
                    <a:pt x="623" y="454"/>
                  </a:lnTo>
                  <a:lnTo>
                    <a:pt x="626" y="464"/>
                  </a:lnTo>
                  <a:lnTo>
                    <a:pt x="628" y="475"/>
                  </a:lnTo>
                  <a:lnTo>
                    <a:pt x="628" y="487"/>
                  </a:lnTo>
                  <a:lnTo>
                    <a:pt x="628" y="498"/>
                  </a:lnTo>
                  <a:lnTo>
                    <a:pt x="626" y="513"/>
                  </a:lnTo>
                  <a:lnTo>
                    <a:pt x="623" y="525"/>
                  </a:lnTo>
                  <a:lnTo>
                    <a:pt x="619" y="536"/>
                  </a:lnTo>
                  <a:lnTo>
                    <a:pt x="615" y="546"/>
                  </a:lnTo>
                  <a:lnTo>
                    <a:pt x="611" y="554"/>
                  </a:lnTo>
                  <a:lnTo>
                    <a:pt x="606" y="562"/>
                  </a:lnTo>
                  <a:lnTo>
                    <a:pt x="601" y="568"/>
                  </a:lnTo>
                  <a:lnTo>
                    <a:pt x="596" y="575"/>
                  </a:lnTo>
                  <a:lnTo>
                    <a:pt x="585" y="586"/>
                  </a:lnTo>
                  <a:lnTo>
                    <a:pt x="574" y="597"/>
                  </a:lnTo>
                  <a:lnTo>
                    <a:pt x="568" y="604"/>
                  </a:lnTo>
                  <a:lnTo>
                    <a:pt x="563" y="611"/>
                  </a:lnTo>
                  <a:lnTo>
                    <a:pt x="558" y="619"/>
                  </a:lnTo>
                  <a:lnTo>
                    <a:pt x="554" y="628"/>
                  </a:lnTo>
                  <a:lnTo>
                    <a:pt x="543" y="623"/>
                  </a:lnTo>
                  <a:lnTo>
                    <a:pt x="533" y="621"/>
                  </a:lnTo>
                  <a:lnTo>
                    <a:pt x="523" y="620"/>
                  </a:lnTo>
                  <a:lnTo>
                    <a:pt x="514" y="619"/>
                  </a:lnTo>
                  <a:lnTo>
                    <a:pt x="496" y="619"/>
                  </a:lnTo>
                  <a:lnTo>
                    <a:pt x="481" y="619"/>
                  </a:lnTo>
                  <a:lnTo>
                    <a:pt x="472" y="619"/>
                  </a:lnTo>
                  <a:lnTo>
                    <a:pt x="464" y="619"/>
                  </a:lnTo>
                  <a:lnTo>
                    <a:pt x="456" y="617"/>
                  </a:lnTo>
                  <a:lnTo>
                    <a:pt x="447" y="615"/>
                  </a:lnTo>
                  <a:lnTo>
                    <a:pt x="438" y="612"/>
                  </a:lnTo>
                  <a:lnTo>
                    <a:pt x="429" y="607"/>
                  </a:lnTo>
                  <a:lnTo>
                    <a:pt x="419" y="602"/>
                  </a:lnTo>
                  <a:lnTo>
                    <a:pt x="409" y="594"/>
                  </a:lnTo>
                  <a:lnTo>
                    <a:pt x="401" y="586"/>
                  </a:lnTo>
                  <a:lnTo>
                    <a:pt x="392" y="576"/>
                  </a:lnTo>
                  <a:lnTo>
                    <a:pt x="385" y="567"/>
                  </a:lnTo>
                  <a:lnTo>
                    <a:pt x="379" y="557"/>
                  </a:lnTo>
                  <a:lnTo>
                    <a:pt x="375" y="546"/>
                  </a:lnTo>
                  <a:lnTo>
                    <a:pt x="372" y="535"/>
                  </a:lnTo>
                  <a:lnTo>
                    <a:pt x="368" y="524"/>
                  </a:lnTo>
                  <a:lnTo>
                    <a:pt x="366" y="513"/>
                  </a:lnTo>
                  <a:lnTo>
                    <a:pt x="363" y="489"/>
                  </a:lnTo>
                  <a:lnTo>
                    <a:pt x="361" y="466"/>
                  </a:lnTo>
                  <a:lnTo>
                    <a:pt x="357" y="443"/>
                  </a:lnTo>
                  <a:lnTo>
                    <a:pt x="352" y="420"/>
                  </a:lnTo>
                  <a:lnTo>
                    <a:pt x="547" y="344"/>
                  </a:lnTo>
                  <a:close/>
                  <a:moveTo>
                    <a:pt x="186" y="415"/>
                  </a:moveTo>
                  <a:lnTo>
                    <a:pt x="186" y="426"/>
                  </a:lnTo>
                  <a:lnTo>
                    <a:pt x="186" y="437"/>
                  </a:lnTo>
                  <a:lnTo>
                    <a:pt x="188" y="449"/>
                  </a:lnTo>
                  <a:lnTo>
                    <a:pt x="190" y="461"/>
                  </a:lnTo>
                  <a:lnTo>
                    <a:pt x="194" y="474"/>
                  </a:lnTo>
                  <a:lnTo>
                    <a:pt x="197" y="485"/>
                  </a:lnTo>
                  <a:lnTo>
                    <a:pt x="203" y="497"/>
                  </a:lnTo>
                  <a:lnTo>
                    <a:pt x="208" y="507"/>
                  </a:lnTo>
                  <a:lnTo>
                    <a:pt x="216" y="517"/>
                  </a:lnTo>
                  <a:lnTo>
                    <a:pt x="224" y="526"/>
                  </a:lnTo>
                  <a:lnTo>
                    <a:pt x="234" y="534"/>
                  </a:lnTo>
                  <a:lnTo>
                    <a:pt x="245" y="541"/>
                  </a:lnTo>
                  <a:lnTo>
                    <a:pt x="257" y="546"/>
                  </a:lnTo>
                  <a:lnTo>
                    <a:pt x="270" y="548"/>
                  </a:lnTo>
                  <a:lnTo>
                    <a:pt x="285" y="550"/>
                  </a:lnTo>
                  <a:lnTo>
                    <a:pt x="302" y="550"/>
                  </a:lnTo>
                  <a:lnTo>
                    <a:pt x="316" y="539"/>
                  </a:lnTo>
                  <a:lnTo>
                    <a:pt x="329" y="527"/>
                  </a:lnTo>
                  <a:lnTo>
                    <a:pt x="336" y="521"/>
                  </a:lnTo>
                  <a:lnTo>
                    <a:pt x="340" y="514"/>
                  </a:lnTo>
                  <a:lnTo>
                    <a:pt x="346" y="506"/>
                  </a:lnTo>
                  <a:lnTo>
                    <a:pt x="349" y="497"/>
                  </a:lnTo>
                  <a:lnTo>
                    <a:pt x="356" y="512"/>
                  </a:lnTo>
                  <a:lnTo>
                    <a:pt x="356" y="524"/>
                  </a:lnTo>
                  <a:lnTo>
                    <a:pt x="357" y="536"/>
                  </a:lnTo>
                  <a:lnTo>
                    <a:pt x="361" y="548"/>
                  </a:lnTo>
                  <a:lnTo>
                    <a:pt x="365" y="561"/>
                  </a:lnTo>
                  <a:lnTo>
                    <a:pt x="371" y="572"/>
                  </a:lnTo>
                  <a:lnTo>
                    <a:pt x="377" y="583"/>
                  </a:lnTo>
                  <a:lnTo>
                    <a:pt x="386" y="593"/>
                  </a:lnTo>
                  <a:lnTo>
                    <a:pt x="396" y="601"/>
                  </a:lnTo>
                  <a:lnTo>
                    <a:pt x="408" y="609"/>
                  </a:lnTo>
                  <a:lnTo>
                    <a:pt x="419" y="615"/>
                  </a:lnTo>
                  <a:lnTo>
                    <a:pt x="429" y="621"/>
                  </a:lnTo>
                  <a:lnTo>
                    <a:pt x="439" y="624"/>
                  </a:lnTo>
                  <a:lnTo>
                    <a:pt x="448" y="628"/>
                  </a:lnTo>
                  <a:lnTo>
                    <a:pt x="456" y="630"/>
                  </a:lnTo>
                  <a:lnTo>
                    <a:pt x="464" y="631"/>
                  </a:lnTo>
                  <a:lnTo>
                    <a:pt x="473" y="632"/>
                  </a:lnTo>
                  <a:lnTo>
                    <a:pt x="471" y="642"/>
                  </a:lnTo>
                  <a:lnTo>
                    <a:pt x="467" y="653"/>
                  </a:lnTo>
                  <a:lnTo>
                    <a:pt x="463" y="663"/>
                  </a:lnTo>
                  <a:lnTo>
                    <a:pt x="457" y="673"/>
                  </a:lnTo>
                  <a:lnTo>
                    <a:pt x="448" y="669"/>
                  </a:lnTo>
                  <a:lnTo>
                    <a:pt x="439" y="664"/>
                  </a:lnTo>
                  <a:lnTo>
                    <a:pt x="431" y="661"/>
                  </a:lnTo>
                  <a:lnTo>
                    <a:pt x="422" y="658"/>
                  </a:lnTo>
                  <a:lnTo>
                    <a:pt x="413" y="656"/>
                  </a:lnTo>
                  <a:lnTo>
                    <a:pt x="405" y="655"/>
                  </a:lnTo>
                  <a:lnTo>
                    <a:pt x="396" y="654"/>
                  </a:lnTo>
                  <a:lnTo>
                    <a:pt x="388" y="655"/>
                  </a:lnTo>
                  <a:lnTo>
                    <a:pt x="381" y="656"/>
                  </a:lnTo>
                  <a:lnTo>
                    <a:pt x="372" y="658"/>
                  </a:lnTo>
                  <a:lnTo>
                    <a:pt x="364" y="661"/>
                  </a:lnTo>
                  <a:lnTo>
                    <a:pt x="356" y="663"/>
                  </a:lnTo>
                  <a:lnTo>
                    <a:pt x="348" y="668"/>
                  </a:lnTo>
                  <a:lnTo>
                    <a:pt x="342" y="672"/>
                  </a:lnTo>
                  <a:lnTo>
                    <a:pt x="334" y="678"/>
                  </a:lnTo>
                  <a:lnTo>
                    <a:pt x="326" y="684"/>
                  </a:lnTo>
                  <a:lnTo>
                    <a:pt x="316" y="683"/>
                  </a:lnTo>
                  <a:lnTo>
                    <a:pt x="305" y="683"/>
                  </a:lnTo>
                  <a:lnTo>
                    <a:pt x="294" y="683"/>
                  </a:lnTo>
                  <a:lnTo>
                    <a:pt x="284" y="683"/>
                  </a:lnTo>
                  <a:lnTo>
                    <a:pt x="284" y="683"/>
                  </a:lnTo>
                  <a:lnTo>
                    <a:pt x="315" y="592"/>
                  </a:lnTo>
                  <a:lnTo>
                    <a:pt x="256" y="682"/>
                  </a:lnTo>
                  <a:lnTo>
                    <a:pt x="245" y="678"/>
                  </a:lnTo>
                  <a:lnTo>
                    <a:pt x="235" y="674"/>
                  </a:lnTo>
                  <a:lnTo>
                    <a:pt x="224" y="671"/>
                  </a:lnTo>
                  <a:lnTo>
                    <a:pt x="214" y="667"/>
                  </a:lnTo>
                  <a:lnTo>
                    <a:pt x="258" y="591"/>
                  </a:lnTo>
                  <a:lnTo>
                    <a:pt x="186" y="659"/>
                  </a:lnTo>
                  <a:lnTo>
                    <a:pt x="176" y="653"/>
                  </a:lnTo>
                  <a:lnTo>
                    <a:pt x="166" y="649"/>
                  </a:lnTo>
                  <a:lnTo>
                    <a:pt x="157" y="642"/>
                  </a:lnTo>
                  <a:lnTo>
                    <a:pt x="147" y="636"/>
                  </a:lnTo>
                  <a:lnTo>
                    <a:pt x="216" y="575"/>
                  </a:lnTo>
                  <a:lnTo>
                    <a:pt x="127" y="622"/>
                  </a:lnTo>
                  <a:lnTo>
                    <a:pt x="115" y="612"/>
                  </a:lnTo>
                  <a:lnTo>
                    <a:pt x="103" y="603"/>
                  </a:lnTo>
                  <a:lnTo>
                    <a:pt x="90" y="593"/>
                  </a:lnTo>
                  <a:lnTo>
                    <a:pt x="78" y="585"/>
                  </a:lnTo>
                  <a:lnTo>
                    <a:pt x="182" y="545"/>
                  </a:lnTo>
                  <a:lnTo>
                    <a:pt x="58" y="556"/>
                  </a:lnTo>
                  <a:lnTo>
                    <a:pt x="54" y="551"/>
                  </a:lnTo>
                  <a:lnTo>
                    <a:pt x="51" y="546"/>
                  </a:lnTo>
                  <a:lnTo>
                    <a:pt x="50" y="544"/>
                  </a:lnTo>
                  <a:lnTo>
                    <a:pt x="48" y="543"/>
                  </a:lnTo>
                  <a:lnTo>
                    <a:pt x="47" y="542"/>
                  </a:lnTo>
                  <a:lnTo>
                    <a:pt x="44" y="542"/>
                  </a:lnTo>
                  <a:lnTo>
                    <a:pt x="40" y="531"/>
                  </a:lnTo>
                  <a:lnTo>
                    <a:pt x="38" y="518"/>
                  </a:lnTo>
                  <a:lnTo>
                    <a:pt x="35" y="507"/>
                  </a:lnTo>
                  <a:lnTo>
                    <a:pt x="31" y="495"/>
                  </a:lnTo>
                  <a:lnTo>
                    <a:pt x="169" y="499"/>
                  </a:lnTo>
                  <a:lnTo>
                    <a:pt x="18" y="467"/>
                  </a:lnTo>
                  <a:lnTo>
                    <a:pt x="17" y="454"/>
                  </a:lnTo>
                  <a:lnTo>
                    <a:pt x="15" y="441"/>
                  </a:lnTo>
                  <a:lnTo>
                    <a:pt x="14" y="429"/>
                  </a:lnTo>
                  <a:lnTo>
                    <a:pt x="13" y="417"/>
                  </a:lnTo>
                  <a:lnTo>
                    <a:pt x="139" y="449"/>
                  </a:lnTo>
                  <a:lnTo>
                    <a:pt x="6" y="389"/>
                  </a:lnTo>
                  <a:lnTo>
                    <a:pt x="3" y="365"/>
                  </a:lnTo>
                  <a:lnTo>
                    <a:pt x="1" y="346"/>
                  </a:lnTo>
                  <a:lnTo>
                    <a:pt x="0" y="333"/>
                  </a:lnTo>
                  <a:lnTo>
                    <a:pt x="0" y="329"/>
                  </a:lnTo>
                  <a:lnTo>
                    <a:pt x="186" y="415"/>
                  </a:lnTo>
                  <a:close/>
                  <a:moveTo>
                    <a:pt x="227" y="688"/>
                  </a:moveTo>
                  <a:lnTo>
                    <a:pt x="219" y="706"/>
                  </a:lnTo>
                  <a:lnTo>
                    <a:pt x="227" y="688"/>
                  </a:lnTo>
                  <a:close/>
                  <a:moveTo>
                    <a:pt x="730" y="28"/>
                  </a:moveTo>
                  <a:lnTo>
                    <a:pt x="742" y="38"/>
                  </a:lnTo>
                  <a:lnTo>
                    <a:pt x="752" y="48"/>
                  </a:lnTo>
                  <a:lnTo>
                    <a:pt x="762" y="60"/>
                  </a:lnTo>
                  <a:lnTo>
                    <a:pt x="771" y="71"/>
                  </a:lnTo>
                  <a:lnTo>
                    <a:pt x="717" y="209"/>
                  </a:lnTo>
                  <a:lnTo>
                    <a:pt x="792" y="94"/>
                  </a:lnTo>
                  <a:lnTo>
                    <a:pt x="797" y="105"/>
                  </a:lnTo>
                  <a:lnTo>
                    <a:pt x="803" y="116"/>
                  </a:lnTo>
                  <a:lnTo>
                    <a:pt x="811" y="127"/>
                  </a:lnTo>
                  <a:lnTo>
                    <a:pt x="818" y="137"/>
                  </a:lnTo>
                  <a:lnTo>
                    <a:pt x="737" y="265"/>
                  </a:lnTo>
                  <a:lnTo>
                    <a:pt x="832" y="176"/>
                  </a:lnTo>
                  <a:lnTo>
                    <a:pt x="835" y="183"/>
                  </a:lnTo>
                  <a:lnTo>
                    <a:pt x="838" y="191"/>
                  </a:lnTo>
                  <a:lnTo>
                    <a:pt x="841" y="201"/>
                  </a:lnTo>
                  <a:lnTo>
                    <a:pt x="844" y="212"/>
                  </a:lnTo>
                  <a:lnTo>
                    <a:pt x="848" y="219"/>
                  </a:lnTo>
                  <a:lnTo>
                    <a:pt x="852" y="226"/>
                  </a:lnTo>
                  <a:lnTo>
                    <a:pt x="757" y="308"/>
                  </a:lnTo>
                  <a:lnTo>
                    <a:pt x="851" y="261"/>
                  </a:lnTo>
                  <a:lnTo>
                    <a:pt x="852" y="270"/>
                  </a:lnTo>
                  <a:lnTo>
                    <a:pt x="853" y="278"/>
                  </a:lnTo>
                  <a:lnTo>
                    <a:pt x="853" y="285"/>
                  </a:lnTo>
                  <a:lnTo>
                    <a:pt x="852" y="293"/>
                  </a:lnTo>
                  <a:lnTo>
                    <a:pt x="850" y="309"/>
                  </a:lnTo>
                  <a:lnTo>
                    <a:pt x="848" y="324"/>
                  </a:lnTo>
                  <a:lnTo>
                    <a:pt x="748" y="350"/>
                  </a:lnTo>
                  <a:lnTo>
                    <a:pt x="841" y="346"/>
                  </a:lnTo>
                  <a:lnTo>
                    <a:pt x="840" y="358"/>
                  </a:lnTo>
                  <a:lnTo>
                    <a:pt x="836" y="369"/>
                  </a:lnTo>
                  <a:lnTo>
                    <a:pt x="834" y="380"/>
                  </a:lnTo>
                  <a:lnTo>
                    <a:pt x="833" y="391"/>
                  </a:lnTo>
                  <a:lnTo>
                    <a:pt x="733" y="396"/>
                  </a:lnTo>
                  <a:lnTo>
                    <a:pt x="817" y="419"/>
                  </a:lnTo>
                  <a:lnTo>
                    <a:pt x="813" y="427"/>
                  </a:lnTo>
                  <a:lnTo>
                    <a:pt x="808" y="436"/>
                  </a:lnTo>
                  <a:lnTo>
                    <a:pt x="804" y="446"/>
                  </a:lnTo>
                  <a:lnTo>
                    <a:pt x="803" y="454"/>
                  </a:lnTo>
                  <a:lnTo>
                    <a:pt x="686" y="437"/>
                  </a:lnTo>
                  <a:lnTo>
                    <a:pt x="781" y="482"/>
                  </a:lnTo>
                  <a:lnTo>
                    <a:pt x="775" y="492"/>
                  </a:lnTo>
                  <a:lnTo>
                    <a:pt x="768" y="499"/>
                  </a:lnTo>
                  <a:lnTo>
                    <a:pt x="761" y="507"/>
                  </a:lnTo>
                  <a:lnTo>
                    <a:pt x="751" y="516"/>
                  </a:lnTo>
                  <a:lnTo>
                    <a:pt x="742" y="516"/>
                  </a:lnTo>
                  <a:lnTo>
                    <a:pt x="732" y="517"/>
                  </a:lnTo>
                  <a:lnTo>
                    <a:pt x="723" y="518"/>
                  </a:lnTo>
                  <a:lnTo>
                    <a:pt x="715" y="521"/>
                  </a:lnTo>
                  <a:lnTo>
                    <a:pt x="706" y="524"/>
                  </a:lnTo>
                  <a:lnTo>
                    <a:pt x="700" y="527"/>
                  </a:lnTo>
                  <a:lnTo>
                    <a:pt x="692" y="532"/>
                  </a:lnTo>
                  <a:lnTo>
                    <a:pt x="685" y="537"/>
                  </a:lnTo>
                  <a:lnTo>
                    <a:pt x="680" y="543"/>
                  </a:lnTo>
                  <a:lnTo>
                    <a:pt x="674" y="550"/>
                  </a:lnTo>
                  <a:lnTo>
                    <a:pt x="670" y="556"/>
                  </a:lnTo>
                  <a:lnTo>
                    <a:pt x="665" y="564"/>
                  </a:lnTo>
                  <a:lnTo>
                    <a:pt x="661" y="573"/>
                  </a:lnTo>
                  <a:lnTo>
                    <a:pt x="657" y="582"/>
                  </a:lnTo>
                  <a:lnTo>
                    <a:pt x="655" y="592"/>
                  </a:lnTo>
                  <a:lnTo>
                    <a:pt x="653" y="602"/>
                  </a:lnTo>
                  <a:lnTo>
                    <a:pt x="638" y="596"/>
                  </a:lnTo>
                  <a:lnTo>
                    <a:pt x="627" y="591"/>
                  </a:lnTo>
                  <a:lnTo>
                    <a:pt x="618" y="585"/>
                  </a:lnTo>
                  <a:lnTo>
                    <a:pt x="612" y="580"/>
                  </a:lnTo>
                  <a:lnTo>
                    <a:pt x="616" y="574"/>
                  </a:lnTo>
                  <a:lnTo>
                    <a:pt x="622" y="566"/>
                  </a:lnTo>
                  <a:lnTo>
                    <a:pt x="625" y="558"/>
                  </a:lnTo>
                  <a:lnTo>
                    <a:pt x="630" y="548"/>
                  </a:lnTo>
                  <a:lnTo>
                    <a:pt x="636" y="526"/>
                  </a:lnTo>
                  <a:lnTo>
                    <a:pt x="642" y="499"/>
                  </a:lnTo>
                  <a:lnTo>
                    <a:pt x="642" y="493"/>
                  </a:lnTo>
                  <a:lnTo>
                    <a:pt x="641" y="486"/>
                  </a:lnTo>
                  <a:lnTo>
                    <a:pt x="640" y="479"/>
                  </a:lnTo>
                  <a:lnTo>
                    <a:pt x="637" y="473"/>
                  </a:lnTo>
                  <a:lnTo>
                    <a:pt x="632" y="459"/>
                  </a:lnTo>
                  <a:lnTo>
                    <a:pt x="626" y="447"/>
                  </a:lnTo>
                  <a:lnTo>
                    <a:pt x="619" y="435"/>
                  </a:lnTo>
                  <a:lnTo>
                    <a:pt x="614" y="424"/>
                  </a:lnTo>
                  <a:lnTo>
                    <a:pt x="611" y="415"/>
                  </a:lnTo>
                  <a:lnTo>
                    <a:pt x="609" y="406"/>
                  </a:lnTo>
                  <a:lnTo>
                    <a:pt x="603" y="399"/>
                  </a:lnTo>
                  <a:lnTo>
                    <a:pt x="623" y="399"/>
                  </a:lnTo>
                  <a:lnTo>
                    <a:pt x="641" y="400"/>
                  </a:lnTo>
                  <a:lnTo>
                    <a:pt x="657" y="400"/>
                  </a:lnTo>
                  <a:lnTo>
                    <a:pt x="673" y="401"/>
                  </a:lnTo>
                  <a:lnTo>
                    <a:pt x="683" y="390"/>
                  </a:lnTo>
                  <a:lnTo>
                    <a:pt x="692" y="379"/>
                  </a:lnTo>
                  <a:lnTo>
                    <a:pt x="698" y="368"/>
                  </a:lnTo>
                  <a:lnTo>
                    <a:pt x="703" y="356"/>
                  </a:lnTo>
                  <a:lnTo>
                    <a:pt x="706" y="343"/>
                  </a:lnTo>
                  <a:lnTo>
                    <a:pt x="708" y="332"/>
                  </a:lnTo>
                  <a:lnTo>
                    <a:pt x="708" y="320"/>
                  </a:lnTo>
                  <a:lnTo>
                    <a:pt x="707" y="308"/>
                  </a:lnTo>
                  <a:lnTo>
                    <a:pt x="705" y="295"/>
                  </a:lnTo>
                  <a:lnTo>
                    <a:pt x="702" y="283"/>
                  </a:lnTo>
                  <a:lnTo>
                    <a:pt x="696" y="272"/>
                  </a:lnTo>
                  <a:lnTo>
                    <a:pt x="691" y="261"/>
                  </a:lnTo>
                  <a:lnTo>
                    <a:pt x="684" y="250"/>
                  </a:lnTo>
                  <a:lnTo>
                    <a:pt x="676" y="240"/>
                  </a:lnTo>
                  <a:lnTo>
                    <a:pt x="667" y="230"/>
                  </a:lnTo>
                  <a:lnTo>
                    <a:pt x="657" y="221"/>
                  </a:lnTo>
                  <a:lnTo>
                    <a:pt x="730" y="28"/>
                  </a:lnTo>
                  <a:close/>
                  <a:moveTo>
                    <a:pt x="458" y="147"/>
                  </a:moveTo>
                  <a:lnTo>
                    <a:pt x="446" y="137"/>
                  </a:lnTo>
                  <a:lnTo>
                    <a:pt x="438" y="127"/>
                  </a:lnTo>
                  <a:lnTo>
                    <a:pt x="432" y="119"/>
                  </a:lnTo>
                  <a:lnTo>
                    <a:pt x="427" y="112"/>
                  </a:lnTo>
                  <a:lnTo>
                    <a:pt x="425" y="105"/>
                  </a:lnTo>
                  <a:lnTo>
                    <a:pt x="424" y="98"/>
                  </a:lnTo>
                  <a:lnTo>
                    <a:pt x="425" y="93"/>
                  </a:lnTo>
                  <a:lnTo>
                    <a:pt x="426" y="87"/>
                  </a:lnTo>
                  <a:lnTo>
                    <a:pt x="432" y="78"/>
                  </a:lnTo>
                  <a:lnTo>
                    <a:pt x="438" y="70"/>
                  </a:lnTo>
                  <a:lnTo>
                    <a:pt x="442" y="67"/>
                  </a:lnTo>
                  <a:lnTo>
                    <a:pt x="444" y="63"/>
                  </a:lnTo>
                  <a:lnTo>
                    <a:pt x="446" y="59"/>
                  </a:lnTo>
                  <a:lnTo>
                    <a:pt x="447" y="56"/>
                  </a:lnTo>
                  <a:lnTo>
                    <a:pt x="471" y="59"/>
                  </a:lnTo>
                  <a:lnTo>
                    <a:pt x="491" y="63"/>
                  </a:lnTo>
                  <a:lnTo>
                    <a:pt x="495" y="65"/>
                  </a:lnTo>
                  <a:lnTo>
                    <a:pt x="498" y="68"/>
                  </a:lnTo>
                  <a:lnTo>
                    <a:pt x="502" y="74"/>
                  </a:lnTo>
                  <a:lnTo>
                    <a:pt x="504" y="80"/>
                  </a:lnTo>
                  <a:lnTo>
                    <a:pt x="506" y="88"/>
                  </a:lnTo>
                  <a:lnTo>
                    <a:pt x="507" y="99"/>
                  </a:lnTo>
                  <a:lnTo>
                    <a:pt x="508" y="113"/>
                  </a:lnTo>
                  <a:lnTo>
                    <a:pt x="508" y="128"/>
                  </a:lnTo>
                  <a:lnTo>
                    <a:pt x="458" y="147"/>
                  </a:lnTo>
                  <a:close/>
                  <a:moveTo>
                    <a:pt x="307" y="129"/>
                  </a:moveTo>
                  <a:lnTo>
                    <a:pt x="289" y="115"/>
                  </a:lnTo>
                  <a:lnTo>
                    <a:pt x="276" y="102"/>
                  </a:lnTo>
                  <a:lnTo>
                    <a:pt x="266" y="89"/>
                  </a:lnTo>
                  <a:lnTo>
                    <a:pt x="259" y="78"/>
                  </a:lnTo>
                  <a:lnTo>
                    <a:pt x="255" y="68"/>
                  </a:lnTo>
                  <a:lnTo>
                    <a:pt x="254" y="59"/>
                  </a:lnTo>
                  <a:lnTo>
                    <a:pt x="254" y="50"/>
                  </a:lnTo>
                  <a:lnTo>
                    <a:pt x="256" y="43"/>
                  </a:lnTo>
                  <a:lnTo>
                    <a:pt x="259" y="36"/>
                  </a:lnTo>
                  <a:lnTo>
                    <a:pt x="264" y="29"/>
                  </a:lnTo>
                  <a:lnTo>
                    <a:pt x="269" y="24"/>
                  </a:lnTo>
                  <a:lnTo>
                    <a:pt x="274" y="19"/>
                  </a:lnTo>
                  <a:lnTo>
                    <a:pt x="284" y="9"/>
                  </a:lnTo>
                  <a:lnTo>
                    <a:pt x="289" y="1"/>
                  </a:lnTo>
                  <a:lnTo>
                    <a:pt x="295" y="2"/>
                  </a:lnTo>
                  <a:lnTo>
                    <a:pt x="302" y="2"/>
                  </a:lnTo>
                  <a:lnTo>
                    <a:pt x="308" y="2"/>
                  </a:lnTo>
                  <a:lnTo>
                    <a:pt x="316" y="1"/>
                  </a:lnTo>
                  <a:lnTo>
                    <a:pt x="324" y="1"/>
                  </a:lnTo>
                  <a:lnTo>
                    <a:pt x="330" y="0"/>
                  </a:lnTo>
                  <a:lnTo>
                    <a:pt x="338" y="1"/>
                  </a:lnTo>
                  <a:lnTo>
                    <a:pt x="346" y="2"/>
                  </a:lnTo>
                  <a:lnTo>
                    <a:pt x="353" y="6"/>
                  </a:lnTo>
                  <a:lnTo>
                    <a:pt x="359" y="10"/>
                  </a:lnTo>
                  <a:lnTo>
                    <a:pt x="365" y="17"/>
                  </a:lnTo>
                  <a:lnTo>
                    <a:pt x="371" y="26"/>
                  </a:lnTo>
                  <a:lnTo>
                    <a:pt x="375" y="38"/>
                  </a:lnTo>
                  <a:lnTo>
                    <a:pt x="378" y="54"/>
                  </a:lnTo>
                  <a:lnTo>
                    <a:pt x="381" y="73"/>
                  </a:lnTo>
                  <a:lnTo>
                    <a:pt x="382" y="96"/>
                  </a:lnTo>
                  <a:lnTo>
                    <a:pt x="307" y="12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269" y="2778"/>
              <a:ext cx="28" cy="36"/>
            </a:xfrm>
            <a:custGeom>
              <a:avLst/>
              <a:gdLst>
                <a:gd name="T0" fmla="*/ 100 w 252"/>
                <a:gd name="T1" fmla="*/ 0 h 330"/>
                <a:gd name="T2" fmla="*/ 125 w 252"/>
                <a:gd name="T3" fmla="*/ 4 h 330"/>
                <a:gd name="T4" fmla="*/ 149 w 252"/>
                <a:gd name="T5" fmla="*/ 16 h 330"/>
                <a:gd name="T6" fmla="*/ 173 w 252"/>
                <a:gd name="T7" fmla="*/ 31 h 330"/>
                <a:gd name="T8" fmla="*/ 194 w 252"/>
                <a:gd name="T9" fmla="*/ 52 h 330"/>
                <a:gd name="T10" fmla="*/ 213 w 252"/>
                <a:gd name="T11" fmla="*/ 77 h 330"/>
                <a:gd name="T12" fmla="*/ 229 w 252"/>
                <a:gd name="T13" fmla="*/ 106 h 330"/>
                <a:gd name="T14" fmla="*/ 242 w 252"/>
                <a:gd name="T15" fmla="*/ 137 h 330"/>
                <a:gd name="T16" fmla="*/ 248 w 252"/>
                <a:gd name="T17" fmla="*/ 172 h 330"/>
                <a:gd name="T18" fmla="*/ 252 w 252"/>
                <a:gd name="T19" fmla="*/ 204 h 330"/>
                <a:gd name="T20" fmla="*/ 249 w 252"/>
                <a:gd name="T21" fmla="*/ 234 h 330"/>
                <a:gd name="T22" fmla="*/ 242 w 252"/>
                <a:gd name="T23" fmla="*/ 262 h 330"/>
                <a:gd name="T24" fmla="*/ 231 w 252"/>
                <a:gd name="T25" fmla="*/ 285 h 330"/>
                <a:gd name="T26" fmla="*/ 216 w 252"/>
                <a:gd name="T27" fmla="*/ 304 h 330"/>
                <a:gd name="T28" fmla="*/ 197 w 252"/>
                <a:gd name="T29" fmla="*/ 319 h 330"/>
                <a:gd name="T30" fmla="*/ 175 w 252"/>
                <a:gd name="T31" fmla="*/ 328 h 330"/>
                <a:gd name="T32" fmla="*/ 151 w 252"/>
                <a:gd name="T33" fmla="*/ 330 h 330"/>
                <a:gd name="T34" fmla="*/ 126 w 252"/>
                <a:gd name="T35" fmla="*/ 325 h 330"/>
                <a:gd name="T36" fmla="*/ 102 w 252"/>
                <a:gd name="T37" fmla="*/ 315 h 330"/>
                <a:gd name="T38" fmla="*/ 78 w 252"/>
                <a:gd name="T39" fmla="*/ 299 h 330"/>
                <a:gd name="T40" fmla="*/ 57 w 252"/>
                <a:gd name="T41" fmla="*/ 279 h 330"/>
                <a:gd name="T42" fmla="*/ 38 w 252"/>
                <a:gd name="T43" fmla="*/ 253 h 330"/>
                <a:gd name="T44" fmla="*/ 23 w 252"/>
                <a:gd name="T45" fmla="*/ 224 h 330"/>
                <a:gd name="T46" fmla="*/ 10 w 252"/>
                <a:gd name="T47" fmla="*/ 193 h 330"/>
                <a:gd name="T48" fmla="*/ 3 w 252"/>
                <a:gd name="T49" fmla="*/ 159 h 330"/>
                <a:gd name="T50" fmla="*/ 0 w 252"/>
                <a:gd name="T51" fmla="*/ 126 h 330"/>
                <a:gd name="T52" fmla="*/ 3 w 252"/>
                <a:gd name="T53" fmla="*/ 96 h 330"/>
                <a:gd name="T54" fmla="*/ 9 w 252"/>
                <a:gd name="T55" fmla="*/ 69 h 330"/>
                <a:gd name="T56" fmla="*/ 20 w 252"/>
                <a:gd name="T57" fmla="*/ 45 h 330"/>
                <a:gd name="T58" fmla="*/ 36 w 252"/>
                <a:gd name="T59" fmla="*/ 26 h 330"/>
                <a:gd name="T60" fmla="*/ 54 w 252"/>
                <a:gd name="T61" fmla="*/ 11 h 330"/>
                <a:gd name="T62" fmla="*/ 76 w 252"/>
                <a:gd name="T63" fmla="*/ 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2" h="330">
                  <a:moveTo>
                    <a:pt x="88" y="0"/>
                  </a:moveTo>
                  <a:lnTo>
                    <a:pt x="100" y="0"/>
                  </a:lnTo>
                  <a:lnTo>
                    <a:pt x="113" y="1"/>
                  </a:lnTo>
                  <a:lnTo>
                    <a:pt x="125" y="4"/>
                  </a:lnTo>
                  <a:lnTo>
                    <a:pt x="138" y="9"/>
                  </a:lnTo>
                  <a:lnTo>
                    <a:pt x="149" y="16"/>
                  </a:lnTo>
                  <a:lnTo>
                    <a:pt x="162" y="22"/>
                  </a:lnTo>
                  <a:lnTo>
                    <a:pt x="173" y="31"/>
                  </a:lnTo>
                  <a:lnTo>
                    <a:pt x="184" y="41"/>
                  </a:lnTo>
                  <a:lnTo>
                    <a:pt x="194" y="52"/>
                  </a:lnTo>
                  <a:lnTo>
                    <a:pt x="204" y="63"/>
                  </a:lnTo>
                  <a:lnTo>
                    <a:pt x="213" y="77"/>
                  </a:lnTo>
                  <a:lnTo>
                    <a:pt x="222" y="91"/>
                  </a:lnTo>
                  <a:lnTo>
                    <a:pt x="229" y="106"/>
                  </a:lnTo>
                  <a:lnTo>
                    <a:pt x="236" y="121"/>
                  </a:lnTo>
                  <a:lnTo>
                    <a:pt x="242" y="137"/>
                  </a:lnTo>
                  <a:lnTo>
                    <a:pt x="246" y="154"/>
                  </a:lnTo>
                  <a:lnTo>
                    <a:pt x="248" y="172"/>
                  </a:lnTo>
                  <a:lnTo>
                    <a:pt x="251" y="187"/>
                  </a:lnTo>
                  <a:lnTo>
                    <a:pt x="252" y="204"/>
                  </a:lnTo>
                  <a:lnTo>
                    <a:pt x="251" y="219"/>
                  </a:lnTo>
                  <a:lnTo>
                    <a:pt x="249" y="234"/>
                  </a:lnTo>
                  <a:lnTo>
                    <a:pt x="246" y="248"/>
                  </a:lnTo>
                  <a:lnTo>
                    <a:pt x="242" y="262"/>
                  </a:lnTo>
                  <a:lnTo>
                    <a:pt x="237" y="274"/>
                  </a:lnTo>
                  <a:lnTo>
                    <a:pt x="231" y="285"/>
                  </a:lnTo>
                  <a:lnTo>
                    <a:pt x="224" y="295"/>
                  </a:lnTo>
                  <a:lnTo>
                    <a:pt x="216" y="304"/>
                  </a:lnTo>
                  <a:lnTo>
                    <a:pt x="207" y="312"/>
                  </a:lnTo>
                  <a:lnTo>
                    <a:pt x="197" y="319"/>
                  </a:lnTo>
                  <a:lnTo>
                    <a:pt x="187" y="324"/>
                  </a:lnTo>
                  <a:lnTo>
                    <a:pt x="175" y="328"/>
                  </a:lnTo>
                  <a:lnTo>
                    <a:pt x="164" y="330"/>
                  </a:lnTo>
                  <a:lnTo>
                    <a:pt x="151" y="330"/>
                  </a:lnTo>
                  <a:lnTo>
                    <a:pt x="138" y="329"/>
                  </a:lnTo>
                  <a:lnTo>
                    <a:pt x="126" y="325"/>
                  </a:lnTo>
                  <a:lnTo>
                    <a:pt x="114" y="321"/>
                  </a:lnTo>
                  <a:lnTo>
                    <a:pt x="102" y="315"/>
                  </a:lnTo>
                  <a:lnTo>
                    <a:pt x="90" y="307"/>
                  </a:lnTo>
                  <a:lnTo>
                    <a:pt x="78" y="299"/>
                  </a:lnTo>
                  <a:lnTo>
                    <a:pt x="67" y="289"/>
                  </a:lnTo>
                  <a:lnTo>
                    <a:pt x="57" y="279"/>
                  </a:lnTo>
                  <a:lnTo>
                    <a:pt x="47" y="266"/>
                  </a:lnTo>
                  <a:lnTo>
                    <a:pt x="38" y="253"/>
                  </a:lnTo>
                  <a:lnTo>
                    <a:pt x="30" y="240"/>
                  </a:lnTo>
                  <a:lnTo>
                    <a:pt x="23" y="224"/>
                  </a:lnTo>
                  <a:lnTo>
                    <a:pt x="16" y="208"/>
                  </a:lnTo>
                  <a:lnTo>
                    <a:pt x="10" y="193"/>
                  </a:lnTo>
                  <a:lnTo>
                    <a:pt x="6" y="176"/>
                  </a:lnTo>
                  <a:lnTo>
                    <a:pt x="3" y="159"/>
                  </a:lnTo>
                  <a:lnTo>
                    <a:pt x="0" y="143"/>
                  </a:lnTo>
                  <a:lnTo>
                    <a:pt x="0" y="126"/>
                  </a:lnTo>
                  <a:lnTo>
                    <a:pt x="0" y="110"/>
                  </a:lnTo>
                  <a:lnTo>
                    <a:pt x="3" y="96"/>
                  </a:lnTo>
                  <a:lnTo>
                    <a:pt x="5" y="81"/>
                  </a:lnTo>
                  <a:lnTo>
                    <a:pt x="9" y="69"/>
                  </a:lnTo>
                  <a:lnTo>
                    <a:pt x="15" y="56"/>
                  </a:lnTo>
                  <a:lnTo>
                    <a:pt x="20" y="45"/>
                  </a:lnTo>
                  <a:lnTo>
                    <a:pt x="27" y="34"/>
                  </a:lnTo>
                  <a:lnTo>
                    <a:pt x="36" y="26"/>
                  </a:lnTo>
                  <a:lnTo>
                    <a:pt x="45" y="18"/>
                  </a:lnTo>
                  <a:lnTo>
                    <a:pt x="54" y="11"/>
                  </a:lnTo>
                  <a:lnTo>
                    <a:pt x="65" y="6"/>
                  </a:lnTo>
                  <a:lnTo>
                    <a:pt x="76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1192" y="3003"/>
              <a:ext cx="273" cy="160"/>
            </a:xfrm>
            <a:custGeom>
              <a:avLst/>
              <a:gdLst>
                <a:gd name="T0" fmla="*/ 300 w 2459"/>
                <a:gd name="T1" fmla="*/ 0 h 1438"/>
                <a:gd name="T2" fmla="*/ 550 w 2459"/>
                <a:gd name="T3" fmla="*/ 524 h 1438"/>
                <a:gd name="T4" fmla="*/ 954 w 2459"/>
                <a:gd name="T5" fmla="*/ 567 h 1438"/>
                <a:gd name="T6" fmla="*/ 1222 w 2459"/>
                <a:gd name="T7" fmla="*/ 814 h 1438"/>
                <a:gd name="T8" fmla="*/ 1386 w 2459"/>
                <a:gd name="T9" fmla="*/ 481 h 1438"/>
                <a:gd name="T10" fmla="*/ 1692 w 2459"/>
                <a:gd name="T11" fmla="*/ 801 h 1438"/>
                <a:gd name="T12" fmla="*/ 2178 w 2459"/>
                <a:gd name="T13" fmla="*/ 787 h 1438"/>
                <a:gd name="T14" fmla="*/ 2140 w 2459"/>
                <a:gd name="T15" fmla="*/ 532 h 1438"/>
                <a:gd name="T16" fmla="*/ 2297 w 2459"/>
                <a:gd name="T17" fmla="*/ 481 h 1438"/>
                <a:gd name="T18" fmla="*/ 2459 w 2459"/>
                <a:gd name="T19" fmla="*/ 765 h 1438"/>
                <a:gd name="T20" fmla="*/ 2457 w 2459"/>
                <a:gd name="T21" fmla="*/ 1283 h 1438"/>
                <a:gd name="T22" fmla="*/ 1769 w 2459"/>
                <a:gd name="T23" fmla="*/ 1438 h 1438"/>
                <a:gd name="T24" fmla="*/ 1366 w 2459"/>
                <a:gd name="T25" fmla="*/ 1203 h 1438"/>
                <a:gd name="T26" fmla="*/ 1143 w 2459"/>
                <a:gd name="T27" fmla="*/ 1039 h 1438"/>
                <a:gd name="T28" fmla="*/ 0 w 2459"/>
                <a:gd name="T29" fmla="*/ 911 h 1438"/>
                <a:gd name="T30" fmla="*/ 0 w 2459"/>
                <a:gd name="T31" fmla="*/ 210 h 1438"/>
                <a:gd name="T32" fmla="*/ 176 w 2459"/>
                <a:gd name="T33" fmla="*/ 391 h 1438"/>
                <a:gd name="T34" fmla="*/ 240 w 2459"/>
                <a:gd name="T35" fmla="*/ 5 h 1438"/>
                <a:gd name="T36" fmla="*/ 300 w 2459"/>
                <a:gd name="T3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9" h="1438">
                  <a:moveTo>
                    <a:pt x="300" y="0"/>
                  </a:moveTo>
                  <a:lnTo>
                    <a:pt x="550" y="524"/>
                  </a:lnTo>
                  <a:lnTo>
                    <a:pt x="954" y="567"/>
                  </a:lnTo>
                  <a:lnTo>
                    <a:pt x="1222" y="814"/>
                  </a:lnTo>
                  <a:lnTo>
                    <a:pt x="1386" y="481"/>
                  </a:lnTo>
                  <a:lnTo>
                    <a:pt x="1692" y="801"/>
                  </a:lnTo>
                  <a:lnTo>
                    <a:pt x="2178" y="787"/>
                  </a:lnTo>
                  <a:lnTo>
                    <a:pt x="2140" y="532"/>
                  </a:lnTo>
                  <a:lnTo>
                    <a:pt x="2297" y="481"/>
                  </a:lnTo>
                  <a:lnTo>
                    <a:pt x="2459" y="765"/>
                  </a:lnTo>
                  <a:lnTo>
                    <a:pt x="2457" y="1283"/>
                  </a:lnTo>
                  <a:lnTo>
                    <a:pt x="1769" y="1438"/>
                  </a:lnTo>
                  <a:lnTo>
                    <a:pt x="1366" y="1203"/>
                  </a:lnTo>
                  <a:lnTo>
                    <a:pt x="1143" y="1039"/>
                  </a:lnTo>
                  <a:lnTo>
                    <a:pt x="0" y="911"/>
                  </a:lnTo>
                  <a:lnTo>
                    <a:pt x="0" y="210"/>
                  </a:lnTo>
                  <a:lnTo>
                    <a:pt x="176" y="391"/>
                  </a:lnTo>
                  <a:lnTo>
                    <a:pt x="240" y="5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934" y="3007"/>
              <a:ext cx="169" cy="450"/>
            </a:xfrm>
            <a:custGeom>
              <a:avLst/>
              <a:gdLst>
                <a:gd name="T0" fmla="*/ 262 w 1521"/>
                <a:gd name="T1" fmla="*/ 129 h 4044"/>
                <a:gd name="T2" fmla="*/ 559 w 1521"/>
                <a:gd name="T3" fmla="*/ 401 h 4044"/>
                <a:gd name="T4" fmla="*/ 814 w 1521"/>
                <a:gd name="T5" fmla="*/ 689 h 4044"/>
                <a:gd name="T6" fmla="*/ 1028 w 1521"/>
                <a:gd name="T7" fmla="*/ 987 h 4044"/>
                <a:gd name="T8" fmla="*/ 1204 w 1521"/>
                <a:gd name="T9" fmla="*/ 1292 h 4044"/>
                <a:gd name="T10" fmla="*/ 1339 w 1521"/>
                <a:gd name="T11" fmla="*/ 1602 h 4044"/>
                <a:gd name="T12" fmla="*/ 1437 w 1521"/>
                <a:gd name="T13" fmla="*/ 1911 h 4044"/>
                <a:gd name="T14" fmla="*/ 1497 w 1521"/>
                <a:gd name="T15" fmla="*/ 2214 h 4044"/>
                <a:gd name="T16" fmla="*/ 1521 w 1521"/>
                <a:gd name="T17" fmla="*/ 2509 h 4044"/>
                <a:gd name="T18" fmla="*/ 1507 w 1521"/>
                <a:gd name="T19" fmla="*/ 2791 h 4044"/>
                <a:gd name="T20" fmla="*/ 1458 w 1521"/>
                <a:gd name="T21" fmla="*/ 3058 h 4044"/>
                <a:gd name="T22" fmla="*/ 1374 w 1521"/>
                <a:gd name="T23" fmla="*/ 3303 h 4044"/>
                <a:gd name="T24" fmla="*/ 1255 w 1521"/>
                <a:gd name="T25" fmla="*/ 3523 h 4044"/>
                <a:gd name="T26" fmla="*/ 1103 w 1521"/>
                <a:gd name="T27" fmla="*/ 3715 h 4044"/>
                <a:gd name="T28" fmla="*/ 918 w 1521"/>
                <a:gd name="T29" fmla="*/ 3874 h 4044"/>
                <a:gd name="T30" fmla="*/ 700 w 1521"/>
                <a:gd name="T31" fmla="*/ 3997 h 4044"/>
                <a:gd name="T32" fmla="*/ 632 w 1521"/>
                <a:gd name="T33" fmla="*/ 3937 h 4044"/>
                <a:gd name="T34" fmla="*/ 729 w 1521"/>
                <a:gd name="T35" fmla="*/ 3724 h 4044"/>
                <a:gd name="T36" fmla="*/ 813 w 1521"/>
                <a:gd name="T37" fmla="*/ 3511 h 4044"/>
                <a:gd name="T38" fmla="*/ 881 w 1521"/>
                <a:gd name="T39" fmla="*/ 3299 h 4044"/>
                <a:gd name="T40" fmla="*/ 934 w 1521"/>
                <a:gd name="T41" fmla="*/ 3087 h 4044"/>
                <a:gd name="T42" fmla="*/ 970 w 1521"/>
                <a:gd name="T43" fmla="*/ 2875 h 4044"/>
                <a:gd name="T44" fmla="*/ 988 w 1521"/>
                <a:gd name="T45" fmla="*/ 2664 h 4044"/>
                <a:gd name="T46" fmla="*/ 988 w 1521"/>
                <a:gd name="T47" fmla="*/ 2454 h 4044"/>
                <a:gd name="T48" fmla="*/ 967 w 1521"/>
                <a:gd name="T49" fmla="*/ 2243 h 4044"/>
                <a:gd name="T50" fmla="*/ 927 w 1521"/>
                <a:gd name="T51" fmla="*/ 2034 h 4044"/>
                <a:gd name="T52" fmla="*/ 864 w 1521"/>
                <a:gd name="T53" fmla="*/ 1825 h 4044"/>
                <a:gd name="T54" fmla="*/ 778 w 1521"/>
                <a:gd name="T55" fmla="*/ 1617 h 4044"/>
                <a:gd name="T56" fmla="*/ 668 w 1521"/>
                <a:gd name="T57" fmla="*/ 1411 h 4044"/>
                <a:gd name="T58" fmla="*/ 535 w 1521"/>
                <a:gd name="T59" fmla="*/ 1204 h 4044"/>
                <a:gd name="T60" fmla="*/ 373 w 1521"/>
                <a:gd name="T61" fmla="*/ 1001 h 4044"/>
                <a:gd name="T62" fmla="*/ 187 w 1521"/>
                <a:gd name="T63" fmla="*/ 797 h 4044"/>
                <a:gd name="T64" fmla="*/ 0 w 1521"/>
                <a:gd name="T65" fmla="*/ 646 h 4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1" h="4044">
                  <a:moveTo>
                    <a:pt x="99" y="0"/>
                  </a:moveTo>
                  <a:lnTo>
                    <a:pt x="262" y="129"/>
                  </a:lnTo>
                  <a:lnTo>
                    <a:pt x="416" y="263"/>
                  </a:lnTo>
                  <a:lnTo>
                    <a:pt x="559" y="401"/>
                  </a:lnTo>
                  <a:lnTo>
                    <a:pt x="691" y="543"/>
                  </a:lnTo>
                  <a:lnTo>
                    <a:pt x="814" y="689"/>
                  </a:lnTo>
                  <a:lnTo>
                    <a:pt x="926" y="837"/>
                  </a:lnTo>
                  <a:lnTo>
                    <a:pt x="1028" y="987"/>
                  </a:lnTo>
                  <a:lnTo>
                    <a:pt x="1122" y="1140"/>
                  </a:lnTo>
                  <a:lnTo>
                    <a:pt x="1204" y="1292"/>
                  </a:lnTo>
                  <a:lnTo>
                    <a:pt x="1276" y="1447"/>
                  </a:lnTo>
                  <a:lnTo>
                    <a:pt x="1339" y="1602"/>
                  </a:lnTo>
                  <a:lnTo>
                    <a:pt x="1394" y="1757"/>
                  </a:lnTo>
                  <a:lnTo>
                    <a:pt x="1437" y="1911"/>
                  </a:lnTo>
                  <a:lnTo>
                    <a:pt x="1472" y="2064"/>
                  </a:lnTo>
                  <a:lnTo>
                    <a:pt x="1497" y="2214"/>
                  </a:lnTo>
                  <a:lnTo>
                    <a:pt x="1514" y="2363"/>
                  </a:lnTo>
                  <a:lnTo>
                    <a:pt x="1521" y="2509"/>
                  </a:lnTo>
                  <a:lnTo>
                    <a:pt x="1518" y="2652"/>
                  </a:lnTo>
                  <a:lnTo>
                    <a:pt x="1507" y="2791"/>
                  </a:lnTo>
                  <a:lnTo>
                    <a:pt x="1487" y="2927"/>
                  </a:lnTo>
                  <a:lnTo>
                    <a:pt x="1458" y="3058"/>
                  </a:lnTo>
                  <a:lnTo>
                    <a:pt x="1421" y="3182"/>
                  </a:lnTo>
                  <a:lnTo>
                    <a:pt x="1374" y="3303"/>
                  </a:lnTo>
                  <a:lnTo>
                    <a:pt x="1318" y="3416"/>
                  </a:lnTo>
                  <a:lnTo>
                    <a:pt x="1255" y="3523"/>
                  </a:lnTo>
                  <a:lnTo>
                    <a:pt x="1184" y="3623"/>
                  </a:lnTo>
                  <a:lnTo>
                    <a:pt x="1103" y="3715"/>
                  </a:lnTo>
                  <a:lnTo>
                    <a:pt x="1015" y="3799"/>
                  </a:lnTo>
                  <a:lnTo>
                    <a:pt x="918" y="3874"/>
                  </a:lnTo>
                  <a:lnTo>
                    <a:pt x="813" y="3940"/>
                  </a:lnTo>
                  <a:lnTo>
                    <a:pt x="700" y="3997"/>
                  </a:lnTo>
                  <a:lnTo>
                    <a:pt x="579" y="4044"/>
                  </a:lnTo>
                  <a:lnTo>
                    <a:pt x="632" y="3937"/>
                  </a:lnTo>
                  <a:lnTo>
                    <a:pt x="683" y="3831"/>
                  </a:lnTo>
                  <a:lnTo>
                    <a:pt x="729" y="3724"/>
                  </a:lnTo>
                  <a:lnTo>
                    <a:pt x="773" y="3618"/>
                  </a:lnTo>
                  <a:lnTo>
                    <a:pt x="813" y="3511"/>
                  </a:lnTo>
                  <a:lnTo>
                    <a:pt x="849" y="3405"/>
                  </a:lnTo>
                  <a:lnTo>
                    <a:pt x="881" y="3299"/>
                  </a:lnTo>
                  <a:lnTo>
                    <a:pt x="909" y="3194"/>
                  </a:lnTo>
                  <a:lnTo>
                    <a:pt x="934" y="3087"/>
                  </a:lnTo>
                  <a:lnTo>
                    <a:pt x="954" y="2981"/>
                  </a:lnTo>
                  <a:lnTo>
                    <a:pt x="970" y="2875"/>
                  </a:lnTo>
                  <a:lnTo>
                    <a:pt x="982" y="2769"/>
                  </a:lnTo>
                  <a:lnTo>
                    <a:pt x="988" y="2664"/>
                  </a:lnTo>
                  <a:lnTo>
                    <a:pt x="990" y="2558"/>
                  </a:lnTo>
                  <a:lnTo>
                    <a:pt x="988" y="2454"/>
                  </a:lnTo>
                  <a:lnTo>
                    <a:pt x="980" y="2348"/>
                  </a:lnTo>
                  <a:lnTo>
                    <a:pt x="967" y="2243"/>
                  </a:lnTo>
                  <a:lnTo>
                    <a:pt x="949" y="2138"/>
                  </a:lnTo>
                  <a:lnTo>
                    <a:pt x="927" y="2034"/>
                  </a:lnTo>
                  <a:lnTo>
                    <a:pt x="898" y="1929"/>
                  </a:lnTo>
                  <a:lnTo>
                    <a:pt x="864" y="1825"/>
                  </a:lnTo>
                  <a:lnTo>
                    <a:pt x="824" y="1720"/>
                  </a:lnTo>
                  <a:lnTo>
                    <a:pt x="778" y="1617"/>
                  </a:lnTo>
                  <a:lnTo>
                    <a:pt x="726" y="1513"/>
                  </a:lnTo>
                  <a:lnTo>
                    <a:pt x="668" y="1411"/>
                  </a:lnTo>
                  <a:lnTo>
                    <a:pt x="605" y="1307"/>
                  </a:lnTo>
                  <a:lnTo>
                    <a:pt x="535" y="1204"/>
                  </a:lnTo>
                  <a:lnTo>
                    <a:pt x="457" y="1102"/>
                  </a:lnTo>
                  <a:lnTo>
                    <a:pt x="373" y="1001"/>
                  </a:lnTo>
                  <a:lnTo>
                    <a:pt x="283" y="898"/>
                  </a:lnTo>
                  <a:lnTo>
                    <a:pt x="187" y="797"/>
                  </a:lnTo>
                  <a:lnTo>
                    <a:pt x="83" y="695"/>
                  </a:lnTo>
                  <a:lnTo>
                    <a:pt x="0" y="646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6" name="Freeform 121"/>
            <p:cNvSpPr>
              <a:spLocks/>
            </p:cNvSpPr>
            <p:nvPr/>
          </p:nvSpPr>
          <p:spPr bwMode="auto">
            <a:xfrm>
              <a:off x="903" y="3103"/>
              <a:ext cx="120" cy="446"/>
            </a:xfrm>
            <a:custGeom>
              <a:avLst/>
              <a:gdLst>
                <a:gd name="T0" fmla="*/ 365 w 1078"/>
                <a:gd name="T1" fmla="*/ 128 h 4014"/>
                <a:gd name="T2" fmla="*/ 573 w 1078"/>
                <a:gd name="T3" fmla="*/ 385 h 4014"/>
                <a:gd name="T4" fmla="*/ 743 w 1078"/>
                <a:gd name="T5" fmla="*/ 639 h 4014"/>
                <a:gd name="T6" fmla="*/ 877 w 1078"/>
                <a:gd name="T7" fmla="*/ 892 h 4014"/>
                <a:gd name="T8" fmla="*/ 976 w 1078"/>
                <a:gd name="T9" fmla="*/ 1144 h 4014"/>
                <a:gd name="T10" fmla="*/ 1041 w 1078"/>
                <a:gd name="T11" fmla="*/ 1394 h 4014"/>
                <a:gd name="T12" fmla="*/ 1074 w 1078"/>
                <a:gd name="T13" fmla="*/ 1644 h 4014"/>
                <a:gd name="T14" fmla="*/ 1075 w 1078"/>
                <a:gd name="T15" fmla="*/ 1893 h 4014"/>
                <a:gd name="T16" fmla="*/ 1045 w 1078"/>
                <a:gd name="T17" fmla="*/ 2142 h 4014"/>
                <a:gd name="T18" fmla="*/ 988 w 1078"/>
                <a:gd name="T19" fmla="*/ 2390 h 4014"/>
                <a:gd name="T20" fmla="*/ 902 w 1078"/>
                <a:gd name="T21" fmla="*/ 2639 h 4014"/>
                <a:gd name="T22" fmla="*/ 791 w 1078"/>
                <a:gd name="T23" fmla="*/ 2887 h 4014"/>
                <a:gd name="T24" fmla="*/ 654 w 1078"/>
                <a:gd name="T25" fmla="*/ 3137 h 4014"/>
                <a:gd name="T26" fmla="*/ 494 w 1078"/>
                <a:gd name="T27" fmla="*/ 3387 h 4014"/>
                <a:gd name="T28" fmla="*/ 312 w 1078"/>
                <a:gd name="T29" fmla="*/ 3636 h 4014"/>
                <a:gd name="T30" fmla="*/ 109 w 1078"/>
                <a:gd name="T31" fmla="*/ 3888 h 4014"/>
                <a:gd name="T32" fmla="*/ 0 w 1078"/>
                <a:gd name="T33" fmla="*/ 3949 h 4014"/>
                <a:gd name="T34" fmla="*/ 0 w 1078"/>
                <a:gd name="T35" fmla="*/ 3820 h 4014"/>
                <a:gd name="T36" fmla="*/ 0 w 1078"/>
                <a:gd name="T37" fmla="*/ 3692 h 4014"/>
                <a:gd name="T38" fmla="*/ 0 w 1078"/>
                <a:gd name="T39" fmla="*/ 3563 h 4014"/>
                <a:gd name="T40" fmla="*/ 50 w 1078"/>
                <a:gd name="T41" fmla="*/ 3436 h 4014"/>
                <a:gd name="T42" fmla="*/ 147 w 1078"/>
                <a:gd name="T43" fmla="*/ 3309 h 4014"/>
                <a:gd name="T44" fmla="*/ 238 w 1078"/>
                <a:gd name="T45" fmla="*/ 3177 h 4014"/>
                <a:gd name="T46" fmla="*/ 321 w 1078"/>
                <a:gd name="T47" fmla="*/ 3041 h 4014"/>
                <a:gd name="T48" fmla="*/ 395 w 1078"/>
                <a:gd name="T49" fmla="*/ 2900 h 4014"/>
                <a:gd name="T50" fmla="*/ 460 w 1078"/>
                <a:gd name="T51" fmla="*/ 2750 h 4014"/>
                <a:gd name="T52" fmla="*/ 512 w 1078"/>
                <a:gd name="T53" fmla="*/ 2594 h 4014"/>
                <a:gd name="T54" fmla="*/ 552 w 1078"/>
                <a:gd name="T55" fmla="*/ 2431 h 4014"/>
                <a:gd name="T56" fmla="*/ 577 w 1078"/>
                <a:gd name="T57" fmla="*/ 2256 h 4014"/>
                <a:gd name="T58" fmla="*/ 586 w 1078"/>
                <a:gd name="T59" fmla="*/ 2072 h 4014"/>
                <a:gd name="T60" fmla="*/ 578 w 1078"/>
                <a:gd name="T61" fmla="*/ 1876 h 4014"/>
                <a:gd name="T62" fmla="*/ 551 w 1078"/>
                <a:gd name="T63" fmla="*/ 1667 h 4014"/>
                <a:gd name="T64" fmla="*/ 504 w 1078"/>
                <a:gd name="T65" fmla="*/ 1446 h 4014"/>
                <a:gd name="T66" fmla="*/ 437 w 1078"/>
                <a:gd name="T67" fmla="*/ 1210 h 4014"/>
                <a:gd name="T68" fmla="*/ 345 w 1078"/>
                <a:gd name="T69" fmla="*/ 959 h 4014"/>
                <a:gd name="T70" fmla="*/ 230 w 1078"/>
                <a:gd name="T71" fmla="*/ 692 h 4014"/>
                <a:gd name="T72" fmla="*/ 248 w 1078"/>
                <a:gd name="T73" fmla="*/ 0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8" h="4014">
                  <a:moveTo>
                    <a:pt x="248" y="0"/>
                  </a:moveTo>
                  <a:lnTo>
                    <a:pt x="365" y="128"/>
                  </a:lnTo>
                  <a:lnTo>
                    <a:pt x="474" y="257"/>
                  </a:lnTo>
                  <a:lnTo>
                    <a:pt x="573" y="385"/>
                  </a:lnTo>
                  <a:lnTo>
                    <a:pt x="663" y="512"/>
                  </a:lnTo>
                  <a:lnTo>
                    <a:pt x="743" y="639"/>
                  </a:lnTo>
                  <a:lnTo>
                    <a:pt x="815" y="766"/>
                  </a:lnTo>
                  <a:lnTo>
                    <a:pt x="877" y="892"/>
                  </a:lnTo>
                  <a:lnTo>
                    <a:pt x="931" y="1018"/>
                  </a:lnTo>
                  <a:lnTo>
                    <a:pt x="976" y="1144"/>
                  </a:lnTo>
                  <a:lnTo>
                    <a:pt x="1012" y="1269"/>
                  </a:lnTo>
                  <a:lnTo>
                    <a:pt x="1041" y="1394"/>
                  </a:lnTo>
                  <a:lnTo>
                    <a:pt x="1061" y="1519"/>
                  </a:lnTo>
                  <a:lnTo>
                    <a:pt x="1074" y="1644"/>
                  </a:lnTo>
                  <a:lnTo>
                    <a:pt x="1078" y="1769"/>
                  </a:lnTo>
                  <a:lnTo>
                    <a:pt x="1075" y="1893"/>
                  </a:lnTo>
                  <a:lnTo>
                    <a:pt x="1064" y="2018"/>
                  </a:lnTo>
                  <a:lnTo>
                    <a:pt x="1045" y="2142"/>
                  </a:lnTo>
                  <a:lnTo>
                    <a:pt x="1020" y="2267"/>
                  </a:lnTo>
                  <a:lnTo>
                    <a:pt x="988" y="2390"/>
                  </a:lnTo>
                  <a:lnTo>
                    <a:pt x="948" y="2515"/>
                  </a:lnTo>
                  <a:lnTo>
                    <a:pt x="902" y="2639"/>
                  </a:lnTo>
                  <a:lnTo>
                    <a:pt x="850" y="2764"/>
                  </a:lnTo>
                  <a:lnTo>
                    <a:pt x="791" y="2887"/>
                  </a:lnTo>
                  <a:lnTo>
                    <a:pt x="726" y="3012"/>
                  </a:lnTo>
                  <a:lnTo>
                    <a:pt x="654" y="3137"/>
                  </a:lnTo>
                  <a:lnTo>
                    <a:pt x="578" y="3262"/>
                  </a:lnTo>
                  <a:lnTo>
                    <a:pt x="494" y="3387"/>
                  </a:lnTo>
                  <a:lnTo>
                    <a:pt x="407" y="3511"/>
                  </a:lnTo>
                  <a:lnTo>
                    <a:pt x="312" y="3636"/>
                  </a:lnTo>
                  <a:lnTo>
                    <a:pt x="213" y="3762"/>
                  </a:lnTo>
                  <a:lnTo>
                    <a:pt x="109" y="3888"/>
                  </a:lnTo>
                  <a:lnTo>
                    <a:pt x="0" y="4014"/>
                  </a:lnTo>
                  <a:lnTo>
                    <a:pt x="0" y="3949"/>
                  </a:lnTo>
                  <a:lnTo>
                    <a:pt x="0" y="3885"/>
                  </a:lnTo>
                  <a:lnTo>
                    <a:pt x="0" y="3820"/>
                  </a:lnTo>
                  <a:lnTo>
                    <a:pt x="0" y="3757"/>
                  </a:lnTo>
                  <a:lnTo>
                    <a:pt x="0" y="3692"/>
                  </a:lnTo>
                  <a:lnTo>
                    <a:pt x="0" y="3627"/>
                  </a:lnTo>
                  <a:lnTo>
                    <a:pt x="0" y="3563"/>
                  </a:lnTo>
                  <a:lnTo>
                    <a:pt x="0" y="3498"/>
                  </a:lnTo>
                  <a:lnTo>
                    <a:pt x="50" y="3436"/>
                  </a:lnTo>
                  <a:lnTo>
                    <a:pt x="99" y="3372"/>
                  </a:lnTo>
                  <a:lnTo>
                    <a:pt x="147" y="3309"/>
                  </a:lnTo>
                  <a:lnTo>
                    <a:pt x="193" y="3243"/>
                  </a:lnTo>
                  <a:lnTo>
                    <a:pt x="238" y="3177"/>
                  </a:lnTo>
                  <a:lnTo>
                    <a:pt x="280" y="3109"/>
                  </a:lnTo>
                  <a:lnTo>
                    <a:pt x="321" y="3041"/>
                  </a:lnTo>
                  <a:lnTo>
                    <a:pt x="360" y="2971"/>
                  </a:lnTo>
                  <a:lnTo>
                    <a:pt x="395" y="2900"/>
                  </a:lnTo>
                  <a:lnTo>
                    <a:pt x="429" y="2826"/>
                  </a:lnTo>
                  <a:lnTo>
                    <a:pt x="460" y="2750"/>
                  </a:lnTo>
                  <a:lnTo>
                    <a:pt x="488" y="2673"/>
                  </a:lnTo>
                  <a:lnTo>
                    <a:pt x="512" y="2594"/>
                  </a:lnTo>
                  <a:lnTo>
                    <a:pt x="533" y="2513"/>
                  </a:lnTo>
                  <a:lnTo>
                    <a:pt x="552" y="2431"/>
                  </a:lnTo>
                  <a:lnTo>
                    <a:pt x="567" y="2345"/>
                  </a:lnTo>
                  <a:lnTo>
                    <a:pt x="577" y="2256"/>
                  </a:lnTo>
                  <a:lnTo>
                    <a:pt x="583" y="2165"/>
                  </a:lnTo>
                  <a:lnTo>
                    <a:pt x="586" y="2072"/>
                  </a:lnTo>
                  <a:lnTo>
                    <a:pt x="584" y="1975"/>
                  </a:lnTo>
                  <a:lnTo>
                    <a:pt x="578" y="1876"/>
                  </a:lnTo>
                  <a:lnTo>
                    <a:pt x="567" y="1773"/>
                  </a:lnTo>
                  <a:lnTo>
                    <a:pt x="551" y="1667"/>
                  </a:lnTo>
                  <a:lnTo>
                    <a:pt x="530" y="1558"/>
                  </a:lnTo>
                  <a:lnTo>
                    <a:pt x="504" y="1446"/>
                  </a:lnTo>
                  <a:lnTo>
                    <a:pt x="473" y="1330"/>
                  </a:lnTo>
                  <a:lnTo>
                    <a:pt x="437" y="1210"/>
                  </a:lnTo>
                  <a:lnTo>
                    <a:pt x="393" y="1087"/>
                  </a:lnTo>
                  <a:lnTo>
                    <a:pt x="345" y="959"/>
                  </a:lnTo>
                  <a:lnTo>
                    <a:pt x="290" y="828"/>
                  </a:lnTo>
                  <a:lnTo>
                    <a:pt x="230" y="692"/>
                  </a:lnTo>
                  <a:lnTo>
                    <a:pt x="162" y="552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7" name="Freeform 122"/>
            <p:cNvSpPr>
              <a:spLocks/>
            </p:cNvSpPr>
            <p:nvPr/>
          </p:nvSpPr>
          <p:spPr bwMode="auto">
            <a:xfrm>
              <a:off x="903" y="3203"/>
              <a:ext cx="49" cy="271"/>
            </a:xfrm>
            <a:custGeom>
              <a:avLst/>
              <a:gdLst>
                <a:gd name="T0" fmla="*/ 109 w 439"/>
                <a:gd name="T1" fmla="*/ 0 h 2446"/>
                <a:gd name="T2" fmla="*/ 155 w 439"/>
                <a:gd name="T3" fmla="*/ 76 h 2446"/>
                <a:gd name="T4" fmla="*/ 198 w 439"/>
                <a:gd name="T5" fmla="*/ 152 h 2446"/>
                <a:gd name="T6" fmla="*/ 237 w 439"/>
                <a:gd name="T7" fmla="*/ 228 h 2446"/>
                <a:gd name="T8" fmla="*/ 272 w 439"/>
                <a:gd name="T9" fmla="*/ 303 h 2446"/>
                <a:gd name="T10" fmla="*/ 304 w 439"/>
                <a:gd name="T11" fmla="*/ 379 h 2446"/>
                <a:gd name="T12" fmla="*/ 332 w 439"/>
                <a:gd name="T13" fmla="*/ 455 h 2446"/>
                <a:gd name="T14" fmla="*/ 358 w 439"/>
                <a:gd name="T15" fmla="*/ 531 h 2446"/>
                <a:gd name="T16" fmla="*/ 379 w 439"/>
                <a:gd name="T17" fmla="*/ 606 h 2446"/>
                <a:gd name="T18" fmla="*/ 397 w 439"/>
                <a:gd name="T19" fmla="*/ 682 h 2446"/>
                <a:gd name="T20" fmla="*/ 412 w 439"/>
                <a:gd name="T21" fmla="*/ 758 h 2446"/>
                <a:gd name="T22" fmla="*/ 423 w 439"/>
                <a:gd name="T23" fmla="*/ 835 h 2446"/>
                <a:gd name="T24" fmla="*/ 431 w 439"/>
                <a:gd name="T25" fmla="*/ 911 h 2446"/>
                <a:gd name="T26" fmla="*/ 437 w 439"/>
                <a:gd name="T27" fmla="*/ 988 h 2446"/>
                <a:gd name="T28" fmla="*/ 439 w 439"/>
                <a:gd name="T29" fmla="*/ 1063 h 2446"/>
                <a:gd name="T30" fmla="*/ 438 w 439"/>
                <a:gd name="T31" fmla="*/ 1140 h 2446"/>
                <a:gd name="T32" fmla="*/ 433 w 439"/>
                <a:gd name="T33" fmla="*/ 1216 h 2446"/>
                <a:gd name="T34" fmla="*/ 427 w 439"/>
                <a:gd name="T35" fmla="*/ 1293 h 2446"/>
                <a:gd name="T36" fmla="*/ 417 w 439"/>
                <a:gd name="T37" fmla="*/ 1370 h 2446"/>
                <a:gd name="T38" fmla="*/ 403 w 439"/>
                <a:gd name="T39" fmla="*/ 1446 h 2446"/>
                <a:gd name="T40" fmla="*/ 388 w 439"/>
                <a:gd name="T41" fmla="*/ 1522 h 2446"/>
                <a:gd name="T42" fmla="*/ 370 w 439"/>
                <a:gd name="T43" fmla="*/ 1599 h 2446"/>
                <a:gd name="T44" fmla="*/ 349 w 439"/>
                <a:gd name="T45" fmla="*/ 1676 h 2446"/>
                <a:gd name="T46" fmla="*/ 324 w 439"/>
                <a:gd name="T47" fmla="*/ 1753 h 2446"/>
                <a:gd name="T48" fmla="*/ 299 w 439"/>
                <a:gd name="T49" fmla="*/ 1830 h 2446"/>
                <a:gd name="T50" fmla="*/ 270 w 439"/>
                <a:gd name="T51" fmla="*/ 1907 h 2446"/>
                <a:gd name="T52" fmla="*/ 238 w 439"/>
                <a:gd name="T53" fmla="*/ 1984 h 2446"/>
                <a:gd name="T54" fmla="*/ 204 w 439"/>
                <a:gd name="T55" fmla="*/ 2061 h 2446"/>
                <a:gd name="T56" fmla="*/ 168 w 439"/>
                <a:gd name="T57" fmla="*/ 2138 h 2446"/>
                <a:gd name="T58" fmla="*/ 129 w 439"/>
                <a:gd name="T59" fmla="*/ 2214 h 2446"/>
                <a:gd name="T60" fmla="*/ 89 w 439"/>
                <a:gd name="T61" fmla="*/ 2292 h 2446"/>
                <a:gd name="T62" fmla="*/ 45 w 439"/>
                <a:gd name="T63" fmla="*/ 2369 h 2446"/>
                <a:gd name="T64" fmla="*/ 0 w 439"/>
                <a:gd name="T65" fmla="*/ 2446 h 2446"/>
                <a:gd name="T66" fmla="*/ 8 w 439"/>
                <a:gd name="T67" fmla="*/ 1089 h 2446"/>
                <a:gd name="T68" fmla="*/ 5 w 439"/>
                <a:gd name="T69" fmla="*/ 676 h 2446"/>
                <a:gd name="T70" fmla="*/ 109 w 439"/>
                <a:gd name="T71" fmla="*/ 0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2446">
                  <a:moveTo>
                    <a:pt x="109" y="0"/>
                  </a:moveTo>
                  <a:lnTo>
                    <a:pt x="155" y="76"/>
                  </a:lnTo>
                  <a:lnTo>
                    <a:pt x="198" y="152"/>
                  </a:lnTo>
                  <a:lnTo>
                    <a:pt x="237" y="228"/>
                  </a:lnTo>
                  <a:lnTo>
                    <a:pt x="272" y="303"/>
                  </a:lnTo>
                  <a:lnTo>
                    <a:pt x="304" y="379"/>
                  </a:lnTo>
                  <a:lnTo>
                    <a:pt x="332" y="455"/>
                  </a:lnTo>
                  <a:lnTo>
                    <a:pt x="358" y="531"/>
                  </a:lnTo>
                  <a:lnTo>
                    <a:pt x="379" y="606"/>
                  </a:lnTo>
                  <a:lnTo>
                    <a:pt x="397" y="682"/>
                  </a:lnTo>
                  <a:lnTo>
                    <a:pt x="412" y="758"/>
                  </a:lnTo>
                  <a:lnTo>
                    <a:pt x="423" y="835"/>
                  </a:lnTo>
                  <a:lnTo>
                    <a:pt x="431" y="911"/>
                  </a:lnTo>
                  <a:lnTo>
                    <a:pt x="437" y="988"/>
                  </a:lnTo>
                  <a:lnTo>
                    <a:pt x="439" y="1063"/>
                  </a:lnTo>
                  <a:lnTo>
                    <a:pt x="438" y="1140"/>
                  </a:lnTo>
                  <a:lnTo>
                    <a:pt x="433" y="1216"/>
                  </a:lnTo>
                  <a:lnTo>
                    <a:pt x="427" y="1293"/>
                  </a:lnTo>
                  <a:lnTo>
                    <a:pt x="417" y="1370"/>
                  </a:lnTo>
                  <a:lnTo>
                    <a:pt x="403" y="1446"/>
                  </a:lnTo>
                  <a:lnTo>
                    <a:pt x="388" y="1522"/>
                  </a:lnTo>
                  <a:lnTo>
                    <a:pt x="370" y="1599"/>
                  </a:lnTo>
                  <a:lnTo>
                    <a:pt x="349" y="1676"/>
                  </a:lnTo>
                  <a:lnTo>
                    <a:pt x="324" y="1753"/>
                  </a:lnTo>
                  <a:lnTo>
                    <a:pt x="299" y="1830"/>
                  </a:lnTo>
                  <a:lnTo>
                    <a:pt x="270" y="1907"/>
                  </a:lnTo>
                  <a:lnTo>
                    <a:pt x="238" y="1984"/>
                  </a:lnTo>
                  <a:lnTo>
                    <a:pt x="204" y="2061"/>
                  </a:lnTo>
                  <a:lnTo>
                    <a:pt x="168" y="2138"/>
                  </a:lnTo>
                  <a:lnTo>
                    <a:pt x="129" y="2214"/>
                  </a:lnTo>
                  <a:lnTo>
                    <a:pt x="89" y="2292"/>
                  </a:lnTo>
                  <a:lnTo>
                    <a:pt x="45" y="2369"/>
                  </a:lnTo>
                  <a:lnTo>
                    <a:pt x="0" y="2446"/>
                  </a:lnTo>
                  <a:lnTo>
                    <a:pt x="8" y="1089"/>
                  </a:lnTo>
                  <a:lnTo>
                    <a:pt x="5" y="676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8" name="Freeform 123"/>
            <p:cNvSpPr>
              <a:spLocks/>
            </p:cNvSpPr>
            <p:nvPr/>
          </p:nvSpPr>
          <p:spPr bwMode="auto">
            <a:xfrm>
              <a:off x="1459" y="3043"/>
              <a:ext cx="53" cy="84"/>
            </a:xfrm>
            <a:custGeom>
              <a:avLst/>
              <a:gdLst>
                <a:gd name="T0" fmla="*/ 0 w 477"/>
                <a:gd name="T1" fmla="*/ 111 h 761"/>
                <a:gd name="T2" fmla="*/ 134 w 477"/>
                <a:gd name="T3" fmla="*/ 309 h 761"/>
                <a:gd name="T4" fmla="*/ 125 w 477"/>
                <a:gd name="T5" fmla="*/ 761 h 761"/>
                <a:gd name="T6" fmla="*/ 154 w 477"/>
                <a:gd name="T7" fmla="*/ 755 h 761"/>
                <a:gd name="T8" fmla="*/ 181 w 477"/>
                <a:gd name="T9" fmla="*/ 750 h 761"/>
                <a:gd name="T10" fmla="*/ 209 w 477"/>
                <a:gd name="T11" fmla="*/ 743 h 761"/>
                <a:gd name="T12" fmla="*/ 236 w 477"/>
                <a:gd name="T13" fmla="*/ 735 h 761"/>
                <a:gd name="T14" fmla="*/ 263 w 477"/>
                <a:gd name="T15" fmla="*/ 725 h 761"/>
                <a:gd name="T16" fmla="*/ 287 w 477"/>
                <a:gd name="T17" fmla="*/ 714 h 761"/>
                <a:gd name="T18" fmla="*/ 312 w 477"/>
                <a:gd name="T19" fmla="*/ 702 h 761"/>
                <a:gd name="T20" fmla="*/ 335 w 477"/>
                <a:gd name="T21" fmla="*/ 687 h 761"/>
                <a:gd name="T22" fmla="*/ 357 w 477"/>
                <a:gd name="T23" fmla="*/ 672 h 761"/>
                <a:gd name="T24" fmla="*/ 378 w 477"/>
                <a:gd name="T25" fmla="*/ 654 h 761"/>
                <a:gd name="T26" fmla="*/ 388 w 477"/>
                <a:gd name="T27" fmla="*/ 644 h 761"/>
                <a:gd name="T28" fmla="*/ 398 w 477"/>
                <a:gd name="T29" fmla="*/ 634 h 761"/>
                <a:gd name="T30" fmla="*/ 407 w 477"/>
                <a:gd name="T31" fmla="*/ 624 h 761"/>
                <a:gd name="T32" fmla="*/ 417 w 477"/>
                <a:gd name="T33" fmla="*/ 613 h 761"/>
                <a:gd name="T34" fmla="*/ 425 w 477"/>
                <a:gd name="T35" fmla="*/ 600 h 761"/>
                <a:gd name="T36" fmla="*/ 434 w 477"/>
                <a:gd name="T37" fmla="*/ 588 h 761"/>
                <a:gd name="T38" fmla="*/ 442 w 477"/>
                <a:gd name="T39" fmla="*/ 576 h 761"/>
                <a:gd name="T40" fmla="*/ 449 w 477"/>
                <a:gd name="T41" fmla="*/ 562 h 761"/>
                <a:gd name="T42" fmla="*/ 457 w 477"/>
                <a:gd name="T43" fmla="*/ 548 h 761"/>
                <a:gd name="T44" fmla="*/ 464 w 477"/>
                <a:gd name="T45" fmla="*/ 533 h 761"/>
                <a:gd name="T46" fmla="*/ 470 w 477"/>
                <a:gd name="T47" fmla="*/ 519 h 761"/>
                <a:gd name="T48" fmla="*/ 477 w 477"/>
                <a:gd name="T49" fmla="*/ 502 h 761"/>
                <a:gd name="T50" fmla="*/ 477 w 477"/>
                <a:gd name="T51" fmla="*/ 201 h 761"/>
                <a:gd name="T52" fmla="*/ 137 w 477"/>
                <a:gd name="T53" fmla="*/ 0 h 761"/>
                <a:gd name="T54" fmla="*/ 110 w 477"/>
                <a:gd name="T55" fmla="*/ 1 h 761"/>
                <a:gd name="T56" fmla="*/ 88 w 477"/>
                <a:gd name="T57" fmla="*/ 3 h 761"/>
                <a:gd name="T58" fmla="*/ 68 w 477"/>
                <a:gd name="T59" fmla="*/ 6 h 761"/>
                <a:gd name="T60" fmla="*/ 53 w 477"/>
                <a:gd name="T61" fmla="*/ 12 h 761"/>
                <a:gd name="T62" fmla="*/ 39 w 477"/>
                <a:gd name="T63" fmla="*/ 18 h 761"/>
                <a:gd name="T64" fmla="*/ 28 w 477"/>
                <a:gd name="T65" fmla="*/ 24 h 761"/>
                <a:gd name="T66" fmla="*/ 20 w 477"/>
                <a:gd name="T67" fmla="*/ 32 h 761"/>
                <a:gd name="T68" fmla="*/ 14 w 477"/>
                <a:gd name="T69" fmla="*/ 40 h 761"/>
                <a:gd name="T70" fmla="*/ 9 w 477"/>
                <a:gd name="T71" fmla="*/ 49 h 761"/>
                <a:gd name="T72" fmla="*/ 6 w 477"/>
                <a:gd name="T73" fmla="*/ 58 h 761"/>
                <a:gd name="T74" fmla="*/ 4 w 477"/>
                <a:gd name="T75" fmla="*/ 68 h 761"/>
                <a:gd name="T76" fmla="*/ 2 w 477"/>
                <a:gd name="T77" fmla="*/ 77 h 761"/>
                <a:gd name="T78" fmla="*/ 1 w 477"/>
                <a:gd name="T79" fmla="*/ 94 h 761"/>
                <a:gd name="T80" fmla="*/ 0 w 477"/>
                <a:gd name="T81" fmla="*/ 11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7" h="761">
                  <a:moveTo>
                    <a:pt x="0" y="111"/>
                  </a:moveTo>
                  <a:lnTo>
                    <a:pt x="134" y="309"/>
                  </a:lnTo>
                  <a:lnTo>
                    <a:pt x="125" y="761"/>
                  </a:lnTo>
                  <a:lnTo>
                    <a:pt x="154" y="755"/>
                  </a:lnTo>
                  <a:lnTo>
                    <a:pt x="181" y="750"/>
                  </a:lnTo>
                  <a:lnTo>
                    <a:pt x="209" y="743"/>
                  </a:lnTo>
                  <a:lnTo>
                    <a:pt x="236" y="735"/>
                  </a:lnTo>
                  <a:lnTo>
                    <a:pt x="263" y="725"/>
                  </a:lnTo>
                  <a:lnTo>
                    <a:pt x="287" y="714"/>
                  </a:lnTo>
                  <a:lnTo>
                    <a:pt x="312" y="702"/>
                  </a:lnTo>
                  <a:lnTo>
                    <a:pt x="335" y="687"/>
                  </a:lnTo>
                  <a:lnTo>
                    <a:pt x="357" y="672"/>
                  </a:lnTo>
                  <a:lnTo>
                    <a:pt x="378" y="654"/>
                  </a:lnTo>
                  <a:lnTo>
                    <a:pt x="388" y="644"/>
                  </a:lnTo>
                  <a:lnTo>
                    <a:pt x="398" y="634"/>
                  </a:lnTo>
                  <a:lnTo>
                    <a:pt x="407" y="624"/>
                  </a:lnTo>
                  <a:lnTo>
                    <a:pt x="417" y="613"/>
                  </a:lnTo>
                  <a:lnTo>
                    <a:pt x="425" y="600"/>
                  </a:lnTo>
                  <a:lnTo>
                    <a:pt x="434" y="588"/>
                  </a:lnTo>
                  <a:lnTo>
                    <a:pt x="442" y="576"/>
                  </a:lnTo>
                  <a:lnTo>
                    <a:pt x="449" y="562"/>
                  </a:lnTo>
                  <a:lnTo>
                    <a:pt x="457" y="548"/>
                  </a:lnTo>
                  <a:lnTo>
                    <a:pt x="464" y="533"/>
                  </a:lnTo>
                  <a:lnTo>
                    <a:pt x="470" y="519"/>
                  </a:lnTo>
                  <a:lnTo>
                    <a:pt x="477" y="502"/>
                  </a:lnTo>
                  <a:lnTo>
                    <a:pt x="477" y="201"/>
                  </a:lnTo>
                  <a:lnTo>
                    <a:pt x="137" y="0"/>
                  </a:lnTo>
                  <a:lnTo>
                    <a:pt x="110" y="1"/>
                  </a:lnTo>
                  <a:lnTo>
                    <a:pt x="88" y="3"/>
                  </a:lnTo>
                  <a:lnTo>
                    <a:pt x="68" y="6"/>
                  </a:lnTo>
                  <a:lnTo>
                    <a:pt x="53" y="12"/>
                  </a:lnTo>
                  <a:lnTo>
                    <a:pt x="39" y="18"/>
                  </a:lnTo>
                  <a:lnTo>
                    <a:pt x="28" y="24"/>
                  </a:lnTo>
                  <a:lnTo>
                    <a:pt x="20" y="32"/>
                  </a:lnTo>
                  <a:lnTo>
                    <a:pt x="14" y="40"/>
                  </a:lnTo>
                  <a:lnTo>
                    <a:pt x="9" y="49"/>
                  </a:lnTo>
                  <a:lnTo>
                    <a:pt x="6" y="58"/>
                  </a:lnTo>
                  <a:lnTo>
                    <a:pt x="4" y="68"/>
                  </a:lnTo>
                  <a:lnTo>
                    <a:pt x="2" y="77"/>
                  </a:lnTo>
                  <a:lnTo>
                    <a:pt x="1" y="94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9" name="Freeform 124"/>
            <p:cNvSpPr>
              <a:spLocks/>
            </p:cNvSpPr>
            <p:nvPr/>
          </p:nvSpPr>
          <p:spPr bwMode="auto">
            <a:xfrm>
              <a:off x="1486" y="3031"/>
              <a:ext cx="48" cy="32"/>
            </a:xfrm>
            <a:custGeom>
              <a:avLst/>
              <a:gdLst>
                <a:gd name="T0" fmla="*/ 4 w 440"/>
                <a:gd name="T1" fmla="*/ 107 h 283"/>
                <a:gd name="T2" fmla="*/ 290 w 440"/>
                <a:gd name="T3" fmla="*/ 283 h 283"/>
                <a:gd name="T4" fmla="*/ 308 w 440"/>
                <a:gd name="T5" fmla="*/ 280 h 283"/>
                <a:gd name="T6" fmla="*/ 326 w 440"/>
                <a:gd name="T7" fmla="*/ 274 h 283"/>
                <a:gd name="T8" fmla="*/ 342 w 440"/>
                <a:gd name="T9" fmla="*/ 269 h 283"/>
                <a:gd name="T10" fmla="*/ 356 w 440"/>
                <a:gd name="T11" fmla="*/ 262 h 283"/>
                <a:gd name="T12" fmla="*/ 369 w 440"/>
                <a:gd name="T13" fmla="*/ 255 h 283"/>
                <a:gd name="T14" fmla="*/ 382 w 440"/>
                <a:gd name="T15" fmla="*/ 246 h 283"/>
                <a:gd name="T16" fmla="*/ 393 w 440"/>
                <a:gd name="T17" fmla="*/ 238 h 283"/>
                <a:gd name="T18" fmla="*/ 403 w 440"/>
                <a:gd name="T19" fmla="*/ 227 h 283"/>
                <a:gd name="T20" fmla="*/ 412 w 440"/>
                <a:gd name="T21" fmla="*/ 216 h 283"/>
                <a:gd name="T22" fmla="*/ 419 w 440"/>
                <a:gd name="T23" fmla="*/ 205 h 283"/>
                <a:gd name="T24" fmla="*/ 425 w 440"/>
                <a:gd name="T25" fmla="*/ 192 h 283"/>
                <a:gd name="T26" fmla="*/ 430 w 440"/>
                <a:gd name="T27" fmla="*/ 178 h 283"/>
                <a:gd name="T28" fmla="*/ 435 w 440"/>
                <a:gd name="T29" fmla="*/ 164 h 283"/>
                <a:gd name="T30" fmla="*/ 438 w 440"/>
                <a:gd name="T31" fmla="*/ 149 h 283"/>
                <a:gd name="T32" fmla="*/ 440 w 440"/>
                <a:gd name="T33" fmla="*/ 133 h 283"/>
                <a:gd name="T34" fmla="*/ 440 w 440"/>
                <a:gd name="T35" fmla="*/ 116 h 283"/>
                <a:gd name="T36" fmla="*/ 417 w 440"/>
                <a:gd name="T37" fmla="*/ 102 h 283"/>
                <a:gd name="T38" fmla="*/ 394 w 440"/>
                <a:gd name="T39" fmla="*/ 89 h 283"/>
                <a:gd name="T40" fmla="*/ 370 w 440"/>
                <a:gd name="T41" fmla="*/ 77 h 283"/>
                <a:gd name="T42" fmla="*/ 347 w 440"/>
                <a:gd name="T43" fmla="*/ 66 h 283"/>
                <a:gd name="T44" fmla="*/ 324 w 440"/>
                <a:gd name="T45" fmla="*/ 56 h 283"/>
                <a:gd name="T46" fmla="*/ 300 w 440"/>
                <a:gd name="T47" fmla="*/ 47 h 283"/>
                <a:gd name="T48" fmla="*/ 277 w 440"/>
                <a:gd name="T49" fmla="*/ 39 h 283"/>
                <a:gd name="T50" fmla="*/ 254 w 440"/>
                <a:gd name="T51" fmla="*/ 32 h 283"/>
                <a:gd name="T52" fmla="*/ 230 w 440"/>
                <a:gd name="T53" fmla="*/ 26 h 283"/>
                <a:gd name="T54" fmla="*/ 207 w 440"/>
                <a:gd name="T55" fmla="*/ 20 h 283"/>
                <a:gd name="T56" fmla="*/ 184 w 440"/>
                <a:gd name="T57" fmla="*/ 15 h 283"/>
                <a:gd name="T58" fmla="*/ 160 w 440"/>
                <a:gd name="T59" fmla="*/ 11 h 283"/>
                <a:gd name="T60" fmla="*/ 137 w 440"/>
                <a:gd name="T61" fmla="*/ 7 h 283"/>
                <a:gd name="T62" fmla="*/ 114 w 440"/>
                <a:gd name="T63" fmla="*/ 5 h 283"/>
                <a:gd name="T64" fmla="*/ 90 w 440"/>
                <a:gd name="T65" fmla="*/ 1 h 283"/>
                <a:gd name="T66" fmla="*/ 67 w 440"/>
                <a:gd name="T67" fmla="*/ 0 h 283"/>
                <a:gd name="T68" fmla="*/ 53 w 440"/>
                <a:gd name="T69" fmla="*/ 5 h 283"/>
                <a:gd name="T70" fmla="*/ 40 w 440"/>
                <a:gd name="T71" fmla="*/ 10 h 283"/>
                <a:gd name="T72" fmla="*/ 29 w 440"/>
                <a:gd name="T73" fmla="*/ 16 h 283"/>
                <a:gd name="T74" fmla="*/ 21 w 440"/>
                <a:gd name="T75" fmla="*/ 21 h 283"/>
                <a:gd name="T76" fmla="*/ 15 w 440"/>
                <a:gd name="T77" fmla="*/ 28 h 283"/>
                <a:gd name="T78" fmla="*/ 9 w 440"/>
                <a:gd name="T79" fmla="*/ 35 h 283"/>
                <a:gd name="T80" fmla="*/ 6 w 440"/>
                <a:gd name="T81" fmla="*/ 41 h 283"/>
                <a:gd name="T82" fmla="*/ 2 w 440"/>
                <a:gd name="T83" fmla="*/ 48 h 283"/>
                <a:gd name="T84" fmla="*/ 1 w 440"/>
                <a:gd name="T85" fmla="*/ 56 h 283"/>
                <a:gd name="T86" fmla="*/ 0 w 440"/>
                <a:gd name="T87" fmla="*/ 63 h 283"/>
                <a:gd name="T88" fmla="*/ 0 w 440"/>
                <a:gd name="T89" fmla="*/ 70 h 283"/>
                <a:gd name="T90" fmla="*/ 1 w 440"/>
                <a:gd name="T91" fmla="*/ 77 h 283"/>
                <a:gd name="T92" fmla="*/ 2 w 440"/>
                <a:gd name="T93" fmla="*/ 93 h 283"/>
                <a:gd name="T94" fmla="*/ 4 w 440"/>
                <a:gd name="T95" fmla="*/ 10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0" h="283">
                  <a:moveTo>
                    <a:pt x="4" y="107"/>
                  </a:moveTo>
                  <a:lnTo>
                    <a:pt x="290" y="283"/>
                  </a:lnTo>
                  <a:lnTo>
                    <a:pt x="308" y="280"/>
                  </a:lnTo>
                  <a:lnTo>
                    <a:pt x="326" y="274"/>
                  </a:lnTo>
                  <a:lnTo>
                    <a:pt x="342" y="269"/>
                  </a:lnTo>
                  <a:lnTo>
                    <a:pt x="356" y="262"/>
                  </a:lnTo>
                  <a:lnTo>
                    <a:pt x="369" y="255"/>
                  </a:lnTo>
                  <a:lnTo>
                    <a:pt x="382" y="246"/>
                  </a:lnTo>
                  <a:lnTo>
                    <a:pt x="393" y="238"/>
                  </a:lnTo>
                  <a:lnTo>
                    <a:pt x="403" y="227"/>
                  </a:lnTo>
                  <a:lnTo>
                    <a:pt x="412" y="216"/>
                  </a:lnTo>
                  <a:lnTo>
                    <a:pt x="419" y="205"/>
                  </a:lnTo>
                  <a:lnTo>
                    <a:pt x="425" y="192"/>
                  </a:lnTo>
                  <a:lnTo>
                    <a:pt x="430" y="178"/>
                  </a:lnTo>
                  <a:lnTo>
                    <a:pt x="435" y="164"/>
                  </a:lnTo>
                  <a:lnTo>
                    <a:pt x="438" y="149"/>
                  </a:lnTo>
                  <a:lnTo>
                    <a:pt x="440" y="133"/>
                  </a:lnTo>
                  <a:lnTo>
                    <a:pt x="440" y="116"/>
                  </a:lnTo>
                  <a:lnTo>
                    <a:pt x="417" y="102"/>
                  </a:lnTo>
                  <a:lnTo>
                    <a:pt x="394" y="89"/>
                  </a:lnTo>
                  <a:lnTo>
                    <a:pt x="370" y="77"/>
                  </a:lnTo>
                  <a:lnTo>
                    <a:pt x="347" y="66"/>
                  </a:lnTo>
                  <a:lnTo>
                    <a:pt x="324" y="56"/>
                  </a:lnTo>
                  <a:lnTo>
                    <a:pt x="300" y="47"/>
                  </a:lnTo>
                  <a:lnTo>
                    <a:pt x="277" y="39"/>
                  </a:lnTo>
                  <a:lnTo>
                    <a:pt x="254" y="32"/>
                  </a:lnTo>
                  <a:lnTo>
                    <a:pt x="230" y="26"/>
                  </a:lnTo>
                  <a:lnTo>
                    <a:pt x="207" y="20"/>
                  </a:lnTo>
                  <a:lnTo>
                    <a:pt x="184" y="15"/>
                  </a:lnTo>
                  <a:lnTo>
                    <a:pt x="160" y="11"/>
                  </a:lnTo>
                  <a:lnTo>
                    <a:pt x="137" y="7"/>
                  </a:lnTo>
                  <a:lnTo>
                    <a:pt x="114" y="5"/>
                  </a:lnTo>
                  <a:lnTo>
                    <a:pt x="90" y="1"/>
                  </a:lnTo>
                  <a:lnTo>
                    <a:pt x="67" y="0"/>
                  </a:lnTo>
                  <a:lnTo>
                    <a:pt x="53" y="5"/>
                  </a:lnTo>
                  <a:lnTo>
                    <a:pt x="40" y="10"/>
                  </a:lnTo>
                  <a:lnTo>
                    <a:pt x="29" y="16"/>
                  </a:lnTo>
                  <a:lnTo>
                    <a:pt x="21" y="21"/>
                  </a:lnTo>
                  <a:lnTo>
                    <a:pt x="15" y="28"/>
                  </a:lnTo>
                  <a:lnTo>
                    <a:pt x="9" y="35"/>
                  </a:lnTo>
                  <a:lnTo>
                    <a:pt x="6" y="41"/>
                  </a:lnTo>
                  <a:lnTo>
                    <a:pt x="2" y="48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1" y="77"/>
                  </a:lnTo>
                  <a:lnTo>
                    <a:pt x="2" y="93"/>
                  </a:lnTo>
                  <a:lnTo>
                    <a:pt x="4" y="10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0" name="Freeform 125"/>
            <p:cNvSpPr>
              <a:spLocks/>
            </p:cNvSpPr>
            <p:nvPr/>
          </p:nvSpPr>
          <p:spPr bwMode="auto">
            <a:xfrm>
              <a:off x="1358" y="3038"/>
              <a:ext cx="89" cy="43"/>
            </a:xfrm>
            <a:custGeom>
              <a:avLst/>
              <a:gdLst>
                <a:gd name="T0" fmla="*/ 50 w 799"/>
                <a:gd name="T1" fmla="*/ 0 h 383"/>
                <a:gd name="T2" fmla="*/ 150 w 799"/>
                <a:gd name="T3" fmla="*/ 0 h 383"/>
                <a:gd name="T4" fmla="*/ 250 w 799"/>
                <a:gd name="T5" fmla="*/ 0 h 383"/>
                <a:gd name="T6" fmla="*/ 350 w 799"/>
                <a:gd name="T7" fmla="*/ 0 h 383"/>
                <a:gd name="T8" fmla="*/ 450 w 799"/>
                <a:gd name="T9" fmla="*/ 0 h 383"/>
                <a:gd name="T10" fmla="*/ 549 w 799"/>
                <a:gd name="T11" fmla="*/ 0 h 383"/>
                <a:gd name="T12" fmla="*/ 649 w 799"/>
                <a:gd name="T13" fmla="*/ 0 h 383"/>
                <a:gd name="T14" fmla="*/ 749 w 799"/>
                <a:gd name="T15" fmla="*/ 0 h 383"/>
                <a:gd name="T16" fmla="*/ 766 w 799"/>
                <a:gd name="T17" fmla="*/ 15 h 383"/>
                <a:gd name="T18" fmla="*/ 706 w 799"/>
                <a:gd name="T19" fmla="*/ 46 h 383"/>
                <a:gd name="T20" fmla="*/ 651 w 799"/>
                <a:gd name="T21" fmla="*/ 82 h 383"/>
                <a:gd name="T22" fmla="*/ 616 w 799"/>
                <a:gd name="T23" fmla="*/ 111 h 383"/>
                <a:gd name="T24" fmla="*/ 596 w 799"/>
                <a:gd name="T25" fmla="*/ 133 h 383"/>
                <a:gd name="T26" fmla="*/ 578 w 799"/>
                <a:gd name="T27" fmla="*/ 155 h 383"/>
                <a:gd name="T28" fmla="*/ 562 w 799"/>
                <a:gd name="T29" fmla="*/ 180 h 383"/>
                <a:gd name="T30" fmla="*/ 549 w 799"/>
                <a:gd name="T31" fmla="*/ 205 h 383"/>
                <a:gd name="T32" fmla="*/ 540 w 799"/>
                <a:gd name="T33" fmla="*/ 233 h 383"/>
                <a:gd name="T34" fmla="*/ 534 w 799"/>
                <a:gd name="T35" fmla="*/ 263 h 383"/>
                <a:gd name="T36" fmla="*/ 530 w 799"/>
                <a:gd name="T37" fmla="*/ 295 h 383"/>
                <a:gd name="T38" fmla="*/ 530 w 799"/>
                <a:gd name="T39" fmla="*/ 328 h 383"/>
                <a:gd name="T40" fmla="*/ 534 w 799"/>
                <a:gd name="T41" fmla="*/ 364 h 383"/>
                <a:gd name="T42" fmla="*/ 515 w 799"/>
                <a:gd name="T43" fmla="*/ 381 h 383"/>
                <a:gd name="T44" fmla="*/ 469 w 799"/>
                <a:gd name="T45" fmla="*/ 378 h 383"/>
                <a:gd name="T46" fmla="*/ 424 w 799"/>
                <a:gd name="T47" fmla="*/ 371 h 383"/>
                <a:gd name="T48" fmla="*/ 380 w 799"/>
                <a:gd name="T49" fmla="*/ 362 h 383"/>
                <a:gd name="T50" fmla="*/ 337 w 799"/>
                <a:gd name="T51" fmla="*/ 349 h 383"/>
                <a:gd name="T52" fmla="*/ 296 w 799"/>
                <a:gd name="T53" fmla="*/ 334 h 383"/>
                <a:gd name="T54" fmla="*/ 257 w 799"/>
                <a:gd name="T55" fmla="*/ 315 h 383"/>
                <a:gd name="T56" fmla="*/ 218 w 799"/>
                <a:gd name="T57" fmla="*/ 293 h 383"/>
                <a:gd name="T58" fmla="*/ 182 w 799"/>
                <a:gd name="T59" fmla="*/ 269 h 383"/>
                <a:gd name="T60" fmla="*/ 149 w 799"/>
                <a:gd name="T61" fmla="*/ 242 h 383"/>
                <a:gd name="T62" fmla="*/ 118 w 799"/>
                <a:gd name="T63" fmla="*/ 212 h 383"/>
                <a:gd name="T64" fmla="*/ 89 w 799"/>
                <a:gd name="T65" fmla="*/ 179 h 383"/>
                <a:gd name="T66" fmla="*/ 64 w 799"/>
                <a:gd name="T67" fmla="*/ 144 h 383"/>
                <a:gd name="T68" fmla="*/ 41 w 799"/>
                <a:gd name="T69" fmla="*/ 106 h 383"/>
                <a:gd name="T70" fmla="*/ 22 w 799"/>
                <a:gd name="T71" fmla="*/ 65 h 383"/>
                <a:gd name="T72" fmla="*/ 7 w 799"/>
                <a:gd name="T73" fmla="*/ 2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99" h="383">
                  <a:moveTo>
                    <a:pt x="0" y="0"/>
                  </a:moveTo>
                  <a:lnTo>
                    <a:pt x="50" y="0"/>
                  </a:lnTo>
                  <a:lnTo>
                    <a:pt x="100" y="0"/>
                  </a:lnTo>
                  <a:lnTo>
                    <a:pt x="150" y="0"/>
                  </a:lnTo>
                  <a:lnTo>
                    <a:pt x="200" y="0"/>
                  </a:lnTo>
                  <a:lnTo>
                    <a:pt x="250" y="0"/>
                  </a:lnTo>
                  <a:lnTo>
                    <a:pt x="300" y="0"/>
                  </a:lnTo>
                  <a:lnTo>
                    <a:pt x="350" y="0"/>
                  </a:lnTo>
                  <a:lnTo>
                    <a:pt x="400" y="0"/>
                  </a:lnTo>
                  <a:lnTo>
                    <a:pt x="450" y="0"/>
                  </a:lnTo>
                  <a:lnTo>
                    <a:pt x="499" y="0"/>
                  </a:lnTo>
                  <a:lnTo>
                    <a:pt x="549" y="0"/>
                  </a:lnTo>
                  <a:lnTo>
                    <a:pt x="599" y="0"/>
                  </a:lnTo>
                  <a:lnTo>
                    <a:pt x="649" y="0"/>
                  </a:lnTo>
                  <a:lnTo>
                    <a:pt x="699" y="0"/>
                  </a:lnTo>
                  <a:lnTo>
                    <a:pt x="749" y="0"/>
                  </a:lnTo>
                  <a:lnTo>
                    <a:pt x="799" y="0"/>
                  </a:lnTo>
                  <a:lnTo>
                    <a:pt x="766" y="15"/>
                  </a:lnTo>
                  <a:lnTo>
                    <a:pt x="735" y="29"/>
                  </a:lnTo>
                  <a:lnTo>
                    <a:pt x="706" y="46"/>
                  </a:lnTo>
                  <a:lnTo>
                    <a:pt x="677" y="63"/>
                  </a:lnTo>
                  <a:lnTo>
                    <a:pt x="651" y="82"/>
                  </a:lnTo>
                  <a:lnTo>
                    <a:pt x="627" y="101"/>
                  </a:lnTo>
                  <a:lnTo>
                    <a:pt x="616" y="111"/>
                  </a:lnTo>
                  <a:lnTo>
                    <a:pt x="606" y="122"/>
                  </a:lnTo>
                  <a:lnTo>
                    <a:pt x="596" y="133"/>
                  </a:lnTo>
                  <a:lnTo>
                    <a:pt x="587" y="144"/>
                  </a:lnTo>
                  <a:lnTo>
                    <a:pt x="578" y="155"/>
                  </a:lnTo>
                  <a:lnTo>
                    <a:pt x="569" y="167"/>
                  </a:lnTo>
                  <a:lnTo>
                    <a:pt x="562" y="180"/>
                  </a:lnTo>
                  <a:lnTo>
                    <a:pt x="556" y="193"/>
                  </a:lnTo>
                  <a:lnTo>
                    <a:pt x="549" y="205"/>
                  </a:lnTo>
                  <a:lnTo>
                    <a:pt x="545" y="220"/>
                  </a:lnTo>
                  <a:lnTo>
                    <a:pt x="540" y="233"/>
                  </a:lnTo>
                  <a:lnTo>
                    <a:pt x="536" y="248"/>
                  </a:lnTo>
                  <a:lnTo>
                    <a:pt x="534" y="263"/>
                  </a:lnTo>
                  <a:lnTo>
                    <a:pt x="531" y="279"/>
                  </a:lnTo>
                  <a:lnTo>
                    <a:pt x="530" y="295"/>
                  </a:lnTo>
                  <a:lnTo>
                    <a:pt x="529" y="311"/>
                  </a:lnTo>
                  <a:lnTo>
                    <a:pt x="530" y="328"/>
                  </a:lnTo>
                  <a:lnTo>
                    <a:pt x="531" y="346"/>
                  </a:lnTo>
                  <a:lnTo>
                    <a:pt x="534" y="364"/>
                  </a:lnTo>
                  <a:lnTo>
                    <a:pt x="537" y="383"/>
                  </a:lnTo>
                  <a:lnTo>
                    <a:pt x="515" y="381"/>
                  </a:lnTo>
                  <a:lnTo>
                    <a:pt x="491" y="380"/>
                  </a:lnTo>
                  <a:lnTo>
                    <a:pt x="469" y="378"/>
                  </a:lnTo>
                  <a:lnTo>
                    <a:pt x="446" y="376"/>
                  </a:lnTo>
                  <a:lnTo>
                    <a:pt x="424" y="371"/>
                  </a:lnTo>
                  <a:lnTo>
                    <a:pt x="401" y="367"/>
                  </a:lnTo>
                  <a:lnTo>
                    <a:pt x="380" y="362"/>
                  </a:lnTo>
                  <a:lnTo>
                    <a:pt x="358" y="356"/>
                  </a:lnTo>
                  <a:lnTo>
                    <a:pt x="337" y="349"/>
                  </a:lnTo>
                  <a:lnTo>
                    <a:pt x="317" y="342"/>
                  </a:lnTo>
                  <a:lnTo>
                    <a:pt x="296" y="334"/>
                  </a:lnTo>
                  <a:lnTo>
                    <a:pt x="276" y="325"/>
                  </a:lnTo>
                  <a:lnTo>
                    <a:pt x="257" y="315"/>
                  </a:lnTo>
                  <a:lnTo>
                    <a:pt x="237" y="305"/>
                  </a:lnTo>
                  <a:lnTo>
                    <a:pt x="218" y="293"/>
                  </a:lnTo>
                  <a:lnTo>
                    <a:pt x="200" y="281"/>
                  </a:lnTo>
                  <a:lnTo>
                    <a:pt x="182" y="269"/>
                  </a:lnTo>
                  <a:lnTo>
                    <a:pt x="166" y="256"/>
                  </a:lnTo>
                  <a:lnTo>
                    <a:pt x="149" y="242"/>
                  </a:lnTo>
                  <a:lnTo>
                    <a:pt x="133" y="227"/>
                  </a:lnTo>
                  <a:lnTo>
                    <a:pt x="118" y="212"/>
                  </a:lnTo>
                  <a:lnTo>
                    <a:pt x="103" y="195"/>
                  </a:lnTo>
                  <a:lnTo>
                    <a:pt x="89" y="179"/>
                  </a:lnTo>
                  <a:lnTo>
                    <a:pt x="77" y="162"/>
                  </a:lnTo>
                  <a:lnTo>
                    <a:pt x="64" y="144"/>
                  </a:lnTo>
                  <a:lnTo>
                    <a:pt x="52" y="125"/>
                  </a:lnTo>
                  <a:lnTo>
                    <a:pt x="41" y="106"/>
                  </a:lnTo>
                  <a:lnTo>
                    <a:pt x="31" y="86"/>
                  </a:lnTo>
                  <a:lnTo>
                    <a:pt x="22" y="65"/>
                  </a:lnTo>
                  <a:lnTo>
                    <a:pt x="14" y="44"/>
                  </a:lnTo>
                  <a:lnTo>
                    <a:pt x="7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1" name="Freeform 126"/>
            <p:cNvSpPr>
              <a:spLocks/>
            </p:cNvSpPr>
            <p:nvPr/>
          </p:nvSpPr>
          <p:spPr bwMode="auto">
            <a:xfrm>
              <a:off x="325" y="3003"/>
              <a:ext cx="312" cy="133"/>
            </a:xfrm>
            <a:custGeom>
              <a:avLst/>
              <a:gdLst>
                <a:gd name="T0" fmla="*/ 2040 w 2805"/>
                <a:gd name="T1" fmla="*/ 524 h 1203"/>
                <a:gd name="T2" fmla="*/ 663 w 2805"/>
                <a:gd name="T3" fmla="*/ 118 h 1203"/>
                <a:gd name="T4" fmla="*/ 654 w 2805"/>
                <a:gd name="T5" fmla="*/ 180 h 1203"/>
                <a:gd name="T6" fmla="*/ 637 w 2805"/>
                <a:gd name="T7" fmla="*/ 234 h 1203"/>
                <a:gd name="T8" fmla="*/ 613 w 2805"/>
                <a:gd name="T9" fmla="*/ 279 h 1203"/>
                <a:gd name="T10" fmla="*/ 582 w 2805"/>
                <a:gd name="T11" fmla="*/ 316 h 1203"/>
                <a:gd name="T12" fmla="*/ 546 w 2805"/>
                <a:gd name="T13" fmla="*/ 345 h 1203"/>
                <a:gd name="T14" fmla="*/ 506 w 2805"/>
                <a:gd name="T15" fmla="*/ 367 h 1203"/>
                <a:gd name="T16" fmla="*/ 463 w 2805"/>
                <a:gd name="T17" fmla="*/ 383 h 1203"/>
                <a:gd name="T18" fmla="*/ 417 w 2805"/>
                <a:gd name="T19" fmla="*/ 393 h 1203"/>
                <a:gd name="T20" fmla="*/ 371 w 2805"/>
                <a:gd name="T21" fmla="*/ 396 h 1203"/>
                <a:gd name="T22" fmla="*/ 325 w 2805"/>
                <a:gd name="T23" fmla="*/ 394 h 1203"/>
                <a:gd name="T24" fmla="*/ 279 w 2805"/>
                <a:gd name="T25" fmla="*/ 387 h 1203"/>
                <a:gd name="T26" fmla="*/ 236 w 2805"/>
                <a:gd name="T27" fmla="*/ 376 h 1203"/>
                <a:gd name="T28" fmla="*/ 196 w 2805"/>
                <a:gd name="T29" fmla="*/ 361 h 1203"/>
                <a:gd name="T30" fmla="*/ 159 w 2805"/>
                <a:gd name="T31" fmla="*/ 341 h 1203"/>
                <a:gd name="T32" fmla="*/ 129 w 2805"/>
                <a:gd name="T33" fmla="*/ 318 h 1203"/>
                <a:gd name="T34" fmla="*/ 104 w 2805"/>
                <a:gd name="T35" fmla="*/ 293 h 1203"/>
                <a:gd name="T36" fmla="*/ 196 w 2805"/>
                <a:gd name="T37" fmla="*/ 1043 h 1203"/>
                <a:gd name="T38" fmla="*/ 268 w 2805"/>
                <a:gd name="T39" fmla="*/ 536 h 1203"/>
                <a:gd name="T40" fmla="*/ 649 w 2805"/>
                <a:gd name="T41" fmla="*/ 673 h 1203"/>
                <a:gd name="T42" fmla="*/ 953 w 2805"/>
                <a:gd name="T43" fmla="*/ 740 h 1203"/>
                <a:gd name="T44" fmla="*/ 1031 w 2805"/>
                <a:gd name="T45" fmla="*/ 872 h 1203"/>
                <a:gd name="T46" fmla="*/ 1108 w 2805"/>
                <a:gd name="T47" fmla="*/ 1004 h 1203"/>
                <a:gd name="T48" fmla="*/ 1185 w 2805"/>
                <a:gd name="T49" fmla="*/ 1136 h 1203"/>
                <a:gd name="T50" fmla="*/ 1292 w 2805"/>
                <a:gd name="T51" fmla="*/ 1152 h 1203"/>
                <a:gd name="T52" fmla="*/ 1437 w 2805"/>
                <a:gd name="T53" fmla="*/ 1043 h 1203"/>
                <a:gd name="T54" fmla="*/ 1548 w 2805"/>
                <a:gd name="T55" fmla="*/ 967 h 1203"/>
                <a:gd name="T56" fmla="*/ 1616 w 2805"/>
                <a:gd name="T57" fmla="*/ 926 h 1203"/>
                <a:gd name="T58" fmla="*/ 1665 w 2805"/>
                <a:gd name="T59" fmla="*/ 901 h 1203"/>
                <a:gd name="T60" fmla="*/ 1696 w 2805"/>
                <a:gd name="T61" fmla="*/ 889 h 1203"/>
                <a:gd name="T62" fmla="*/ 1725 w 2805"/>
                <a:gd name="T63" fmla="*/ 881 h 1203"/>
                <a:gd name="T64" fmla="*/ 1752 w 2805"/>
                <a:gd name="T65" fmla="*/ 877 h 1203"/>
                <a:gd name="T66" fmla="*/ 2805 w 2805"/>
                <a:gd name="T67" fmla="*/ 893 h 1203"/>
                <a:gd name="T68" fmla="*/ 2413 w 2805"/>
                <a:gd name="T69" fmla="*/ 391 h 1203"/>
                <a:gd name="T70" fmla="*/ 2289 w 2805"/>
                <a:gd name="T71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5" h="1203">
                  <a:moveTo>
                    <a:pt x="2289" y="0"/>
                  </a:moveTo>
                  <a:lnTo>
                    <a:pt x="2040" y="524"/>
                  </a:lnTo>
                  <a:lnTo>
                    <a:pt x="1481" y="481"/>
                  </a:lnTo>
                  <a:lnTo>
                    <a:pt x="663" y="118"/>
                  </a:lnTo>
                  <a:lnTo>
                    <a:pt x="659" y="150"/>
                  </a:lnTo>
                  <a:lnTo>
                    <a:pt x="654" y="180"/>
                  </a:lnTo>
                  <a:lnTo>
                    <a:pt x="647" y="208"/>
                  </a:lnTo>
                  <a:lnTo>
                    <a:pt x="637" y="234"/>
                  </a:lnTo>
                  <a:lnTo>
                    <a:pt x="626" y="257"/>
                  </a:lnTo>
                  <a:lnTo>
                    <a:pt x="613" y="279"/>
                  </a:lnTo>
                  <a:lnTo>
                    <a:pt x="598" y="298"/>
                  </a:lnTo>
                  <a:lnTo>
                    <a:pt x="582" y="316"/>
                  </a:lnTo>
                  <a:lnTo>
                    <a:pt x="565" y="332"/>
                  </a:lnTo>
                  <a:lnTo>
                    <a:pt x="546" y="345"/>
                  </a:lnTo>
                  <a:lnTo>
                    <a:pt x="527" y="357"/>
                  </a:lnTo>
                  <a:lnTo>
                    <a:pt x="506" y="367"/>
                  </a:lnTo>
                  <a:lnTo>
                    <a:pt x="485" y="376"/>
                  </a:lnTo>
                  <a:lnTo>
                    <a:pt x="463" y="383"/>
                  </a:lnTo>
                  <a:lnTo>
                    <a:pt x="440" y="389"/>
                  </a:lnTo>
                  <a:lnTo>
                    <a:pt x="417" y="393"/>
                  </a:lnTo>
                  <a:lnTo>
                    <a:pt x="395" y="395"/>
                  </a:lnTo>
                  <a:lnTo>
                    <a:pt x="371" y="396"/>
                  </a:lnTo>
                  <a:lnTo>
                    <a:pt x="348" y="396"/>
                  </a:lnTo>
                  <a:lnTo>
                    <a:pt x="325" y="394"/>
                  </a:lnTo>
                  <a:lnTo>
                    <a:pt x="301" y="392"/>
                  </a:lnTo>
                  <a:lnTo>
                    <a:pt x="279" y="387"/>
                  </a:lnTo>
                  <a:lnTo>
                    <a:pt x="257" y="382"/>
                  </a:lnTo>
                  <a:lnTo>
                    <a:pt x="236" y="376"/>
                  </a:lnTo>
                  <a:lnTo>
                    <a:pt x="216" y="368"/>
                  </a:lnTo>
                  <a:lnTo>
                    <a:pt x="196" y="361"/>
                  </a:lnTo>
                  <a:lnTo>
                    <a:pt x="177" y="351"/>
                  </a:lnTo>
                  <a:lnTo>
                    <a:pt x="159" y="341"/>
                  </a:lnTo>
                  <a:lnTo>
                    <a:pt x="144" y="329"/>
                  </a:lnTo>
                  <a:lnTo>
                    <a:pt x="129" y="318"/>
                  </a:lnTo>
                  <a:lnTo>
                    <a:pt x="116" y="305"/>
                  </a:lnTo>
                  <a:lnTo>
                    <a:pt x="104" y="293"/>
                  </a:lnTo>
                  <a:lnTo>
                    <a:pt x="0" y="496"/>
                  </a:lnTo>
                  <a:lnTo>
                    <a:pt x="196" y="1043"/>
                  </a:lnTo>
                  <a:lnTo>
                    <a:pt x="293" y="891"/>
                  </a:lnTo>
                  <a:lnTo>
                    <a:pt x="268" y="536"/>
                  </a:lnTo>
                  <a:lnTo>
                    <a:pt x="534" y="533"/>
                  </a:lnTo>
                  <a:lnTo>
                    <a:pt x="649" y="673"/>
                  </a:lnTo>
                  <a:lnTo>
                    <a:pt x="915" y="673"/>
                  </a:lnTo>
                  <a:lnTo>
                    <a:pt x="953" y="740"/>
                  </a:lnTo>
                  <a:lnTo>
                    <a:pt x="992" y="806"/>
                  </a:lnTo>
                  <a:lnTo>
                    <a:pt x="1031" y="872"/>
                  </a:lnTo>
                  <a:lnTo>
                    <a:pt x="1070" y="938"/>
                  </a:lnTo>
                  <a:lnTo>
                    <a:pt x="1108" y="1004"/>
                  </a:lnTo>
                  <a:lnTo>
                    <a:pt x="1147" y="1069"/>
                  </a:lnTo>
                  <a:lnTo>
                    <a:pt x="1185" y="1136"/>
                  </a:lnTo>
                  <a:lnTo>
                    <a:pt x="1223" y="1203"/>
                  </a:lnTo>
                  <a:lnTo>
                    <a:pt x="1292" y="1152"/>
                  </a:lnTo>
                  <a:lnTo>
                    <a:pt x="1364" y="1097"/>
                  </a:lnTo>
                  <a:lnTo>
                    <a:pt x="1437" y="1043"/>
                  </a:lnTo>
                  <a:lnTo>
                    <a:pt x="1511" y="991"/>
                  </a:lnTo>
                  <a:lnTo>
                    <a:pt x="1548" y="967"/>
                  </a:lnTo>
                  <a:lnTo>
                    <a:pt x="1582" y="945"/>
                  </a:lnTo>
                  <a:lnTo>
                    <a:pt x="1616" y="926"/>
                  </a:lnTo>
                  <a:lnTo>
                    <a:pt x="1650" y="909"/>
                  </a:lnTo>
                  <a:lnTo>
                    <a:pt x="1665" y="901"/>
                  </a:lnTo>
                  <a:lnTo>
                    <a:pt x="1681" y="894"/>
                  </a:lnTo>
                  <a:lnTo>
                    <a:pt x="1696" y="889"/>
                  </a:lnTo>
                  <a:lnTo>
                    <a:pt x="1711" y="884"/>
                  </a:lnTo>
                  <a:lnTo>
                    <a:pt x="1725" y="881"/>
                  </a:lnTo>
                  <a:lnTo>
                    <a:pt x="1739" y="879"/>
                  </a:lnTo>
                  <a:lnTo>
                    <a:pt x="1752" y="877"/>
                  </a:lnTo>
                  <a:lnTo>
                    <a:pt x="1765" y="877"/>
                  </a:lnTo>
                  <a:lnTo>
                    <a:pt x="2805" y="893"/>
                  </a:lnTo>
                  <a:lnTo>
                    <a:pt x="2701" y="194"/>
                  </a:lnTo>
                  <a:lnTo>
                    <a:pt x="2413" y="391"/>
                  </a:lnTo>
                  <a:lnTo>
                    <a:pt x="2349" y="5"/>
                  </a:lnTo>
                  <a:lnTo>
                    <a:pt x="228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2" name="Freeform 127"/>
            <p:cNvSpPr>
              <a:spLocks/>
            </p:cNvSpPr>
            <p:nvPr/>
          </p:nvSpPr>
          <p:spPr bwMode="auto">
            <a:xfrm>
              <a:off x="702" y="3007"/>
              <a:ext cx="170" cy="450"/>
            </a:xfrm>
            <a:custGeom>
              <a:avLst/>
              <a:gdLst>
                <a:gd name="T0" fmla="*/ 1265 w 1529"/>
                <a:gd name="T1" fmla="*/ 128 h 4050"/>
                <a:gd name="T2" fmla="*/ 967 w 1529"/>
                <a:gd name="T3" fmla="*/ 401 h 4050"/>
                <a:gd name="T4" fmla="*/ 711 w 1529"/>
                <a:gd name="T5" fmla="*/ 689 h 4050"/>
                <a:gd name="T6" fmla="*/ 494 w 1529"/>
                <a:gd name="T7" fmla="*/ 988 h 4050"/>
                <a:gd name="T8" fmla="*/ 319 w 1529"/>
                <a:gd name="T9" fmla="*/ 1294 h 4050"/>
                <a:gd name="T10" fmla="*/ 182 w 1529"/>
                <a:gd name="T11" fmla="*/ 1604 h 4050"/>
                <a:gd name="T12" fmla="*/ 83 w 1529"/>
                <a:gd name="T13" fmla="*/ 1912 h 4050"/>
                <a:gd name="T14" fmla="*/ 23 w 1529"/>
                <a:gd name="T15" fmla="*/ 2217 h 4050"/>
                <a:gd name="T16" fmla="*/ 0 w 1529"/>
                <a:gd name="T17" fmla="*/ 2512 h 4050"/>
                <a:gd name="T18" fmla="*/ 12 w 1529"/>
                <a:gd name="T19" fmla="*/ 2795 h 4050"/>
                <a:gd name="T20" fmla="*/ 61 w 1529"/>
                <a:gd name="T21" fmla="*/ 3061 h 4050"/>
                <a:gd name="T22" fmla="*/ 145 w 1529"/>
                <a:gd name="T23" fmla="*/ 3306 h 4050"/>
                <a:gd name="T24" fmla="*/ 264 w 1529"/>
                <a:gd name="T25" fmla="*/ 3528 h 4050"/>
                <a:gd name="T26" fmla="*/ 416 w 1529"/>
                <a:gd name="T27" fmla="*/ 3720 h 4050"/>
                <a:gd name="T28" fmla="*/ 601 w 1529"/>
                <a:gd name="T29" fmla="*/ 3880 h 4050"/>
                <a:gd name="T30" fmla="*/ 819 w 1529"/>
                <a:gd name="T31" fmla="*/ 4003 h 4050"/>
                <a:gd name="T32" fmla="*/ 887 w 1529"/>
                <a:gd name="T33" fmla="*/ 3943 h 4050"/>
                <a:gd name="T34" fmla="*/ 790 w 1529"/>
                <a:gd name="T35" fmla="*/ 3730 h 4050"/>
                <a:gd name="T36" fmla="*/ 707 w 1529"/>
                <a:gd name="T37" fmla="*/ 3517 h 4050"/>
                <a:gd name="T38" fmla="*/ 639 w 1529"/>
                <a:gd name="T39" fmla="*/ 3305 h 4050"/>
                <a:gd name="T40" fmla="*/ 585 w 1529"/>
                <a:gd name="T41" fmla="*/ 3093 h 4050"/>
                <a:gd name="T42" fmla="*/ 550 w 1529"/>
                <a:gd name="T43" fmla="*/ 2881 h 4050"/>
                <a:gd name="T44" fmla="*/ 531 w 1529"/>
                <a:gd name="T45" fmla="*/ 2670 h 4050"/>
                <a:gd name="T46" fmla="*/ 532 w 1529"/>
                <a:gd name="T47" fmla="*/ 2460 h 4050"/>
                <a:gd name="T48" fmla="*/ 552 w 1529"/>
                <a:gd name="T49" fmla="*/ 2249 h 4050"/>
                <a:gd name="T50" fmla="*/ 593 w 1529"/>
                <a:gd name="T51" fmla="*/ 2040 h 4050"/>
                <a:gd name="T52" fmla="*/ 655 w 1529"/>
                <a:gd name="T53" fmla="*/ 1831 h 4050"/>
                <a:gd name="T54" fmla="*/ 742 w 1529"/>
                <a:gd name="T55" fmla="*/ 1623 h 4050"/>
                <a:gd name="T56" fmla="*/ 851 w 1529"/>
                <a:gd name="T57" fmla="*/ 1417 h 4050"/>
                <a:gd name="T58" fmla="*/ 986 w 1529"/>
                <a:gd name="T59" fmla="*/ 1210 h 4050"/>
                <a:gd name="T60" fmla="*/ 1146 w 1529"/>
                <a:gd name="T61" fmla="*/ 1007 h 4050"/>
                <a:gd name="T62" fmla="*/ 1332 w 1529"/>
                <a:gd name="T63" fmla="*/ 803 h 4050"/>
                <a:gd name="T64" fmla="*/ 1529 w 1529"/>
                <a:gd name="T65" fmla="*/ 648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9" h="4050">
                  <a:moveTo>
                    <a:pt x="1429" y="0"/>
                  </a:moveTo>
                  <a:lnTo>
                    <a:pt x="1265" y="128"/>
                  </a:lnTo>
                  <a:lnTo>
                    <a:pt x="1110" y="263"/>
                  </a:lnTo>
                  <a:lnTo>
                    <a:pt x="967" y="401"/>
                  </a:lnTo>
                  <a:lnTo>
                    <a:pt x="833" y="543"/>
                  </a:lnTo>
                  <a:lnTo>
                    <a:pt x="711" y="689"/>
                  </a:lnTo>
                  <a:lnTo>
                    <a:pt x="598" y="837"/>
                  </a:lnTo>
                  <a:lnTo>
                    <a:pt x="494" y="988"/>
                  </a:lnTo>
                  <a:lnTo>
                    <a:pt x="402" y="1140"/>
                  </a:lnTo>
                  <a:lnTo>
                    <a:pt x="319" y="1294"/>
                  </a:lnTo>
                  <a:lnTo>
                    <a:pt x="245" y="1448"/>
                  </a:lnTo>
                  <a:lnTo>
                    <a:pt x="182" y="1604"/>
                  </a:lnTo>
                  <a:lnTo>
                    <a:pt x="127" y="1758"/>
                  </a:lnTo>
                  <a:lnTo>
                    <a:pt x="83" y="1912"/>
                  </a:lnTo>
                  <a:lnTo>
                    <a:pt x="49" y="2065"/>
                  </a:lnTo>
                  <a:lnTo>
                    <a:pt x="23" y="2217"/>
                  </a:lnTo>
                  <a:lnTo>
                    <a:pt x="6" y="2366"/>
                  </a:lnTo>
                  <a:lnTo>
                    <a:pt x="0" y="2512"/>
                  </a:lnTo>
                  <a:lnTo>
                    <a:pt x="1" y="2656"/>
                  </a:lnTo>
                  <a:lnTo>
                    <a:pt x="12" y="2795"/>
                  </a:lnTo>
                  <a:lnTo>
                    <a:pt x="32" y="2931"/>
                  </a:lnTo>
                  <a:lnTo>
                    <a:pt x="61" y="3061"/>
                  </a:lnTo>
                  <a:lnTo>
                    <a:pt x="99" y="3187"/>
                  </a:lnTo>
                  <a:lnTo>
                    <a:pt x="145" y="3306"/>
                  </a:lnTo>
                  <a:lnTo>
                    <a:pt x="200" y="3421"/>
                  </a:lnTo>
                  <a:lnTo>
                    <a:pt x="264" y="3528"/>
                  </a:lnTo>
                  <a:lnTo>
                    <a:pt x="335" y="3629"/>
                  </a:lnTo>
                  <a:lnTo>
                    <a:pt x="416" y="3720"/>
                  </a:lnTo>
                  <a:lnTo>
                    <a:pt x="504" y="3805"/>
                  </a:lnTo>
                  <a:lnTo>
                    <a:pt x="601" y="3880"/>
                  </a:lnTo>
                  <a:lnTo>
                    <a:pt x="707" y="3946"/>
                  </a:lnTo>
                  <a:lnTo>
                    <a:pt x="819" y="4003"/>
                  </a:lnTo>
                  <a:lnTo>
                    <a:pt x="940" y="4050"/>
                  </a:lnTo>
                  <a:lnTo>
                    <a:pt x="887" y="3943"/>
                  </a:lnTo>
                  <a:lnTo>
                    <a:pt x="837" y="3837"/>
                  </a:lnTo>
                  <a:lnTo>
                    <a:pt x="790" y="3730"/>
                  </a:lnTo>
                  <a:lnTo>
                    <a:pt x="747" y="3624"/>
                  </a:lnTo>
                  <a:lnTo>
                    <a:pt x="707" y="3517"/>
                  </a:lnTo>
                  <a:lnTo>
                    <a:pt x="671" y="3411"/>
                  </a:lnTo>
                  <a:lnTo>
                    <a:pt x="639" y="3305"/>
                  </a:lnTo>
                  <a:lnTo>
                    <a:pt x="610" y="3200"/>
                  </a:lnTo>
                  <a:lnTo>
                    <a:pt x="585" y="3093"/>
                  </a:lnTo>
                  <a:lnTo>
                    <a:pt x="565" y="2987"/>
                  </a:lnTo>
                  <a:lnTo>
                    <a:pt x="550" y="2881"/>
                  </a:lnTo>
                  <a:lnTo>
                    <a:pt x="539" y="2775"/>
                  </a:lnTo>
                  <a:lnTo>
                    <a:pt x="531" y="2670"/>
                  </a:lnTo>
                  <a:lnTo>
                    <a:pt x="529" y="2564"/>
                  </a:lnTo>
                  <a:lnTo>
                    <a:pt x="532" y="2460"/>
                  </a:lnTo>
                  <a:lnTo>
                    <a:pt x="540" y="2354"/>
                  </a:lnTo>
                  <a:lnTo>
                    <a:pt x="552" y="2249"/>
                  </a:lnTo>
                  <a:lnTo>
                    <a:pt x="570" y="2144"/>
                  </a:lnTo>
                  <a:lnTo>
                    <a:pt x="593" y="2040"/>
                  </a:lnTo>
                  <a:lnTo>
                    <a:pt x="622" y="1935"/>
                  </a:lnTo>
                  <a:lnTo>
                    <a:pt x="655" y="1831"/>
                  </a:lnTo>
                  <a:lnTo>
                    <a:pt x="695" y="1726"/>
                  </a:lnTo>
                  <a:lnTo>
                    <a:pt x="742" y="1623"/>
                  </a:lnTo>
                  <a:lnTo>
                    <a:pt x="793" y="1519"/>
                  </a:lnTo>
                  <a:lnTo>
                    <a:pt x="851" y="1417"/>
                  </a:lnTo>
                  <a:lnTo>
                    <a:pt x="916" y="1313"/>
                  </a:lnTo>
                  <a:lnTo>
                    <a:pt x="986" y="1210"/>
                  </a:lnTo>
                  <a:lnTo>
                    <a:pt x="1062" y="1108"/>
                  </a:lnTo>
                  <a:lnTo>
                    <a:pt x="1146" y="1007"/>
                  </a:lnTo>
                  <a:lnTo>
                    <a:pt x="1236" y="904"/>
                  </a:lnTo>
                  <a:lnTo>
                    <a:pt x="1332" y="803"/>
                  </a:lnTo>
                  <a:lnTo>
                    <a:pt x="1437" y="701"/>
                  </a:lnTo>
                  <a:lnTo>
                    <a:pt x="1529" y="648"/>
                  </a:lnTo>
                  <a:lnTo>
                    <a:pt x="142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3" name="Freeform 128"/>
            <p:cNvSpPr>
              <a:spLocks/>
            </p:cNvSpPr>
            <p:nvPr/>
          </p:nvSpPr>
          <p:spPr bwMode="auto">
            <a:xfrm>
              <a:off x="783" y="3102"/>
              <a:ext cx="119" cy="447"/>
            </a:xfrm>
            <a:custGeom>
              <a:avLst/>
              <a:gdLst>
                <a:gd name="T0" fmla="*/ 719 w 1078"/>
                <a:gd name="T1" fmla="*/ 130 h 4023"/>
                <a:gd name="T2" fmla="*/ 509 w 1078"/>
                <a:gd name="T3" fmla="*/ 386 h 4023"/>
                <a:gd name="T4" fmla="*/ 338 w 1078"/>
                <a:gd name="T5" fmla="*/ 641 h 4023"/>
                <a:gd name="T6" fmla="*/ 204 w 1078"/>
                <a:gd name="T7" fmla="*/ 895 h 4023"/>
                <a:gd name="T8" fmla="*/ 104 w 1078"/>
                <a:gd name="T9" fmla="*/ 1147 h 4023"/>
                <a:gd name="T10" fmla="*/ 38 w 1078"/>
                <a:gd name="T11" fmla="*/ 1398 h 4023"/>
                <a:gd name="T12" fmla="*/ 5 w 1078"/>
                <a:gd name="T13" fmla="*/ 1648 h 4023"/>
                <a:gd name="T14" fmla="*/ 4 w 1078"/>
                <a:gd name="T15" fmla="*/ 1898 h 4023"/>
                <a:gd name="T16" fmla="*/ 31 w 1078"/>
                <a:gd name="T17" fmla="*/ 2148 h 4023"/>
                <a:gd name="T18" fmla="*/ 89 w 1078"/>
                <a:gd name="T19" fmla="*/ 2396 h 4023"/>
                <a:gd name="T20" fmla="*/ 175 w 1078"/>
                <a:gd name="T21" fmla="*/ 2646 h 4023"/>
                <a:gd name="T22" fmla="*/ 286 w 1078"/>
                <a:gd name="T23" fmla="*/ 2894 h 4023"/>
                <a:gd name="T24" fmla="*/ 422 w 1078"/>
                <a:gd name="T25" fmla="*/ 3144 h 4023"/>
                <a:gd name="T26" fmla="*/ 583 w 1078"/>
                <a:gd name="T27" fmla="*/ 3395 h 4023"/>
                <a:gd name="T28" fmla="*/ 765 w 1078"/>
                <a:gd name="T29" fmla="*/ 3645 h 4023"/>
                <a:gd name="T30" fmla="*/ 968 w 1078"/>
                <a:gd name="T31" fmla="*/ 3897 h 4023"/>
                <a:gd name="T32" fmla="*/ 1078 w 1078"/>
                <a:gd name="T33" fmla="*/ 3958 h 4023"/>
                <a:gd name="T34" fmla="*/ 1078 w 1078"/>
                <a:gd name="T35" fmla="*/ 3829 h 4023"/>
                <a:gd name="T36" fmla="*/ 1078 w 1078"/>
                <a:gd name="T37" fmla="*/ 3701 h 4023"/>
                <a:gd name="T38" fmla="*/ 1078 w 1078"/>
                <a:gd name="T39" fmla="*/ 3572 h 4023"/>
                <a:gd name="T40" fmla="*/ 1028 w 1078"/>
                <a:gd name="T41" fmla="*/ 3445 h 4023"/>
                <a:gd name="T42" fmla="*/ 931 w 1078"/>
                <a:gd name="T43" fmla="*/ 3317 h 4023"/>
                <a:gd name="T44" fmla="*/ 839 w 1078"/>
                <a:gd name="T45" fmla="*/ 3185 h 4023"/>
                <a:gd name="T46" fmla="*/ 756 w 1078"/>
                <a:gd name="T47" fmla="*/ 3048 h 4023"/>
                <a:gd name="T48" fmla="*/ 682 w 1078"/>
                <a:gd name="T49" fmla="*/ 2906 h 4023"/>
                <a:gd name="T50" fmla="*/ 617 w 1078"/>
                <a:gd name="T51" fmla="*/ 2757 h 4023"/>
                <a:gd name="T52" fmla="*/ 565 w 1078"/>
                <a:gd name="T53" fmla="*/ 2601 h 4023"/>
                <a:gd name="T54" fmla="*/ 525 w 1078"/>
                <a:gd name="T55" fmla="*/ 2435 h 4023"/>
                <a:gd name="T56" fmla="*/ 500 w 1078"/>
                <a:gd name="T57" fmla="*/ 2260 h 4023"/>
                <a:gd name="T58" fmla="*/ 492 w 1078"/>
                <a:gd name="T59" fmla="*/ 2075 h 4023"/>
                <a:gd name="T60" fmla="*/ 500 w 1078"/>
                <a:gd name="T61" fmla="*/ 1878 h 4023"/>
                <a:gd name="T62" fmla="*/ 528 w 1078"/>
                <a:gd name="T63" fmla="*/ 1668 h 4023"/>
                <a:gd name="T64" fmla="*/ 576 w 1078"/>
                <a:gd name="T65" fmla="*/ 1447 h 4023"/>
                <a:gd name="T66" fmla="*/ 645 w 1078"/>
                <a:gd name="T67" fmla="*/ 1209 h 4023"/>
                <a:gd name="T68" fmla="*/ 737 w 1078"/>
                <a:gd name="T69" fmla="*/ 956 h 4023"/>
                <a:gd name="T70" fmla="*/ 854 w 1078"/>
                <a:gd name="T71" fmla="*/ 688 h 4023"/>
                <a:gd name="T72" fmla="*/ 838 w 1078"/>
                <a:gd name="T73" fmla="*/ 0 h 4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8" h="4023">
                  <a:moveTo>
                    <a:pt x="838" y="0"/>
                  </a:moveTo>
                  <a:lnTo>
                    <a:pt x="719" y="130"/>
                  </a:lnTo>
                  <a:lnTo>
                    <a:pt x="609" y="258"/>
                  </a:lnTo>
                  <a:lnTo>
                    <a:pt x="509" y="386"/>
                  </a:lnTo>
                  <a:lnTo>
                    <a:pt x="419" y="514"/>
                  </a:lnTo>
                  <a:lnTo>
                    <a:pt x="338" y="641"/>
                  </a:lnTo>
                  <a:lnTo>
                    <a:pt x="266" y="768"/>
                  </a:lnTo>
                  <a:lnTo>
                    <a:pt x="204" y="895"/>
                  </a:lnTo>
                  <a:lnTo>
                    <a:pt x="149" y="1021"/>
                  </a:lnTo>
                  <a:lnTo>
                    <a:pt x="104" y="1147"/>
                  </a:lnTo>
                  <a:lnTo>
                    <a:pt x="67" y="1273"/>
                  </a:lnTo>
                  <a:lnTo>
                    <a:pt x="38" y="1398"/>
                  </a:lnTo>
                  <a:lnTo>
                    <a:pt x="17" y="1524"/>
                  </a:lnTo>
                  <a:lnTo>
                    <a:pt x="5" y="1648"/>
                  </a:lnTo>
                  <a:lnTo>
                    <a:pt x="0" y="1773"/>
                  </a:lnTo>
                  <a:lnTo>
                    <a:pt x="4" y="1898"/>
                  </a:lnTo>
                  <a:lnTo>
                    <a:pt x="14" y="2023"/>
                  </a:lnTo>
                  <a:lnTo>
                    <a:pt x="31" y="2148"/>
                  </a:lnTo>
                  <a:lnTo>
                    <a:pt x="57" y="2272"/>
                  </a:lnTo>
                  <a:lnTo>
                    <a:pt x="89" y="2396"/>
                  </a:lnTo>
                  <a:lnTo>
                    <a:pt x="128" y="2521"/>
                  </a:lnTo>
                  <a:lnTo>
                    <a:pt x="175" y="2646"/>
                  </a:lnTo>
                  <a:lnTo>
                    <a:pt x="227" y="2771"/>
                  </a:lnTo>
                  <a:lnTo>
                    <a:pt x="286" y="2894"/>
                  </a:lnTo>
                  <a:lnTo>
                    <a:pt x="350" y="3019"/>
                  </a:lnTo>
                  <a:lnTo>
                    <a:pt x="422" y="3144"/>
                  </a:lnTo>
                  <a:lnTo>
                    <a:pt x="499" y="3269"/>
                  </a:lnTo>
                  <a:lnTo>
                    <a:pt x="583" y="3395"/>
                  </a:lnTo>
                  <a:lnTo>
                    <a:pt x="670" y="3519"/>
                  </a:lnTo>
                  <a:lnTo>
                    <a:pt x="765" y="3645"/>
                  </a:lnTo>
                  <a:lnTo>
                    <a:pt x="864" y="3771"/>
                  </a:lnTo>
                  <a:lnTo>
                    <a:pt x="968" y="3897"/>
                  </a:lnTo>
                  <a:lnTo>
                    <a:pt x="1078" y="4023"/>
                  </a:lnTo>
                  <a:lnTo>
                    <a:pt x="1078" y="3958"/>
                  </a:lnTo>
                  <a:lnTo>
                    <a:pt x="1078" y="3894"/>
                  </a:lnTo>
                  <a:lnTo>
                    <a:pt x="1078" y="3829"/>
                  </a:lnTo>
                  <a:lnTo>
                    <a:pt x="1078" y="3766"/>
                  </a:lnTo>
                  <a:lnTo>
                    <a:pt x="1078" y="3701"/>
                  </a:lnTo>
                  <a:lnTo>
                    <a:pt x="1078" y="3636"/>
                  </a:lnTo>
                  <a:lnTo>
                    <a:pt x="1078" y="3572"/>
                  </a:lnTo>
                  <a:lnTo>
                    <a:pt x="1078" y="3507"/>
                  </a:lnTo>
                  <a:lnTo>
                    <a:pt x="1028" y="3445"/>
                  </a:lnTo>
                  <a:lnTo>
                    <a:pt x="978" y="3381"/>
                  </a:lnTo>
                  <a:lnTo>
                    <a:pt x="931" y="3317"/>
                  </a:lnTo>
                  <a:lnTo>
                    <a:pt x="884" y="3252"/>
                  </a:lnTo>
                  <a:lnTo>
                    <a:pt x="839" y="3185"/>
                  </a:lnTo>
                  <a:lnTo>
                    <a:pt x="797" y="3117"/>
                  </a:lnTo>
                  <a:lnTo>
                    <a:pt x="756" y="3048"/>
                  </a:lnTo>
                  <a:lnTo>
                    <a:pt x="717" y="2978"/>
                  </a:lnTo>
                  <a:lnTo>
                    <a:pt x="682" y="2906"/>
                  </a:lnTo>
                  <a:lnTo>
                    <a:pt x="648" y="2833"/>
                  </a:lnTo>
                  <a:lnTo>
                    <a:pt x="617" y="2757"/>
                  </a:lnTo>
                  <a:lnTo>
                    <a:pt x="589" y="2680"/>
                  </a:lnTo>
                  <a:lnTo>
                    <a:pt x="565" y="2601"/>
                  </a:lnTo>
                  <a:lnTo>
                    <a:pt x="544" y="2519"/>
                  </a:lnTo>
                  <a:lnTo>
                    <a:pt x="525" y="2435"/>
                  </a:lnTo>
                  <a:lnTo>
                    <a:pt x="512" y="2349"/>
                  </a:lnTo>
                  <a:lnTo>
                    <a:pt x="500" y="2260"/>
                  </a:lnTo>
                  <a:lnTo>
                    <a:pt x="494" y="2169"/>
                  </a:lnTo>
                  <a:lnTo>
                    <a:pt x="492" y="2075"/>
                  </a:lnTo>
                  <a:lnTo>
                    <a:pt x="494" y="1978"/>
                  </a:lnTo>
                  <a:lnTo>
                    <a:pt x="500" y="1878"/>
                  </a:lnTo>
                  <a:lnTo>
                    <a:pt x="512" y="1775"/>
                  </a:lnTo>
                  <a:lnTo>
                    <a:pt x="528" y="1668"/>
                  </a:lnTo>
                  <a:lnTo>
                    <a:pt x="549" y="1559"/>
                  </a:lnTo>
                  <a:lnTo>
                    <a:pt x="576" y="1447"/>
                  </a:lnTo>
                  <a:lnTo>
                    <a:pt x="607" y="1330"/>
                  </a:lnTo>
                  <a:lnTo>
                    <a:pt x="645" y="1209"/>
                  </a:lnTo>
                  <a:lnTo>
                    <a:pt x="688" y="1085"/>
                  </a:lnTo>
                  <a:lnTo>
                    <a:pt x="737" y="956"/>
                  </a:lnTo>
                  <a:lnTo>
                    <a:pt x="793" y="825"/>
                  </a:lnTo>
                  <a:lnTo>
                    <a:pt x="854" y="688"/>
                  </a:lnTo>
                  <a:lnTo>
                    <a:pt x="923" y="547"/>
                  </a:lnTo>
                  <a:lnTo>
                    <a:pt x="83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4" name="Freeform 129"/>
            <p:cNvSpPr>
              <a:spLocks/>
            </p:cNvSpPr>
            <p:nvPr/>
          </p:nvSpPr>
          <p:spPr bwMode="auto">
            <a:xfrm>
              <a:off x="854" y="3201"/>
              <a:ext cx="48" cy="273"/>
            </a:xfrm>
            <a:custGeom>
              <a:avLst/>
              <a:gdLst>
                <a:gd name="T0" fmla="*/ 337 w 439"/>
                <a:gd name="T1" fmla="*/ 0 h 2457"/>
                <a:gd name="T2" fmla="*/ 289 w 439"/>
                <a:gd name="T3" fmla="*/ 76 h 2457"/>
                <a:gd name="T4" fmla="*/ 246 w 439"/>
                <a:gd name="T5" fmla="*/ 153 h 2457"/>
                <a:gd name="T6" fmla="*/ 207 w 439"/>
                <a:gd name="T7" fmla="*/ 229 h 2457"/>
                <a:gd name="T8" fmla="*/ 170 w 439"/>
                <a:gd name="T9" fmla="*/ 304 h 2457"/>
                <a:gd name="T10" fmla="*/ 138 w 439"/>
                <a:gd name="T11" fmla="*/ 380 h 2457"/>
                <a:gd name="T12" fmla="*/ 109 w 439"/>
                <a:gd name="T13" fmla="*/ 457 h 2457"/>
                <a:gd name="T14" fmla="*/ 84 w 439"/>
                <a:gd name="T15" fmla="*/ 533 h 2457"/>
                <a:gd name="T16" fmla="*/ 63 w 439"/>
                <a:gd name="T17" fmla="*/ 609 h 2457"/>
                <a:gd name="T18" fmla="*/ 44 w 439"/>
                <a:gd name="T19" fmla="*/ 685 h 2457"/>
                <a:gd name="T20" fmla="*/ 28 w 439"/>
                <a:gd name="T21" fmla="*/ 762 h 2457"/>
                <a:gd name="T22" fmla="*/ 17 w 439"/>
                <a:gd name="T23" fmla="*/ 838 h 2457"/>
                <a:gd name="T24" fmla="*/ 8 w 439"/>
                <a:gd name="T25" fmla="*/ 915 h 2457"/>
                <a:gd name="T26" fmla="*/ 3 w 439"/>
                <a:gd name="T27" fmla="*/ 992 h 2457"/>
                <a:gd name="T28" fmla="*/ 0 w 439"/>
                <a:gd name="T29" fmla="*/ 1068 h 2457"/>
                <a:gd name="T30" fmla="*/ 1 w 439"/>
                <a:gd name="T31" fmla="*/ 1145 h 2457"/>
                <a:gd name="T32" fmla="*/ 5 w 439"/>
                <a:gd name="T33" fmla="*/ 1221 h 2457"/>
                <a:gd name="T34" fmla="*/ 11 w 439"/>
                <a:gd name="T35" fmla="*/ 1298 h 2457"/>
                <a:gd name="T36" fmla="*/ 21 w 439"/>
                <a:gd name="T37" fmla="*/ 1375 h 2457"/>
                <a:gd name="T38" fmla="*/ 34 w 439"/>
                <a:gd name="T39" fmla="*/ 1452 h 2457"/>
                <a:gd name="T40" fmla="*/ 49 w 439"/>
                <a:gd name="T41" fmla="*/ 1529 h 2457"/>
                <a:gd name="T42" fmla="*/ 68 w 439"/>
                <a:gd name="T43" fmla="*/ 1607 h 2457"/>
                <a:gd name="T44" fmla="*/ 89 w 439"/>
                <a:gd name="T45" fmla="*/ 1684 h 2457"/>
                <a:gd name="T46" fmla="*/ 113 w 439"/>
                <a:gd name="T47" fmla="*/ 1761 h 2457"/>
                <a:gd name="T48" fmla="*/ 139 w 439"/>
                <a:gd name="T49" fmla="*/ 1838 h 2457"/>
                <a:gd name="T50" fmla="*/ 168 w 439"/>
                <a:gd name="T51" fmla="*/ 1916 h 2457"/>
                <a:gd name="T52" fmla="*/ 199 w 439"/>
                <a:gd name="T53" fmla="*/ 1993 h 2457"/>
                <a:gd name="T54" fmla="*/ 234 w 439"/>
                <a:gd name="T55" fmla="*/ 2069 h 2457"/>
                <a:gd name="T56" fmla="*/ 270 w 439"/>
                <a:gd name="T57" fmla="*/ 2147 h 2457"/>
                <a:gd name="T58" fmla="*/ 309 w 439"/>
                <a:gd name="T59" fmla="*/ 2225 h 2457"/>
                <a:gd name="T60" fmla="*/ 351 w 439"/>
                <a:gd name="T61" fmla="*/ 2302 h 2457"/>
                <a:gd name="T62" fmla="*/ 394 w 439"/>
                <a:gd name="T63" fmla="*/ 2380 h 2457"/>
                <a:gd name="T64" fmla="*/ 439 w 439"/>
                <a:gd name="T65" fmla="*/ 2457 h 2457"/>
                <a:gd name="T66" fmla="*/ 431 w 439"/>
                <a:gd name="T67" fmla="*/ 1100 h 2457"/>
                <a:gd name="T68" fmla="*/ 434 w 439"/>
                <a:gd name="T69" fmla="*/ 630 h 2457"/>
                <a:gd name="T70" fmla="*/ 337 w 439"/>
                <a:gd name="T71" fmla="*/ 0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2457">
                  <a:moveTo>
                    <a:pt x="337" y="0"/>
                  </a:moveTo>
                  <a:lnTo>
                    <a:pt x="289" y="76"/>
                  </a:lnTo>
                  <a:lnTo>
                    <a:pt x="246" y="153"/>
                  </a:lnTo>
                  <a:lnTo>
                    <a:pt x="207" y="229"/>
                  </a:lnTo>
                  <a:lnTo>
                    <a:pt x="170" y="304"/>
                  </a:lnTo>
                  <a:lnTo>
                    <a:pt x="138" y="380"/>
                  </a:lnTo>
                  <a:lnTo>
                    <a:pt x="109" y="457"/>
                  </a:lnTo>
                  <a:lnTo>
                    <a:pt x="84" y="533"/>
                  </a:lnTo>
                  <a:lnTo>
                    <a:pt x="63" y="609"/>
                  </a:lnTo>
                  <a:lnTo>
                    <a:pt x="44" y="685"/>
                  </a:lnTo>
                  <a:lnTo>
                    <a:pt x="28" y="762"/>
                  </a:lnTo>
                  <a:lnTo>
                    <a:pt x="17" y="838"/>
                  </a:lnTo>
                  <a:lnTo>
                    <a:pt x="8" y="915"/>
                  </a:lnTo>
                  <a:lnTo>
                    <a:pt x="3" y="992"/>
                  </a:lnTo>
                  <a:lnTo>
                    <a:pt x="0" y="1068"/>
                  </a:lnTo>
                  <a:lnTo>
                    <a:pt x="1" y="1145"/>
                  </a:lnTo>
                  <a:lnTo>
                    <a:pt x="5" y="1221"/>
                  </a:lnTo>
                  <a:lnTo>
                    <a:pt x="11" y="1298"/>
                  </a:lnTo>
                  <a:lnTo>
                    <a:pt x="21" y="1375"/>
                  </a:lnTo>
                  <a:lnTo>
                    <a:pt x="34" y="1452"/>
                  </a:lnTo>
                  <a:lnTo>
                    <a:pt x="49" y="1529"/>
                  </a:lnTo>
                  <a:lnTo>
                    <a:pt x="68" y="1607"/>
                  </a:lnTo>
                  <a:lnTo>
                    <a:pt x="89" y="1684"/>
                  </a:lnTo>
                  <a:lnTo>
                    <a:pt x="113" y="1761"/>
                  </a:lnTo>
                  <a:lnTo>
                    <a:pt x="139" y="1838"/>
                  </a:lnTo>
                  <a:lnTo>
                    <a:pt x="168" y="1916"/>
                  </a:lnTo>
                  <a:lnTo>
                    <a:pt x="199" y="1993"/>
                  </a:lnTo>
                  <a:lnTo>
                    <a:pt x="234" y="2069"/>
                  </a:lnTo>
                  <a:lnTo>
                    <a:pt x="270" y="2147"/>
                  </a:lnTo>
                  <a:lnTo>
                    <a:pt x="309" y="2225"/>
                  </a:lnTo>
                  <a:lnTo>
                    <a:pt x="351" y="2302"/>
                  </a:lnTo>
                  <a:lnTo>
                    <a:pt x="394" y="2380"/>
                  </a:lnTo>
                  <a:lnTo>
                    <a:pt x="439" y="2457"/>
                  </a:lnTo>
                  <a:lnTo>
                    <a:pt x="431" y="1100"/>
                  </a:lnTo>
                  <a:lnTo>
                    <a:pt x="434" y="630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5" name="Freeform 130"/>
            <p:cNvSpPr>
              <a:spLocks/>
            </p:cNvSpPr>
            <p:nvPr/>
          </p:nvSpPr>
          <p:spPr bwMode="auto">
            <a:xfrm>
              <a:off x="340" y="2984"/>
              <a:ext cx="48" cy="48"/>
            </a:xfrm>
            <a:custGeom>
              <a:avLst/>
              <a:gdLst>
                <a:gd name="T0" fmla="*/ 239 w 434"/>
                <a:gd name="T1" fmla="*/ 1 h 435"/>
                <a:gd name="T2" fmla="*/ 282 w 434"/>
                <a:gd name="T3" fmla="*/ 10 h 435"/>
                <a:gd name="T4" fmla="*/ 321 w 434"/>
                <a:gd name="T5" fmla="*/ 27 h 435"/>
                <a:gd name="T6" fmla="*/ 355 w 434"/>
                <a:gd name="T7" fmla="*/ 50 h 435"/>
                <a:gd name="T8" fmla="*/ 385 w 434"/>
                <a:gd name="T9" fmla="*/ 79 h 435"/>
                <a:gd name="T10" fmla="*/ 408 w 434"/>
                <a:gd name="T11" fmla="*/ 114 h 435"/>
                <a:gd name="T12" fmla="*/ 424 w 434"/>
                <a:gd name="T13" fmla="*/ 153 h 435"/>
                <a:gd name="T14" fmla="*/ 433 w 434"/>
                <a:gd name="T15" fmla="*/ 195 h 435"/>
                <a:gd name="T16" fmla="*/ 433 w 434"/>
                <a:gd name="T17" fmla="*/ 240 h 435"/>
                <a:gd name="T18" fmla="*/ 424 w 434"/>
                <a:gd name="T19" fmla="*/ 282 h 435"/>
                <a:gd name="T20" fmla="*/ 408 w 434"/>
                <a:gd name="T21" fmla="*/ 321 h 435"/>
                <a:gd name="T22" fmla="*/ 385 w 434"/>
                <a:gd name="T23" fmla="*/ 356 h 435"/>
                <a:gd name="T24" fmla="*/ 355 w 434"/>
                <a:gd name="T25" fmla="*/ 385 h 435"/>
                <a:gd name="T26" fmla="*/ 321 w 434"/>
                <a:gd name="T27" fmla="*/ 408 h 435"/>
                <a:gd name="T28" fmla="*/ 282 w 434"/>
                <a:gd name="T29" fmla="*/ 425 h 435"/>
                <a:gd name="T30" fmla="*/ 239 w 434"/>
                <a:gd name="T31" fmla="*/ 434 h 435"/>
                <a:gd name="T32" fmla="*/ 195 w 434"/>
                <a:gd name="T33" fmla="*/ 434 h 435"/>
                <a:gd name="T34" fmla="*/ 153 w 434"/>
                <a:gd name="T35" fmla="*/ 425 h 435"/>
                <a:gd name="T36" fmla="*/ 114 w 434"/>
                <a:gd name="T37" fmla="*/ 408 h 435"/>
                <a:gd name="T38" fmla="*/ 79 w 434"/>
                <a:gd name="T39" fmla="*/ 385 h 435"/>
                <a:gd name="T40" fmla="*/ 51 w 434"/>
                <a:gd name="T41" fmla="*/ 356 h 435"/>
                <a:gd name="T42" fmla="*/ 27 w 434"/>
                <a:gd name="T43" fmla="*/ 321 h 435"/>
                <a:gd name="T44" fmla="*/ 10 w 434"/>
                <a:gd name="T45" fmla="*/ 282 h 435"/>
                <a:gd name="T46" fmla="*/ 2 w 434"/>
                <a:gd name="T47" fmla="*/ 240 h 435"/>
                <a:gd name="T48" fmla="*/ 2 w 434"/>
                <a:gd name="T49" fmla="*/ 195 h 435"/>
                <a:gd name="T50" fmla="*/ 10 w 434"/>
                <a:gd name="T51" fmla="*/ 153 h 435"/>
                <a:gd name="T52" fmla="*/ 27 w 434"/>
                <a:gd name="T53" fmla="*/ 114 h 435"/>
                <a:gd name="T54" fmla="*/ 51 w 434"/>
                <a:gd name="T55" fmla="*/ 79 h 435"/>
                <a:gd name="T56" fmla="*/ 79 w 434"/>
                <a:gd name="T57" fmla="*/ 50 h 435"/>
                <a:gd name="T58" fmla="*/ 114 w 434"/>
                <a:gd name="T59" fmla="*/ 27 h 435"/>
                <a:gd name="T60" fmla="*/ 153 w 434"/>
                <a:gd name="T61" fmla="*/ 10 h 435"/>
                <a:gd name="T62" fmla="*/ 195 w 434"/>
                <a:gd name="T63" fmla="*/ 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435">
                  <a:moveTo>
                    <a:pt x="217" y="0"/>
                  </a:moveTo>
                  <a:lnTo>
                    <a:pt x="239" y="1"/>
                  </a:lnTo>
                  <a:lnTo>
                    <a:pt x="261" y="5"/>
                  </a:lnTo>
                  <a:lnTo>
                    <a:pt x="282" y="10"/>
                  </a:lnTo>
                  <a:lnTo>
                    <a:pt x="302" y="18"/>
                  </a:lnTo>
                  <a:lnTo>
                    <a:pt x="321" y="27"/>
                  </a:lnTo>
                  <a:lnTo>
                    <a:pt x="338" y="38"/>
                  </a:lnTo>
                  <a:lnTo>
                    <a:pt x="355" y="50"/>
                  </a:lnTo>
                  <a:lnTo>
                    <a:pt x="371" y="64"/>
                  </a:lnTo>
                  <a:lnTo>
                    <a:pt x="385" y="79"/>
                  </a:lnTo>
                  <a:lnTo>
                    <a:pt x="397" y="96"/>
                  </a:lnTo>
                  <a:lnTo>
                    <a:pt x="408" y="114"/>
                  </a:lnTo>
                  <a:lnTo>
                    <a:pt x="417" y="133"/>
                  </a:lnTo>
                  <a:lnTo>
                    <a:pt x="424" y="153"/>
                  </a:lnTo>
                  <a:lnTo>
                    <a:pt x="430" y="174"/>
                  </a:lnTo>
                  <a:lnTo>
                    <a:pt x="433" y="195"/>
                  </a:lnTo>
                  <a:lnTo>
                    <a:pt x="434" y="217"/>
                  </a:lnTo>
                  <a:lnTo>
                    <a:pt x="433" y="240"/>
                  </a:lnTo>
                  <a:lnTo>
                    <a:pt x="430" y="261"/>
                  </a:lnTo>
                  <a:lnTo>
                    <a:pt x="424" y="282"/>
                  </a:lnTo>
                  <a:lnTo>
                    <a:pt x="417" y="302"/>
                  </a:lnTo>
                  <a:lnTo>
                    <a:pt x="408" y="321"/>
                  </a:lnTo>
                  <a:lnTo>
                    <a:pt x="397" y="339"/>
                  </a:lnTo>
                  <a:lnTo>
                    <a:pt x="385" y="356"/>
                  </a:lnTo>
                  <a:lnTo>
                    <a:pt x="371" y="371"/>
                  </a:lnTo>
                  <a:lnTo>
                    <a:pt x="355" y="385"/>
                  </a:lnTo>
                  <a:lnTo>
                    <a:pt x="338" y="397"/>
                  </a:lnTo>
                  <a:lnTo>
                    <a:pt x="321" y="408"/>
                  </a:lnTo>
                  <a:lnTo>
                    <a:pt x="302" y="417"/>
                  </a:lnTo>
                  <a:lnTo>
                    <a:pt x="282" y="425"/>
                  </a:lnTo>
                  <a:lnTo>
                    <a:pt x="261" y="430"/>
                  </a:lnTo>
                  <a:lnTo>
                    <a:pt x="239" y="434"/>
                  </a:lnTo>
                  <a:lnTo>
                    <a:pt x="217" y="435"/>
                  </a:lnTo>
                  <a:lnTo>
                    <a:pt x="195" y="434"/>
                  </a:lnTo>
                  <a:lnTo>
                    <a:pt x="174" y="430"/>
                  </a:lnTo>
                  <a:lnTo>
                    <a:pt x="153" y="425"/>
                  </a:lnTo>
                  <a:lnTo>
                    <a:pt x="133" y="417"/>
                  </a:lnTo>
                  <a:lnTo>
                    <a:pt x="114" y="408"/>
                  </a:lnTo>
                  <a:lnTo>
                    <a:pt x="96" y="397"/>
                  </a:lnTo>
                  <a:lnTo>
                    <a:pt x="79" y="385"/>
                  </a:lnTo>
                  <a:lnTo>
                    <a:pt x="64" y="371"/>
                  </a:lnTo>
                  <a:lnTo>
                    <a:pt x="51" y="356"/>
                  </a:lnTo>
                  <a:lnTo>
                    <a:pt x="37" y="339"/>
                  </a:lnTo>
                  <a:lnTo>
                    <a:pt x="27" y="321"/>
                  </a:lnTo>
                  <a:lnTo>
                    <a:pt x="17" y="302"/>
                  </a:lnTo>
                  <a:lnTo>
                    <a:pt x="10" y="282"/>
                  </a:lnTo>
                  <a:lnTo>
                    <a:pt x="5" y="261"/>
                  </a:lnTo>
                  <a:lnTo>
                    <a:pt x="2" y="240"/>
                  </a:lnTo>
                  <a:lnTo>
                    <a:pt x="0" y="217"/>
                  </a:lnTo>
                  <a:lnTo>
                    <a:pt x="2" y="195"/>
                  </a:lnTo>
                  <a:lnTo>
                    <a:pt x="5" y="174"/>
                  </a:lnTo>
                  <a:lnTo>
                    <a:pt x="10" y="153"/>
                  </a:lnTo>
                  <a:lnTo>
                    <a:pt x="17" y="133"/>
                  </a:lnTo>
                  <a:lnTo>
                    <a:pt x="27" y="114"/>
                  </a:lnTo>
                  <a:lnTo>
                    <a:pt x="37" y="96"/>
                  </a:lnTo>
                  <a:lnTo>
                    <a:pt x="51" y="79"/>
                  </a:lnTo>
                  <a:lnTo>
                    <a:pt x="64" y="64"/>
                  </a:lnTo>
                  <a:lnTo>
                    <a:pt x="79" y="50"/>
                  </a:lnTo>
                  <a:lnTo>
                    <a:pt x="96" y="38"/>
                  </a:lnTo>
                  <a:lnTo>
                    <a:pt x="114" y="27"/>
                  </a:lnTo>
                  <a:lnTo>
                    <a:pt x="133" y="18"/>
                  </a:lnTo>
                  <a:lnTo>
                    <a:pt x="153" y="10"/>
                  </a:lnTo>
                  <a:lnTo>
                    <a:pt x="174" y="5"/>
                  </a:lnTo>
                  <a:lnTo>
                    <a:pt x="195" y="1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365" y="3070"/>
              <a:ext cx="57" cy="44"/>
            </a:xfrm>
            <a:custGeom>
              <a:avLst/>
              <a:gdLst>
                <a:gd name="T0" fmla="*/ 4 w 515"/>
                <a:gd name="T1" fmla="*/ 39 h 390"/>
                <a:gd name="T2" fmla="*/ 13 w 515"/>
                <a:gd name="T3" fmla="*/ 23 h 390"/>
                <a:gd name="T4" fmla="*/ 24 w 515"/>
                <a:gd name="T5" fmla="*/ 11 h 390"/>
                <a:gd name="T6" fmla="*/ 35 w 515"/>
                <a:gd name="T7" fmla="*/ 5 h 390"/>
                <a:gd name="T8" fmla="*/ 49 w 515"/>
                <a:gd name="T9" fmla="*/ 1 h 390"/>
                <a:gd name="T10" fmla="*/ 63 w 515"/>
                <a:gd name="T11" fmla="*/ 1 h 390"/>
                <a:gd name="T12" fmla="*/ 79 w 515"/>
                <a:gd name="T13" fmla="*/ 6 h 390"/>
                <a:gd name="T14" fmla="*/ 97 w 515"/>
                <a:gd name="T15" fmla="*/ 15 h 390"/>
                <a:gd name="T16" fmla="*/ 120 w 515"/>
                <a:gd name="T17" fmla="*/ 45 h 390"/>
                <a:gd name="T18" fmla="*/ 152 w 515"/>
                <a:gd name="T19" fmla="*/ 88 h 390"/>
                <a:gd name="T20" fmla="*/ 189 w 515"/>
                <a:gd name="T21" fmla="*/ 125 h 390"/>
                <a:gd name="T22" fmla="*/ 230 w 515"/>
                <a:gd name="T23" fmla="*/ 157 h 390"/>
                <a:gd name="T24" fmla="*/ 276 w 515"/>
                <a:gd name="T25" fmla="*/ 183 h 390"/>
                <a:gd name="T26" fmla="*/ 324 w 515"/>
                <a:gd name="T27" fmla="*/ 203 h 390"/>
                <a:gd name="T28" fmla="*/ 379 w 515"/>
                <a:gd name="T29" fmla="*/ 216 h 390"/>
                <a:gd name="T30" fmla="*/ 437 w 515"/>
                <a:gd name="T31" fmla="*/ 224 h 390"/>
                <a:gd name="T32" fmla="*/ 477 w 515"/>
                <a:gd name="T33" fmla="*/ 230 h 390"/>
                <a:gd name="T34" fmla="*/ 491 w 515"/>
                <a:gd name="T35" fmla="*/ 239 h 390"/>
                <a:gd name="T36" fmla="*/ 503 w 515"/>
                <a:gd name="T37" fmla="*/ 247 h 390"/>
                <a:gd name="T38" fmla="*/ 510 w 515"/>
                <a:gd name="T39" fmla="*/ 259 h 390"/>
                <a:gd name="T40" fmla="*/ 515 w 515"/>
                <a:gd name="T41" fmla="*/ 271 h 390"/>
                <a:gd name="T42" fmla="*/ 515 w 515"/>
                <a:gd name="T43" fmla="*/ 285 h 390"/>
                <a:gd name="T44" fmla="*/ 510 w 515"/>
                <a:gd name="T45" fmla="*/ 300 h 390"/>
                <a:gd name="T46" fmla="*/ 503 w 515"/>
                <a:gd name="T47" fmla="*/ 317 h 390"/>
                <a:gd name="T48" fmla="*/ 469 w 515"/>
                <a:gd name="T49" fmla="*/ 338 h 390"/>
                <a:gd name="T50" fmla="*/ 413 w 515"/>
                <a:gd name="T51" fmla="*/ 358 h 390"/>
                <a:gd name="T52" fmla="*/ 361 w 515"/>
                <a:gd name="T53" fmla="*/ 373 h 390"/>
                <a:gd name="T54" fmla="*/ 312 w 515"/>
                <a:gd name="T55" fmla="*/ 383 h 390"/>
                <a:gd name="T56" fmla="*/ 267 w 515"/>
                <a:gd name="T57" fmla="*/ 389 h 390"/>
                <a:gd name="T58" fmla="*/ 224 w 515"/>
                <a:gd name="T59" fmla="*/ 390 h 390"/>
                <a:gd name="T60" fmla="*/ 186 w 515"/>
                <a:gd name="T61" fmla="*/ 385 h 390"/>
                <a:gd name="T62" fmla="*/ 150 w 515"/>
                <a:gd name="T63" fmla="*/ 374 h 390"/>
                <a:gd name="T64" fmla="*/ 118 w 515"/>
                <a:gd name="T65" fmla="*/ 358 h 390"/>
                <a:gd name="T66" fmla="*/ 90 w 515"/>
                <a:gd name="T67" fmla="*/ 337 h 390"/>
                <a:gd name="T68" fmla="*/ 65 w 515"/>
                <a:gd name="T69" fmla="*/ 309 h 390"/>
                <a:gd name="T70" fmla="*/ 44 w 515"/>
                <a:gd name="T71" fmla="*/ 275 h 390"/>
                <a:gd name="T72" fmla="*/ 28 w 515"/>
                <a:gd name="T73" fmla="*/ 235 h 390"/>
                <a:gd name="T74" fmla="*/ 14 w 515"/>
                <a:gd name="T75" fmla="*/ 190 h 390"/>
                <a:gd name="T76" fmla="*/ 5 w 515"/>
                <a:gd name="T77" fmla="*/ 138 h 390"/>
                <a:gd name="T78" fmla="*/ 1 w 515"/>
                <a:gd name="T79" fmla="*/ 7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5" h="390">
                  <a:moveTo>
                    <a:pt x="0" y="48"/>
                  </a:moveTo>
                  <a:lnTo>
                    <a:pt x="4" y="39"/>
                  </a:lnTo>
                  <a:lnTo>
                    <a:pt x="9" y="30"/>
                  </a:lnTo>
                  <a:lnTo>
                    <a:pt x="13" y="23"/>
                  </a:lnTo>
                  <a:lnTo>
                    <a:pt x="19" y="17"/>
                  </a:lnTo>
                  <a:lnTo>
                    <a:pt x="24" y="11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42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3" y="1"/>
                  </a:lnTo>
                  <a:lnTo>
                    <a:pt x="71" y="3"/>
                  </a:lnTo>
                  <a:lnTo>
                    <a:pt x="79" y="6"/>
                  </a:lnTo>
                  <a:lnTo>
                    <a:pt x="88" y="10"/>
                  </a:lnTo>
                  <a:lnTo>
                    <a:pt x="97" y="15"/>
                  </a:lnTo>
                  <a:lnTo>
                    <a:pt x="106" y="20"/>
                  </a:lnTo>
                  <a:lnTo>
                    <a:pt x="120" y="45"/>
                  </a:lnTo>
                  <a:lnTo>
                    <a:pt x="136" y="67"/>
                  </a:lnTo>
                  <a:lnTo>
                    <a:pt x="152" y="88"/>
                  </a:lnTo>
                  <a:lnTo>
                    <a:pt x="170" y="107"/>
                  </a:lnTo>
                  <a:lnTo>
                    <a:pt x="189" y="125"/>
                  </a:lnTo>
                  <a:lnTo>
                    <a:pt x="209" y="142"/>
                  </a:lnTo>
                  <a:lnTo>
                    <a:pt x="230" y="157"/>
                  </a:lnTo>
                  <a:lnTo>
                    <a:pt x="252" y="171"/>
                  </a:lnTo>
                  <a:lnTo>
                    <a:pt x="276" y="183"/>
                  </a:lnTo>
                  <a:lnTo>
                    <a:pt x="300" y="193"/>
                  </a:lnTo>
                  <a:lnTo>
                    <a:pt x="324" y="203"/>
                  </a:lnTo>
                  <a:lnTo>
                    <a:pt x="351" y="211"/>
                  </a:lnTo>
                  <a:lnTo>
                    <a:pt x="379" y="216"/>
                  </a:lnTo>
                  <a:lnTo>
                    <a:pt x="408" y="221"/>
                  </a:lnTo>
                  <a:lnTo>
                    <a:pt x="437" y="224"/>
                  </a:lnTo>
                  <a:lnTo>
                    <a:pt x="468" y="226"/>
                  </a:lnTo>
                  <a:lnTo>
                    <a:pt x="477" y="230"/>
                  </a:lnTo>
                  <a:lnTo>
                    <a:pt x="485" y="234"/>
                  </a:lnTo>
                  <a:lnTo>
                    <a:pt x="491" y="239"/>
                  </a:lnTo>
                  <a:lnTo>
                    <a:pt x="498" y="243"/>
                  </a:lnTo>
                  <a:lnTo>
                    <a:pt x="503" y="247"/>
                  </a:lnTo>
                  <a:lnTo>
                    <a:pt x="507" y="253"/>
                  </a:lnTo>
                  <a:lnTo>
                    <a:pt x="510" y="259"/>
                  </a:lnTo>
                  <a:lnTo>
                    <a:pt x="512" y="265"/>
                  </a:lnTo>
                  <a:lnTo>
                    <a:pt x="515" y="271"/>
                  </a:lnTo>
                  <a:lnTo>
                    <a:pt x="515" y="278"/>
                  </a:lnTo>
                  <a:lnTo>
                    <a:pt x="515" y="285"/>
                  </a:lnTo>
                  <a:lnTo>
                    <a:pt x="512" y="292"/>
                  </a:lnTo>
                  <a:lnTo>
                    <a:pt x="510" y="300"/>
                  </a:lnTo>
                  <a:lnTo>
                    <a:pt x="507" y="308"/>
                  </a:lnTo>
                  <a:lnTo>
                    <a:pt x="503" y="317"/>
                  </a:lnTo>
                  <a:lnTo>
                    <a:pt x="498" y="325"/>
                  </a:lnTo>
                  <a:lnTo>
                    <a:pt x="469" y="338"/>
                  </a:lnTo>
                  <a:lnTo>
                    <a:pt x="441" y="348"/>
                  </a:lnTo>
                  <a:lnTo>
                    <a:pt x="413" y="358"/>
                  </a:lnTo>
                  <a:lnTo>
                    <a:pt x="387" y="367"/>
                  </a:lnTo>
                  <a:lnTo>
                    <a:pt x="361" y="373"/>
                  </a:lnTo>
                  <a:lnTo>
                    <a:pt x="337" y="379"/>
                  </a:lnTo>
                  <a:lnTo>
                    <a:pt x="312" y="383"/>
                  </a:lnTo>
                  <a:lnTo>
                    <a:pt x="289" y="388"/>
                  </a:lnTo>
                  <a:lnTo>
                    <a:pt x="267" y="389"/>
                  </a:lnTo>
                  <a:lnTo>
                    <a:pt x="244" y="390"/>
                  </a:lnTo>
                  <a:lnTo>
                    <a:pt x="224" y="390"/>
                  </a:lnTo>
                  <a:lnTo>
                    <a:pt x="204" y="388"/>
                  </a:lnTo>
                  <a:lnTo>
                    <a:pt x="186" y="385"/>
                  </a:lnTo>
                  <a:lnTo>
                    <a:pt x="167" y="380"/>
                  </a:lnTo>
                  <a:lnTo>
                    <a:pt x="150" y="374"/>
                  </a:lnTo>
                  <a:lnTo>
                    <a:pt x="133" y="367"/>
                  </a:lnTo>
                  <a:lnTo>
                    <a:pt x="118" y="358"/>
                  </a:lnTo>
                  <a:lnTo>
                    <a:pt x="103" y="348"/>
                  </a:lnTo>
                  <a:lnTo>
                    <a:pt x="90" y="337"/>
                  </a:lnTo>
                  <a:lnTo>
                    <a:pt x="77" y="323"/>
                  </a:lnTo>
                  <a:lnTo>
                    <a:pt x="65" y="309"/>
                  </a:lnTo>
                  <a:lnTo>
                    <a:pt x="54" y="293"/>
                  </a:lnTo>
                  <a:lnTo>
                    <a:pt x="44" y="275"/>
                  </a:lnTo>
                  <a:lnTo>
                    <a:pt x="35" y="256"/>
                  </a:lnTo>
                  <a:lnTo>
                    <a:pt x="28" y="235"/>
                  </a:lnTo>
                  <a:lnTo>
                    <a:pt x="21" y="214"/>
                  </a:lnTo>
                  <a:lnTo>
                    <a:pt x="14" y="190"/>
                  </a:lnTo>
                  <a:lnTo>
                    <a:pt x="10" y="165"/>
                  </a:lnTo>
                  <a:lnTo>
                    <a:pt x="5" y="138"/>
                  </a:lnTo>
                  <a:lnTo>
                    <a:pt x="3" y="109"/>
                  </a:lnTo>
                  <a:lnTo>
                    <a:pt x="1" y="79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361" y="3116"/>
              <a:ext cx="62" cy="37"/>
            </a:xfrm>
            <a:custGeom>
              <a:avLst/>
              <a:gdLst>
                <a:gd name="T0" fmla="*/ 1 w 558"/>
                <a:gd name="T1" fmla="*/ 46 h 328"/>
                <a:gd name="T2" fmla="*/ 4 w 558"/>
                <a:gd name="T3" fmla="*/ 32 h 328"/>
                <a:gd name="T4" fmla="*/ 11 w 558"/>
                <a:gd name="T5" fmla="*/ 19 h 328"/>
                <a:gd name="T6" fmla="*/ 20 w 558"/>
                <a:gd name="T7" fmla="*/ 10 h 328"/>
                <a:gd name="T8" fmla="*/ 31 w 558"/>
                <a:gd name="T9" fmla="*/ 4 h 328"/>
                <a:gd name="T10" fmla="*/ 45 w 558"/>
                <a:gd name="T11" fmla="*/ 0 h 328"/>
                <a:gd name="T12" fmla="*/ 61 w 558"/>
                <a:gd name="T13" fmla="*/ 0 h 328"/>
                <a:gd name="T14" fmla="*/ 80 w 558"/>
                <a:gd name="T15" fmla="*/ 3 h 328"/>
                <a:gd name="T16" fmla="*/ 110 w 558"/>
                <a:gd name="T17" fmla="*/ 25 h 328"/>
                <a:gd name="T18" fmla="*/ 151 w 558"/>
                <a:gd name="T19" fmla="*/ 56 h 328"/>
                <a:gd name="T20" fmla="*/ 193 w 558"/>
                <a:gd name="T21" fmla="*/ 78 h 328"/>
                <a:gd name="T22" fmla="*/ 237 w 558"/>
                <a:gd name="T23" fmla="*/ 93 h 328"/>
                <a:gd name="T24" fmla="*/ 282 w 558"/>
                <a:gd name="T25" fmla="*/ 100 h 328"/>
                <a:gd name="T26" fmla="*/ 330 w 558"/>
                <a:gd name="T27" fmla="*/ 100 h 328"/>
                <a:gd name="T28" fmla="*/ 380 w 558"/>
                <a:gd name="T29" fmla="*/ 94 h 328"/>
                <a:gd name="T30" fmla="*/ 432 w 558"/>
                <a:gd name="T31" fmla="*/ 84 h 328"/>
                <a:gd name="T32" fmla="*/ 482 w 558"/>
                <a:gd name="T33" fmla="*/ 74 h 328"/>
                <a:gd name="T34" fmla="*/ 510 w 558"/>
                <a:gd name="T35" fmla="*/ 74 h 328"/>
                <a:gd name="T36" fmla="*/ 524 w 558"/>
                <a:gd name="T37" fmla="*/ 77 h 328"/>
                <a:gd name="T38" fmla="*/ 537 w 558"/>
                <a:gd name="T39" fmla="*/ 83 h 328"/>
                <a:gd name="T40" fmla="*/ 546 w 558"/>
                <a:gd name="T41" fmla="*/ 91 h 328"/>
                <a:gd name="T42" fmla="*/ 552 w 558"/>
                <a:gd name="T43" fmla="*/ 101 h 328"/>
                <a:gd name="T44" fmla="*/ 557 w 558"/>
                <a:gd name="T45" fmla="*/ 113 h 328"/>
                <a:gd name="T46" fmla="*/ 533 w 558"/>
                <a:gd name="T47" fmla="*/ 146 h 328"/>
                <a:gd name="T48" fmla="*/ 484 w 558"/>
                <a:gd name="T49" fmla="*/ 194 h 328"/>
                <a:gd name="T50" fmla="*/ 434 w 558"/>
                <a:gd name="T51" fmla="*/ 234 h 328"/>
                <a:gd name="T52" fmla="*/ 387 w 558"/>
                <a:gd name="T53" fmla="*/ 268 h 328"/>
                <a:gd name="T54" fmla="*/ 339 w 558"/>
                <a:gd name="T55" fmla="*/ 293 h 328"/>
                <a:gd name="T56" fmla="*/ 292 w 558"/>
                <a:gd name="T57" fmla="*/ 312 h 328"/>
                <a:gd name="T58" fmla="*/ 248 w 558"/>
                <a:gd name="T59" fmla="*/ 325 h 328"/>
                <a:gd name="T60" fmla="*/ 207 w 558"/>
                <a:gd name="T61" fmla="*/ 328 h 328"/>
                <a:gd name="T62" fmla="*/ 167 w 558"/>
                <a:gd name="T63" fmla="*/ 325 h 328"/>
                <a:gd name="T64" fmla="*/ 131 w 558"/>
                <a:gd name="T65" fmla="*/ 315 h 328"/>
                <a:gd name="T66" fmla="*/ 98 w 558"/>
                <a:gd name="T67" fmla="*/ 296 h 328"/>
                <a:gd name="T68" fmla="*/ 69 w 558"/>
                <a:gd name="T69" fmla="*/ 270 h 328"/>
                <a:gd name="T70" fmla="*/ 44 w 558"/>
                <a:gd name="T71" fmla="*/ 235 h 328"/>
                <a:gd name="T72" fmla="*/ 24 w 558"/>
                <a:gd name="T73" fmla="*/ 194 h 328"/>
                <a:gd name="T74" fmla="*/ 10 w 558"/>
                <a:gd name="T75" fmla="*/ 144 h 328"/>
                <a:gd name="T76" fmla="*/ 2 w 558"/>
                <a:gd name="T77" fmla="*/ 8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328">
                  <a:moveTo>
                    <a:pt x="0" y="55"/>
                  </a:moveTo>
                  <a:lnTo>
                    <a:pt x="1" y="46"/>
                  </a:lnTo>
                  <a:lnTo>
                    <a:pt x="2" y="38"/>
                  </a:lnTo>
                  <a:lnTo>
                    <a:pt x="4" y="32"/>
                  </a:lnTo>
                  <a:lnTo>
                    <a:pt x="8" y="25"/>
                  </a:lnTo>
                  <a:lnTo>
                    <a:pt x="11" y="19"/>
                  </a:lnTo>
                  <a:lnTo>
                    <a:pt x="15" y="14"/>
                  </a:lnTo>
                  <a:lnTo>
                    <a:pt x="20" y="10"/>
                  </a:lnTo>
                  <a:lnTo>
                    <a:pt x="25" y="7"/>
                  </a:lnTo>
                  <a:lnTo>
                    <a:pt x="31" y="4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0" y="6"/>
                  </a:lnTo>
                  <a:lnTo>
                    <a:pt x="110" y="25"/>
                  </a:lnTo>
                  <a:lnTo>
                    <a:pt x="130" y="42"/>
                  </a:lnTo>
                  <a:lnTo>
                    <a:pt x="151" y="56"/>
                  </a:lnTo>
                  <a:lnTo>
                    <a:pt x="172" y="68"/>
                  </a:lnTo>
                  <a:lnTo>
                    <a:pt x="193" y="78"/>
                  </a:lnTo>
                  <a:lnTo>
                    <a:pt x="214" y="86"/>
                  </a:lnTo>
                  <a:lnTo>
                    <a:pt x="237" y="93"/>
                  </a:lnTo>
                  <a:lnTo>
                    <a:pt x="260" y="97"/>
                  </a:lnTo>
                  <a:lnTo>
                    <a:pt x="282" y="100"/>
                  </a:lnTo>
                  <a:lnTo>
                    <a:pt x="307" y="101"/>
                  </a:lnTo>
                  <a:lnTo>
                    <a:pt x="330" y="100"/>
                  </a:lnTo>
                  <a:lnTo>
                    <a:pt x="354" y="97"/>
                  </a:lnTo>
                  <a:lnTo>
                    <a:pt x="380" y="94"/>
                  </a:lnTo>
                  <a:lnTo>
                    <a:pt x="406" y="90"/>
                  </a:lnTo>
                  <a:lnTo>
                    <a:pt x="432" y="84"/>
                  </a:lnTo>
                  <a:lnTo>
                    <a:pt x="459" y="76"/>
                  </a:lnTo>
                  <a:lnTo>
                    <a:pt x="482" y="74"/>
                  </a:lnTo>
                  <a:lnTo>
                    <a:pt x="502" y="73"/>
                  </a:lnTo>
                  <a:lnTo>
                    <a:pt x="510" y="74"/>
                  </a:lnTo>
                  <a:lnTo>
                    <a:pt x="518" y="75"/>
                  </a:lnTo>
                  <a:lnTo>
                    <a:pt x="524" y="77"/>
                  </a:lnTo>
                  <a:lnTo>
                    <a:pt x="531" y="79"/>
                  </a:lnTo>
                  <a:lnTo>
                    <a:pt x="537" y="83"/>
                  </a:lnTo>
                  <a:lnTo>
                    <a:pt x="541" y="86"/>
                  </a:lnTo>
                  <a:lnTo>
                    <a:pt x="546" y="91"/>
                  </a:lnTo>
                  <a:lnTo>
                    <a:pt x="549" y="95"/>
                  </a:lnTo>
                  <a:lnTo>
                    <a:pt x="552" y="101"/>
                  </a:lnTo>
                  <a:lnTo>
                    <a:pt x="554" y="106"/>
                  </a:lnTo>
                  <a:lnTo>
                    <a:pt x="557" y="113"/>
                  </a:lnTo>
                  <a:lnTo>
                    <a:pt x="558" y="120"/>
                  </a:lnTo>
                  <a:lnTo>
                    <a:pt x="533" y="146"/>
                  </a:lnTo>
                  <a:lnTo>
                    <a:pt x="509" y="171"/>
                  </a:lnTo>
                  <a:lnTo>
                    <a:pt x="484" y="194"/>
                  </a:lnTo>
                  <a:lnTo>
                    <a:pt x="460" y="215"/>
                  </a:lnTo>
                  <a:lnTo>
                    <a:pt x="434" y="234"/>
                  </a:lnTo>
                  <a:lnTo>
                    <a:pt x="410" y="252"/>
                  </a:lnTo>
                  <a:lnTo>
                    <a:pt x="387" y="268"/>
                  </a:lnTo>
                  <a:lnTo>
                    <a:pt x="362" y="282"/>
                  </a:lnTo>
                  <a:lnTo>
                    <a:pt x="339" y="293"/>
                  </a:lnTo>
                  <a:lnTo>
                    <a:pt x="315" y="305"/>
                  </a:lnTo>
                  <a:lnTo>
                    <a:pt x="292" y="312"/>
                  </a:lnTo>
                  <a:lnTo>
                    <a:pt x="270" y="319"/>
                  </a:lnTo>
                  <a:lnTo>
                    <a:pt x="248" y="325"/>
                  </a:lnTo>
                  <a:lnTo>
                    <a:pt x="227" y="327"/>
                  </a:lnTo>
                  <a:lnTo>
                    <a:pt x="207" y="328"/>
                  </a:lnTo>
                  <a:lnTo>
                    <a:pt x="187" y="328"/>
                  </a:lnTo>
                  <a:lnTo>
                    <a:pt x="167" y="325"/>
                  </a:lnTo>
                  <a:lnTo>
                    <a:pt x="148" y="320"/>
                  </a:lnTo>
                  <a:lnTo>
                    <a:pt x="131" y="315"/>
                  </a:lnTo>
                  <a:lnTo>
                    <a:pt x="113" y="306"/>
                  </a:lnTo>
                  <a:lnTo>
                    <a:pt x="98" y="296"/>
                  </a:lnTo>
                  <a:lnTo>
                    <a:pt x="83" y="283"/>
                  </a:lnTo>
                  <a:lnTo>
                    <a:pt x="69" y="270"/>
                  </a:lnTo>
                  <a:lnTo>
                    <a:pt x="56" y="253"/>
                  </a:lnTo>
                  <a:lnTo>
                    <a:pt x="44" y="235"/>
                  </a:lnTo>
                  <a:lnTo>
                    <a:pt x="34" y="215"/>
                  </a:lnTo>
                  <a:lnTo>
                    <a:pt x="24" y="194"/>
                  </a:lnTo>
                  <a:lnTo>
                    <a:pt x="16" y="170"/>
                  </a:lnTo>
                  <a:lnTo>
                    <a:pt x="10" y="144"/>
                  </a:lnTo>
                  <a:lnTo>
                    <a:pt x="5" y="116"/>
                  </a:lnTo>
                  <a:lnTo>
                    <a:pt x="2" y="87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366" y="3153"/>
              <a:ext cx="70" cy="44"/>
            </a:xfrm>
            <a:custGeom>
              <a:avLst/>
              <a:gdLst>
                <a:gd name="T0" fmla="*/ 3 w 626"/>
                <a:gd name="T1" fmla="*/ 110 h 395"/>
                <a:gd name="T2" fmla="*/ 7 w 626"/>
                <a:gd name="T3" fmla="*/ 88 h 395"/>
                <a:gd name="T4" fmla="*/ 12 w 626"/>
                <a:gd name="T5" fmla="*/ 77 h 395"/>
                <a:gd name="T6" fmla="*/ 23 w 626"/>
                <a:gd name="T7" fmla="*/ 70 h 395"/>
                <a:gd name="T8" fmla="*/ 43 w 626"/>
                <a:gd name="T9" fmla="*/ 66 h 395"/>
                <a:gd name="T10" fmla="*/ 72 w 626"/>
                <a:gd name="T11" fmla="*/ 68 h 395"/>
                <a:gd name="T12" fmla="*/ 115 w 626"/>
                <a:gd name="T13" fmla="*/ 77 h 395"/>
                <a:gd name="T14" fmla="*/ 156 w 626"/>
                <a:gd name="T15" fmla="*/ 90 h 395"/>
                <a:gd name="T16" fmla="*/ 184 w 626"/>
                <a:gd name="T17" fmla="*/ 95 h 395"/>
                <a:gd name="T18" fmla="*/ 211 w 626"/>
                <a:gd name="T19" fmla="*/ 97 h 395"/>
                <a:gd name="T20" fmla="*/ 239 w 626"/>
                <a:gd name="T21" fmla="*/ 97 h 395"/>
                <a:gd name="T22" fmla="*/ 280 w 626"/>
                <a:gd name="T23" fmla="*/ 93 h 395"/>
                <a:gd name="T24" fmla="*/ 334 w 626"/>
                <a:gd name="T25" fmla="*/ 82 h 395"/>
                <a:gd name="T26" fmla="*/ 411 w 626"/>
                <a:gd name="T27" fmla="*/ 55 h 395"/>
                <a:gd name="T28" fmla="*/ 490 w 626"/>
                <a:gd name="T29" fmla="*/ 26 h 395"/>
                <a:gd name="T30" fmla="*/ 544 w 626"/>
                <a:gd name="T31" fmla="*/ 12 h 395"/>
                <a:gd name="T32" fmla="*/ 580 w 626"/>
                <a:gd name="T33" fmla="*/ 3 h 395"/>
                <a:gd name="T34" fmla="*/ 599 w 626"/>
                <a:gd name="T35" fmla="*/ 0 h 395"/>
                <a:gd name="T36" fmla="*/ 613 w 626"/>
                <a:gd name="T37" fmla="*/ 3 h 395"/>
                <a:gd name="T38" fmla="*/ 621 w 626"/>
                <a:gd name="T39" fmla="*/ 9 h 395"/>
                <a:gd name="T40" fmla="*/ 626 w 626"/>
                <a:gd name="T41" fmla="*/ 19 h 395"/>
                <a:gd name="T42" fmla="*/ 625 w 626"/>
                <a:gd name="T43" fmla="*/ 35 h 395"/>
                <a:gd name="T44" fmla="*/ 618 w 626"/>
                <a:gd name="T45" fmla="*/ 54 h 395"/>
                <a:gd name="T46" fmla="*/ 606 w 626"/>
                <a:gd name="T47" fmla="*/ 77 h 395"/>
                <a:gd name="T48" fmla="*/ 527 w 626"/>
                <a:gd name="T49" fmla="*/ 153 h 395"/>
                <a:gd name="T50" fmla="*/ 428 w 626"/>
                <a:gd name="T51" fmla="*/ 234 h 395"/>
                <a:gd name="T52" fmla="*/ 367 w 626"/>
                <a:gd name="T53" fmla="*/ 280 h 395"/>
                <a:gd name="T54" fmla="*/ 310 w 626"/>
                <a:gd name="T55" fmla="*/ 319 h 395"/>
                <a:gd name="T56" fmla="*/ 257 w 626"/>
                <a:gd name="T57" fmla="*/ 350 h 395"/>
                <a:gd name="T58" fmla="*/ 209 w 626"/>
                <a:gd name="T59" fmla="*/ 374 h 395"/>
                <a:gd name="T60" fmla="*/ 166 w 626"/>
                <a:gd name="T61" fmla="*/ 388 h 395"/>
                <a:gd name="T62" fmla="*/ 127 w 626"/>
                <a:gd name="T63" fmla="*/ 395 h 395"/>
                <a:gd name="T64" fmla="*/ 94 w 626"/>
                <a:gd name="T65" fmla="*/ 393 h 395"/>
                <a:gd name="T66" fmla="*/ 65 w 626"/>
                <a:gd name="T67" fmla="*/ 380 h 395"/>
                <a:gd name="T68" fmla="*/ 41 w 626"/>
                <a:gd name="T69" fmla="*/ 358 h 395"/>
                <a:gd name="T70" fmla="*/ 22 w 626"/>
                <a:gd name="T71" fmla="*/ 326 h 395"/>
                <a:gd name="T72" fmla="*/ 9 w 626"/>
                <a:gd name="T73" fmla="*/ 282 h 395"/>
                <a:gd name="T74" fmla="*/ 2 w 626"/>
                <a:gd name="T75" fmla="*/ 229 h 395"/>
                <a:gd name="T76" fmla="*/ 0 w 626"/>
                <a:gd name="T77" fmla="*/ 1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6" h="395">
                  <a:moveTo>
                    <a:pt x="1" y="126"/>
                  </a:moveTo>
                  <a:lnTo>
                    <a:pt x="3" y="110"/>
                  </a:lnTo>
                  <a:lnTo>
                    <a:pt x="6" y="95"/>
                  </a:lnTo>
                  <a:lnTo>
                    <a:pt x="7" y="88"/>
                  </a:lnTo>
                  <a:lnTo>
                    <a:pt x="9" y="82"/>
                  </a:lnTo>
                  <a:lnTo>
                    <a:pt x="12" y="77"/>
                  </a:lnTo>
                  <a:lnTo>
                    <a:pt x="17" y="73"/>
                  </a:lnTo>
                  <a:lnTo>
                    <a:pt x="23" y="70"/>
                  </a:lnTo>
                  <a:lnTo>
                    <a:pt x="32" y="67"/>
                  </a:lnTo>
                  <a:lnTo>
                    <a:pt x="43" y="66"/>
                  </a:lnTo>
                  <a:lnTo>
                    <a:pt x="57" y="67"/>
                  </a:lnTo>
                  <a:lnTo>
                    <a:pt x="72" y="68"/>
                  </a:lnTo>
                  <a:lnTo>
                    <a:pt x="92" y="73"/>
                  </a:lnTo>
                  <a:lnTo>
                    <a:pt x="115" y="77"/>
                  </a:lnTo>
                  <a:lnTo>
                    <a:pt x="141" y="85"/>
                  </a:lnTo>
                  <a:lnTo>
                    <a:pt x="156" y="90"/>
                  </a:lnTo>
                  <a:lnTo>
                    <a:pt x="169" y="93"/>
                  </a:lnTo>
                  <a:lnTo>
                    <a:pt x="184" y="95"/>
                  </a:lnTo>
                  <a:lnTo>
                    <a:pt x="198" y="96"/>
                  </a:lnTo>
                  <a:lnTo>
                    <a:pt x="211" y="97"/>
                  </a:lnTo>
                  <a:lnTo>
                    <a:pt x="226" y="98"/>
                  </a:lnTo>
                  <a:lnTo>
                    <a:pt x="239" y="97"/>
                  </a:lnTo>
                  <a:lnTo>
                    <a:pt x="252" y="97"/>
                  </a:lnTo>
                  <a:lnTo>
                    <a:pt x="280" y="93"/>
                  </a:lnTo>
                  <a:lnTo>
                    <a:pt x="307" y="88"/>
                  </a:lnTo>
                  <a:lnTo>
                    <a:pt x="334" y="82"/>
                  </a:lnTo>
                  <a:lnTo>
                    <a:pt x="359" y="73"/>
                  </a:lnTo>
                  <a:lnTo>
                    <a:pt x="411" y="55"/>
                  </a:lnTo>
                  <a:lnTo>
                    <a:pt x="464" y="36"/>
                  </a:lnTo>
                  <a:lnTo>
                    <a:pt x="490" y="26"/>
                  </a:lnTo>
                  <a:lnTo>
                    <a:pt x="517" y="18"/>
                  </a:lnTo>
                  <a:lnTo>
                    <a:pt x="544" y="12"/>
                  </a:lnTo>
                  <a:lnTo>
                    <a:pt x="570" y="5"/>
                  </a:lnTo>
                  <a:lnTo>
                    <a:pt x="580" y="3"/>
                  </a:lnTo>
                  <a:lnTo>
                    <a:pt x="590" y="2"/>
                  </a:lnTo>
                  <a:lnTo>
                    <a:pt x="599" y="0"/>
                  </a:lnTo>
                  <a:lnTo>
                    <a:pt x="607" y="2"/>
                  </a:lnTo>
                  <a:lnTo>
                    <a:pt x="613" y="3"/>
                  </a:lnTo>
                  <a:lnTo>
                    <a:pt x="618" y="5"/>
                  </a:lnTo>
                  <a:lnTo>
                    <a:pt x="621" y="9"/>
                  </a:lnTo>
                  <a:lnTo>
                    <a:pt x="625" y="14"/>
                  </a:lnTo>
                  <a:lnTo>
                    <a:pt x="626" y="19"/>
                  </a:lnTo>
                  <a:lnTo>
                    <a:pt x="626" y="26"/>
                  </a:lnTo>
                  <a:lnTo>
                    <a:pt x="625" y="35"/>
                  </a:lnTo>
                  <a:lnTo>
                    <a:pt x="621" y="44"/>
                  </a:lnTo>
                  <a:lnTo>
                    <a:pt x="618" y="54"/>
                  </a:lnTo>
                  <a:lnTo>
                    <a:pt x="613" y="65"/>
                  </a:lnTo>
                  <a:lnTo>
                    <a:pt x="606" y="77"/>
                  </a:lnTo>
                  <a:lnTo>
                    <a:pt x="597" y="91"/>
                  </a:lnTo>
                  <a:lnTo>
                    <a:pt x="527" y="153"/>
                  </a:lnTo>
                  <a:lnTo>
                    <a:pt x="459" y="209"/>
                  </a:lnTo>
                  <a:lnTo>
                    <a:pt x="428" y="234"/>
                  </a:lnTo>
                  <a:lnTo>
                    <a:pt x="397" y="258"/>
                  </a:lnTo>
                  <a:lnTo>
                    <a:pt x="367" y="280"/>
                  </a:lnTo>
                  <a:lnTo>
                    <a:pt x="338" y="300"/>
                  </a:lnTo>
                  <a:lnTo>
                    <a:pt x="310" y="319"/>
                  </a:lnTo>
                  <a:lnTo>
                    <a:pt x="282" y="336"/>
                  </a:lnTo>
                  <a:lnTo>
                    <a:pt x="257" y="350"/>
                  </a:lnTo>
                  <a:lnTo>
                    <a:pt x="232" y="363"/>
                  </a:lnTo>
                  <a:lnTo>
                    <a:pt x="209" y="374"/>
                  </a:lnTo>
                  <a:lnTo>
                    <a:pt x="187" y="383"/>
                  </a:lnTo>
                  <a:lnTo>
                    <a:pt x="166" y="388"/>
                  </a:lnTo>
                  <a:lnTo>
                    <a:pt x="146" y="393"/>
                  </a:lnTo>
                  <a:lnTo>
                    <a:pt x="127" y="395"/>
                  </a:lnTo>
                  <a:lnTo>
                    <a:pt x="109" y="395"/>
                  </a:lnTo>
                  <a:lnTo>
                    <a:pt x="94" y="393"/>
                  </a:lnTo>
                  <a:lnTo>
                    <a:pt x="78" y="387"/>
                  </a:lnTo>
                  <a:lnTo>
                    <a:pt x="65" y="380"/>
                  </a:lnTo>
                  <a:lnTo>
                    <a:pt x="52" y="370"/>
                  </a:lnTo>
                  <a:lnTo>
                    <a:pt x="41" y="358"/>
                  </a:lnTo>
                  <a:lnTo>
                    <a:pt x="31" y="343"/>
                  </a:lnTo>
                  <a:lnTo>
                    <a:pt x="22" y="326"/>
                  </a:lnTo>
                  <a:lnTo>
                    <a:pt x="16" y="306"/>
                  </a:lnTo>
                  <a:lnTo>
                    <a:pt x="9" y="282"/>
                  </a:lnTo>
                  <a:lnTo>
                    <a:pt x="5" y="257"/>
                  </a:lnTo>
                  <a:lnTo>
                    <a:pt x="2" y="229"/>
                  </a:lnTo>
                  <a:lnTo>
                    <a:pt x="0" y="198"/>
                  </a:lnTo>
                  <a:lnTo>
                    <a:pt x="0" y="163"/>
                  </a:lnTo>
                  <a:lnTo>
                    <a:pt x="1" y="12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416" y="3119"/>
              <a:ext cx="69" cy="125"/>
            </a:xfrm>
            <a:custGeom>
              <a:avLst/>
              <a:gdLst>
                <a:gd name="T0" fmla="*/ 249 w 622"/>
                <a:gd name="T1" fmla="*/ 1018 h 1118"/>
                <a:gd name="T2" fmla="*/ 282 w 622"/>
                <a:gd name="T3" fmla="*/ 1051 h 1118"/>
                <a:gd name="T4" fmla="*/ 318 w 622"/>
                <a:gd name="T5" fmla="*/ 1078 h 1118"/>
                <a:gd name="T6" fmla="*/ 353 w 622"/>
                <a:gd name="T7" fmla="*/ 1097 h 1118"/>
                <a:gd name="T8" fmla="*/ 390 w 622"/>
                <a:gd name="T9" fmla="*/ 1110 h 1118"/>
                <a:gd name="T10" fmla="*/ 426 w 622"/>
                <a:gd name="T11" fmla="*/ 1117 h 1118"/>
                <a:gd name="T12" fmla="*/ 460 w 622"/>
                <a:gd name="T13" fmla="*/ 1117 h 1118"/>
                <a:gd name="T14" fmla="*/ 492 w 622"/>
                <a:gd name="T15" fmla="*/ 1111 h 1118"/>
                <a:gd name="T16" fmla="*/ 524 w 622"/>
                <a:gd name="T17" fmla="*/ 1101 h 1118"/>
                <a:gd name="T18" fmla="*/ 550 w 622"/>
                <a:gd name="T19" fmla="*/ 1086 h 1118"/>
                <a:gd name="T20" fmla="*/ 575 w 622"/>
                <a:gd name="T21" fmla="*/ 1065 h 1118"/>
                <a:gd name="T22" fmla="*/ 595 w 622"/>
                <a:gd name="T23" fmla="*/ 1040 h 1118"/>
                <a:gd name="T24" fmla="*/ 609 w 622"/>
                <a:gd name="T25" fmla="*/ 1011 h 1118"/>
                <a:gd name="T26" fmla="*/ 619 w 622"/>
                <a:gd name="T27" fmla="*/ 978 h 1118"/>
                <a:gd name="T28" fmla="*/ 622 w 622"/>
                <a:gd name="T29" fmla="*/ 941 h 1118"/>
                <a:gd name="T30" fmla="*/ 620 w 622"/>
                <a:gd name="T31" fmla="*/ 902 h 1118"/>
                <a:gd name="T32" fmla="*/ 610 w 622"/>
                <a:gd name="T33" fmla="*/ 858 h 1118"/>
                <a:gd name="T34" fmla="*/ 120 w 622"/>
                <a:gd name="T35" fmla="*/ 26 h 1118"/>
                <a:gd name="T36" fmla="*/ 156 w 622"/>
                <a:gd name="T37" fmla="*/ 211 h 1118"/>
                <a:gd name="T38" fmla="*/ 176 w 622"/>
                <a:gd name="T39" fmla="*/ 215 h 1118"/>
                <a:gd name="T40" fmla="*/ 193 w 622"/>
                <a:gd name="T41" fmla="*/ 223 h 1118"/>
                <a:gd name="T42" fmla="*/ 210 w 622"/>
                <a:gd name="T43" fmla="*/ 234 h 1118"/>
                <a:gd name="T44" fmla="*/ 225 w 622"/>
                <a:gd name="T45" fmla="*/ 249 h 1118"/>
                <a:gd name="T46" fmla="*/ 237 w 622"/>
                <a:gd name="T47" fmla="*/ 268 h 1118"/>
                <a:gd name="T48" fmla="*/ 246 w 622"/>
                <a:gd name="T49" fmla="*/ 292 h 1118"/>
                <a:gd name="T50" fmla="*/ 253 w 622"/>
                <a:gd name="T51" fmla="*/ 321 h 1118"/>
                <a:gd name="T52" fmla="*/ 251 w 622"/>
                <a:gd name="T53" fmla="*/ 354 h 1118"/>
                <a:gd name="T54" fmla="*/ 242 w 622"/>
                <a:gd name="T55" fmla="*/ 385 h 1118"/>
                <a:gd name="T56" fmla="*/ 231 w 622"/>
                <a:gd name="T57" fmla="*/ 412 h 1118"/>
                <a:gd name="T58" fmla="*/ 218 w 622"/>
                <a:gd name="T59" fmla="*/ 437 h 1118"/>
                <a:gd name="T60" fmla="*/ 197 w 622"/>
                <a:gd name="T61" fmla="*/ 471 h 1118"/>
                <a:gd name="T62" fmla="*/ 163 w 622"/>
                <a:gd name="T63" fmla="*/ 508 h 1118"/>
                <a:gd name="T64" fmla="*/ 108 w 622"/>
                <a:gd name="T65" fmla="*/ 556 h 1118"/>
                <a:gd name="T66" fmla="*/ 52 w 622"/>
                <a:gd name="T67" fmla="*/ 603 h 1118"/>
                <a:gd name="T68" fmla="*/ 17 w 622"/>
                <a:gd name="T69" fmla="*/ 63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2" h="1118">
                  <a:moveTo>
                    <a:pt x="0" y="657"/>
                  </a:moveTo>
                  <a:lnTo>
                    <a:pt x="249" y="1018"/>
                  </a:lnTo>
                  <a:lnTo>
                    <a:pt x="266" y="1036"/>
                  </a:lnTo>
                  <a:lnTo>
                    <a:pt x="282" y="1051"/>
                  </a:lnTo>
                  <a:lnTo>
                    <a:pt x="300" y="1066"/>
                  </a:lnTo>
                  <a:lnTo>
                    <a:pt x="318" y="1078"/>
                  </a:lnTo>
                  <a:lnTo>
                    <a:pt x="336" y="1088"/>
                  </a:lnTo>
                  <a:lnTo>
                    <a:pt x="353" y="1097"/>
                  </a:lnTo>
                  <a:lnTo>
                    <a:pt x="371" y="1105"/>
                  </a:lnTo>
                  <a:lnTo>
                    <a:pt x="390" y="1110"/>
                  </a:lnTo>
                  <a:lnTo>
                    <a:pt x="408" y="1115"/>
                  </a:lnTo>
                  <a:lnTo>
                    <a:pt x="426" y="1117"/>
                  </a:lnTo>
                  <a:lnTo>
                    <a:pt x="442" y="1118"/>
                  </a:lnTo>
                  <a:lnTo>
                    <a:pt x="460" y="1117"/>
                  </a:lnTo>
                  <a:lnTo>
                    <a:pt x="477" y="1115"/>
                  </a:lnTo>
                  <a:lnTo>
                    <a:pt x="492" y="1111"/>
                  </a:lnTo>
                  <a:lnTo>
                    <a:pt x="508" y="1107"/>
                  </a:lnTo>
                  <a:lnTo>
                    <a:pt x="524" y="1101"/>
                  </a:lnTo>
                  <a:lnTo>
                    <a:pt x="537" y="1093"/>
                  </a:lnTo>
                  <a:lnTo>
                    <a:pt x="550" y="1086"/>
                  </a:lnTo>
                  <a:lnTo>
                    <a:pt x="564" y="1076"/>
                  </a:lnTo>
                  <a:lnTo>
                    <a:pt x="575" y="1065"/>
                  </a:lnTo>
                  <a:lnTo>
                    <a:pt x="585" y="1053"/>
                  </a:lnTo>
                  <a:lnTo>
                    <a:pt x="595" y="1040"/>
                  </a:lnTo>
                  <a:lnTo>
                    <a:pt x="602" y="1026"/>
                  </a:lnTo>
                  <a:lnTo>
                    <a:pt x="609" y="1011"/>
                  </a:lnTo>
                  <a:lnTo>
                    <a:pt x="615" y="994"/>
                  </a:lnTo>
                  <a:lnTo>
                    <a:pt x="619" y="978"/>
                  </a:lnTo>
                  <a:lnTo>
                    <a:pt x="622" y="960"/>
                  </a:lnTo>
                  <a:lnTo>
                    <a:pt x="622" y="941"/>
                  </a:lnTo>
                  <a:lnTo>
                    <a:pt x="622" y="922"/>
                  </a:lnTo>
                  <a:lnTo>
                    <a:pt x="620" y="902"/>
                  </a:lnTo>
                  <a:lnTo>
                    <a:pt x="616" y="881"/>
                  </a:lnTo>
                  <a:lnTo>
                    <a:pt x="610" y="858"/>
                  </a:lnTo>
                  <a:lnTo>
                    <a:pt x="202" y="0"/>
                  </a:lnTo>
                  <a:lnTo>
                    <a:pt x="120" y="26"/>
                  </a:lnTo>
                  <a:lnTo>
                    <a:pt x="146" y="210"/>
                  </a:lnTo>
                  <a:lnTo>
                    <a:pt x="156" y="211"/>
                  </a:lnTo>
                  <a:lnTo>
                    <a:pt x="166" y="213"/>
                  </a:lnTo>
                  <a:lnTo>
                    <a:pt x="176" y="215"/>
                  </a:lnTo>
                  <a:lnTo>
                    <a:pt x="185" y="219"/>
                  </a:lnTo>
                  <a:lnTo>
                    <a:pt x="193" y="223"/>
                  </a:lnTo>
                  <a:lnTo>
                    <a:pt x="202" y="228"/>
                  </a:lnTo>
                  <a:lnTo>
                    <a:pt x="210" y="234"/>
                  </a:lnTo>
                  <a:lnTo>
                    <a:pt x="218" y="241"/>
                  </a:lnTo>
                  <a:lnTo>
                    <a:pt x="225" y="249"/>
                  </a:lnTo>
                  <a:lnTo>
                    <a:pt x="231" y="258"/>
                  </a:lnTo>
                  <a:lnTo>
                    <a:pt x="237" y="268"/>
                  </a:lnTo>
                  <a:lnTo>
                    <a:pt x="241" y="280"/>
                  </a:lnTo>
                  <a:lnTo>
                    <a:pt x="246" y="292"/>
                  </a:lnTo>
                  <a:lnTo>
                    <a:pt x="250" y="306"/>
                  </a:lnTo>
                  <a:lnTo>
                    <a:pt x="253" y="321"/>
                  </a:lnTo>
                  <a:lnTo>
                    <a:pt x="256" y="337"/>
                  </a:lnTo>
                  <a:lnTo>
                    <a:pt x="251" y="354"/>
                  </a:lnTo>
                  <a:lnTo>
                    <a:pt x="247" y="369"/>
                  </a:lnTo>
                  <a:lnTo>
                    <a:pt x="242" y="385"/>
                  </a:lnTo>
                  <a:lnTo>
                    <a:pt x="237" y="398"/>
                  </a:lnTo>
                  <a:lnTo>
                    <a:pt x="231" y="412"/>
                  </a:lnTo>
                  <a:lnTo>
                    <a:pt x="225" y="425"/>
                  </a:lnTo>
                  <a:lnTo>
                    <a:pt x="218" y="437"/>
                  </a:lnTo>
                  <a:lnTo>
                    <a:pt x="211" y="448"/>
                  </a:lnTo>
                  <a:lnTo>
                    <a:pt x="197" y="471"/>
                  </a:lnTo>
                  <a:lnTo>
                    <a:pt x="180" y="490"/>
                  </a:lnTo>
                  <a:lnTo>
                    <a:pt x="163" y="508"/>
                  </a:lnTo>
                  <a:lnTo>
                    <a:pt x="146" y="525"/>
                  </a:lnTo>
                  <a:lnTo>
                    <a:pt x="108" y="556"/>
                  </a:lnTo>
                  <a:lnTo>
                    <a:pt x="70" y="588"/>
                  </a:lnTo>
                  <a:lnTo>
                    <a:pt x="52" y="603"/>
                  </a:lnTo>
                  <a:lnTo>
                    <a:pt x="34" y="620"/>
                  </a:lnTo>
                  <a:lnTo>
                    <a:pt x="17" y="638"/>
                  </a:lnTo>
                  <a:lnTo>
                    <a:pt x="0" y="65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807" y="2772"/>
              <a:ext cx="24" cy="52"/>
            </a:xfrm>
            <a:custGeom>
              <a:avLst/>
              <a:gdLst>
                <a:gd name="T0" fmla="*/ 37 w 218"/>
                <a:gd name="T1" fmla="*/ 53 h 473"/>
                <a:gd name="T2" fmla="*/ 32 w 218"/>
                <a:gd name="T3" fmla="*/ 105 h 473"/>
                <a:gd name="T4" fmla="*/ 28 w 218"/>
                <a:gd name="T5" fmla="*/ 157 h 473"/>
                <a:gd name="T6" fmla="*/ 22 w 218"/>
                <a:gd name="T7" fmla="*/ 210 h 473"/>
                <a:gd name="T8" fmla="*/ 18 w 218"/>
                <a:gd name="T9" fmla="*/ 262 h 473"/>
                <a:gd name="T10" fmla="*/ 14 w 218"/>
                <a:gd name="T11" fmla="*/ 315 h 473"/>
                <a:gd name="T12" fmla="*/ 9 w 218"/>
                <a:gd name="T13" fmla="*/ 368 h 473"/>
                <a:gd name="T14" fmla="*/ 5 w 218"/>
                <a:gd name="T15" fmla="*/ 420 h 473"/>
                <a:gd name="T16" fmla="*/ 0 w 218"/>
                <a:gd name="T17" fmla="*/ 473 h 473"/>
                <a:gd name="T18" fmla="*/ 218 w 218"/>
                <a:gd name="T19" fmla="*/ 371 h 473"/>
                <a:gd name="T20" fmla="*/ 161 w 218"/>
                <a:gd name="T21" fmla="*/ 0 h 473"/>
                <a:gd name="T22" fmla="*/ 37 w 218"/>
                <a:gd name="T23" fmla="*/ 5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473">
                  <a:moveTo>
                    <a:pt x="37" y="53"/>
                  </a:moveTo>
                  <a:lnTo>
                    <a:pt x="32" y="105"/>
                  </a:lnTo>
                  <a:lnTo>
                    <a:pt x="28" y="157"/>
                  </a:lnTo>
                  <a:lnTo>
                    <a:pt x="22" y="210"/>
                  </a:lnTo>
                  <a:lnTo>
                    <a:pt x="18" y="262"/>
                  </a:lnTo>
                  <a:lnTo>
                    <a:pt x="14" y="315"/>
                  </a:lnTo>
                  <a:lnTo>
                    <a:pt x="9" y="368"/>
                  </a:lnTo>
                  <a:lnTo>
                    <a:pt x="5" y="420"/>
                  </a:lnTo>
                  <a:lnTo>
                    <a:pt x="0" y="473"/>
                  </a:lnTo>
                  <a:lnTo>
                    <a:pt x="218" y="371"/>
                  </a:lnTo>
                  <a:lnTo>
                    <a:pt x="161" y="0"/>
                  </a:lnTo>
                  <a:lnTo>
                    <a:pt x="37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810" y="1704"/>
              <a:ext cx="52" cy="157"/>
            </a:xfrm>
            <a:custGeom>
              <a:avLst/>
              <a:gdLst>
                <a:gd name="T0" fmla="*/ 0 w 472"/>
                <a:gd name="T1" fmla="*/ 7 h 1407"/>
                <a:gd name="T2" fmla="*/ 145 w 472"/>
                <a:gd name="T3" fmla="*/ 1175 h 1407"/>
                <a:gd name="T4" fmla="*/ 472 w 472"/>
                <a:gd name="T5" fmla="*/ 1407 h 1407"/>
                <a:gd name="T6" fmla="*/ 163 w 472"/>
                <a:gd name="T7" fmla="*/ 14 h 1407"/>
                <a:gd name="T8" fmla="*/ 155 w 472"/>
                <a:gd name="T9" fmla="*/ 13 h 1407"/>
                <a:gd name="T10" fmla="*/ 136 w 472"/>
                <a:gd name="T11" fmla="*/ 11 h 1407"/>
                <a:gd name="T12" fmla="*/ 109 w 472"/>
                <a:gd name="T13" fmla="*/ 8 h 1407"/>
                <a:gd name="T14" fmla="*/ 79 w 472"/>
                <a:gd name="T15" fmla="*/ 4 h 1407"/>
                <a:gd name="T16" fmla="*/ 48 w 472"/>
                <a:gd name="T17" fmla="*/ 1 h 1407"/>
                <a:gd name="T18" fmla="*/ 22 w 472"/>
                <a:gd name="T19" fmla="*/ 0 h 1407"/>
                <a:gd name="T20" fmla="*/ 12 w 472"/>
                <a:gd name="T21" fmla="*/ 1 h 1407"/>
                <a:gd name="T22" fmla="*/ 4 w 472"/>
                <a:gd name="T23" fmla="*/ 1 h 1407"/>
                <a:gd name="T24" fmla="*/ 2 w 472"/>
                <a:gd name="T25" fmla="*/ 2 h 1407"/>
                <a:gd name="T26" fmla="*/ 0 w 472"/>
                <a:gd name="T27" fmla="*/ 3 h 1407"/>
                <a:gd name="T28" fmla="*/ 0 w 472"/>
                <a:gd name="T29" fmla="*/ 4 h 1407"/>
                <a:gd name="T30" fmla="*/ 0 w 472"/>
                <a:gd name="T31" fmla="*/ 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1407">
                  <a:moveTo>
                    <a:pt x="0" y="7"/>
                  </a:moveTo>
                  <a:lnTo>
                    <a:pt x="145" y="1175"/>
                  </a:lnTo>
                  <a:lnTo>
                    <a:pt x="472" y="1407"/>
                  </a:lnTo>
                  <a:lnTo>
                    <a:pt x="163" y="14"/>
                  </a:lnTo>
                  <a:lnTo>
                    <a:pt x="155" y="13"/>
                  </a:lnTo>
                  <a:lnTo>
                    <a:pt x="136" y="11"/>
                  </a:lnTo>
                  <a:lnTo>
                    <a:pt x="109" y="8"/>
                  </a:lnTo>
                  <a:lnTo>
                    <a:pt x="79" y="4"/>
                  </a:lnTo>
                  <a:lnTo>
                    <a:pt x="48" y="1"/>
                  </a:lnTo>
                  <a:lnTo>
                    <a:pt x="22" y="0"/>
                  </a:lnTo>
                  <a:lnTo>
                    <a:pt x="12" y="1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759" y="1705"/>
              <a:ext cx="35" cy="34"/>
            </a:xfrm>
            <a:custGeom>
              <a:avLst/>
              <a:gdLst>
                <a:gd name="T0" fmla="*/ 262 w 313"/>
                <a:gd name="T1" fmla="*/ 0 h 301"/>
                <a:gd name="T2" fmla="*/ 313 w 313"/>
                <a:gd name="T3" fmla="*/ 227 h 301"/>
                <a:gd name="T4" fmla="*/ 94 w 313"/>
                <a:gd name="T5" fmla="*/ 301 h 301"/>
                <a:gd name="T6" fmla="*/ 0 w 313"/>
                <a:gd name="T7" fmla="*/ 25 h 301"/>
                <a:gd name="T8" fmla="*/ 11 w 313"/>
                <a:gd name="T9" fmla="*/ 24 h 301"/>
                <a:gd name="T10" fmla="*/ 41 w 313"/>
                <a:gd name="T11" fmla="*/ 21 h 301"/>
                <a:gd name="T12" fmla="*/ 83 w 313"/>
                <a:gd name="T13" fmla="*/ 16 h 301"/>
                <a:gd name="T14" fmla="*/ 131 w 313"/>
                <a:gd name="T15" fmla="*/ 11 h 301"/>
                <a:gd name="T16" fmla="*/ 179 w 313"/>
                <a:gd name="T17" fmla="*/ 6 h 301"/>
                <a:gd name="T18" fmla="*/ 221 w 313"/>
                <a:gd name="T19" fmla="*/ 2 h 301"/>
                <a:gd name="T20" fmla="*/ 251 w 313"/>
                <a:gd name="T21" fmla="*/ 0 h 301"/>
                <a:gd name="T22" fmla="*/ 262 w 313"/>
                <a:gd name="T2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301">
                  <a:moveTo>
                    <a:pt x="262" y="0"/>
                  </a:moveTo>
                  <a:lnTo>
                    <a:pt x="313" y="227"/>
                  </a:lnTo>
                  <a:lnTo>
                    <a:pt x="94" y="301"/>
                  </a:lnTo>
                  <a:lnTo>
                    <a:pt x="0" y="25"/>
                  </a:lnTo>
                  <a:lnTo>
                    <a:pt x="11" y="24"/>
                  </a:lnTo>
                  <a:lnTo>
                    <a:pt x="41" y="21"/>
                  </a:lnTo>
                  <a:lnTo>
                    <a:pt x="83" y="16"/>
                  </a:lnTo>
                  <a:lnTo>
                    <a:pt x="131" y="11"/>
                  </a:lnTo>
                  <a:lnTo>
                    <a:pt x="179" y="6"/>
                  </a:lnTo>
                  <a:lnTo>
                    <a:pt x="221" y="2"/>
                  </a:lnTo>
                  <a:lnTo>
                    <a:pt x="251" y="0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729" y="1711"/>
              <a:ext cx="31" cy="39"/>
            </a:xfrm>
            <a:custGeom>
              <a:avLst/>
              <a:gdLst>
                <a:gd name="T0" fmla="*/ 201 w 283"/>
                <a:gd name="T1" fmla="*/ 0 h 352"/>
                <a:gd name="T2" fmla="*/ 0 w 283"/>
                <a:gd name="T3" fmla="*/ 155 h 352"/>
                <a:gd name="T4" fmla="*/ 72 w 283"/>
                <a:gd name="T5" fmla="*/ 352 h 352"/>
                <a:gd name="T6" fmla="*/ 283 w 283"/>
                <a:gd name="T7" fmla="*/ 280 h 352"/>
                <a:gd name="T8" fmla="*/ 279 w 283"/>
                <a:gd name="T9" fmla="*/ 268 h 352"/>
                <a:gd name="T10" fmla="*/ 269 w 283"/>
                <a:gd name="T11" fmla="*/ 235 h 352"/>
                <a:gd name="T12" fmla="*/ 254 w 283"/>
                <a:gd name="T13" fmla="*/ 190 h 352"/>
                <a:gd name="T14" fmla="*/ 239 w 283"/>
                <a:gd name="T15" fmla="*/ 139 h 352"/>
                <a:gd name="T16" fmla="*/ 223 w 283"/>
                <a:gd name="T17" fmla="*/ 87 h 352"/>
                <a:gd name="T18" fmla="*/ 210 w 283"/>
                <a:gd name="T19" fmla="*/ 43 h 352"/>
                <a:gd name="T20" fmla="*/ 205 w 283"/>
                <a:gd name="T21" fmla="*/ 25 h 352"/>
                <a:gd name="T22" fmla="*/ 202 w 283"/>
                <a:gd name="T23" fmla="*/ 12 h 352"/>
                <a:gd name="T24" fmla="*/ 201 w 283"/>
                <a:gd name="T25" fmla="*/ 3 h 352"/>
                <a:gd name="T26" fmla="*/ 201 w 283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52">
                  <a:moveTo>
                    <a:pt x="201" y="0"/>
                  </a:moveTo>
                  <a:lnTo>
                    <a:pt x="0" y="155"/>
                  </a:lnTo>
                  <a:lnTo>
                    <a:pt x="72" y="352"/>
                  </a:lnTo>
                  <a:lnTo>
                    <a:pt x="283" y="280"/>
                  </a:lnTo>
                  <a:lnTo>
                    <a:pt x="279" y="268"/>
                  </a:lnTo>
                  <a:lnTo>
                    <a:pt x="269" y="235"/>
                  </a:lnTo>
                  <a:lnTo>
                    <a:pt x="254" y="190"/>
                  </a:lnTo>
                  <a:lnTo>
                    <a:pt x="239" y="139"/>
                  </a:lnTo>
                  <a:lnTo>
                    <a:pt x="223" y="87"/>
                  </a:lnTo>
                  <a:lnTo>
                    <a:pt x="210" y="43"/>
                  </a:lnTo>
                  <a:lnTo>
                    <a:pt x="205" y="25"/>
                  </a:lnTo>
                  <a:lnTo>
                    <a:pt x="202" y="12"/>
                  </a:lnTo>
                  <a:lnTo>
                    <a:pt x="201" y="3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709" y="1731"/>
              <a:ext cx="21" cy="33"/>
            </a:xfrm>
            <a:custGeom>
              <a:avLst/>
              <a:gdLst>
                <a:gd name="T0" fmla="*/ 136 w 187"/>
                <a:gd name="T1" fmla="*/ 0 h 301"/>
                <a:gd name="T2" fmla="*/ 187 w 187"/>
                <a:gd name="T3" fmla="*/ 220 h 301"/>
                <a:gd name="T4" fmla="*/ 0 w 187"/>
                <a:gd name="T5" fmla="*/ 301 h 301"/>
                <a:gd name="T6" fmla="*/ 5 w 187"/>
                <a:gd name="T7" fmla="*/ 288 h 301"/>
                <a:gd name="T8" fmla="*/ 20 w 187"/>
                <a:gd name="T9" fmla="*/ 254 h 301"/>
                <a:gd name="T10" fmla="*/ 42 w 187"/>
                <a:gd name="T11" fmla="*/ 207 h 301"/>
                <a:gd name="T12" fmla="*/ 66 w 187"/>
                <a:gd name="T13" fmla="*/ 151 h 301"/>
                <a:gd name="T14" fmla="*/ 91 w 187"/>
                <a:gd name="T15" fmla="*/ 96 h 301"/>
                <a:gd name="T16" fmla="*/ 113 w 187"/>
                <a:gd name="T17" fmla="*/ 47 h 301"/>
                <a:gd name="T18" fmla="*/ 130 w 187"/>
                <a:gd name="T19" fmla="*/ 14 h 301"/>
                <a:gd name="T20" fmla="*/ 136 w 187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01">
                  <a:moveTo>
                    <a:pt x="136" y="0"/>
                  </a:moveTo>
                  <a:lnTo>
                    <a:pt x="187" y="220"/>
                  </a:lnTo>
                  <a:lnTo>
                    <a:pt x="0" y="301"/>
                  </a:lnTo>
                  <a:lnTo>
                    <a:pt x="5" y="288"/>
                  </a:lnTo>
                  <a:lnTo>
                    <a:pt x="20" y="254"/>
                  </a:lnTo>
                  <a:lnTo>
                    <a:pt x="42" y="207"/>
                  </a:lnTo>
                  <a:lnTo>
                    <a:pt x="66" y="151"/>
                  </a:lnTo>
                  <a:lnTo>
                    <a:pt x="91" y="96"/>
                  </a:lnTo>
                  <a:lnTo>
                    <a:pt x="113" y="47"/>
                  </a:lnTo>
                  <a:lnTo>
                    <a:pt x="130" y="1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707" y="1763"/>
              <a:ext cx="32" cy="40"/>
            </a:xfrm>
            <a:custGeom>
              <a:avLst/>
              <a:gdLst>
                <a:gd name="T0" fmla="*/ 0 w 288"/>
                <a:gd name="T1" fmla="*/ 53 h 353"/>
                <a:gd name="T2" fmla="*/ 219 w 288"/>
                <a:gd name="T3" fmla="*/ 0 h 353"/>
                <a:gd name="T4" fmla="*/ 288 w 288"/>
                <a:gd name="T5" fmla="*/ 353 h 353"/>
                <a:gd name="T6" fmla="*/ 9 w 288"/>
                <a:gd name="T7" fmla="*/ 267 h 353"/>
                <a:gd name="T8" fmla="*/ 0 w 288"/>
                <a:gd name="T9" fmla="*/ 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353">
                  <a:moveTo>
                    <a:pt x="0" y="53"/>
                  </a:moveTo>
                  <a:lnTo>
                    <a:pt x="219" y="0"/>
                  </a:lnTo>
                  <a:lnTo>
                    <a:pt x="288" y="353"/>
                  </a:lnTo>
                  <a:lnTo>
                    <a:pt x="9" y="267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742" y="1751"/>
              <a:ext cx="30" cy="42"/>
            </a:xfrm>
            <a:custGeom>
              <a:avLst/>
              <a:gdLst>
                <a:gd name="T0" fmla="*/ 0 w 265"/>
                <a:gd name="T1" fmla="*/ 77 h 378"/>
                <a:gd name="T2" fmla="*/ 180 w 265"/>
                <a:gd name="T3" fmla="*/ 0 h 378"/>
                <a:gd name="T4" fmla="*/ 265 w 265"/>
                <a:gd name="T5" fmla="*/ 309 h 378"/>
                <a:gd name="T6" fmla="*/ 55 w 265"/>
                <a:gd name="T7" fmla="*/ 378 h 378"/>
                <a:gd name="T8" fmla="*/ 0 w 265"/>
                <a:gd name="T9" fmla="*/ 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8">
                  <a:moveTo>
                    <a:pt x="0" y="77"/>
                  </a:moveTo>
                  <a:lnTo>
                    <a:pt x="180" y="0"/>
                  </a:lnTo>
                  <a:lnTo>
                    <a:pt x="265" y="309"/>
                  </a:lnTo>
                  <a:lnTo>
                    <a:pt x="55" y="378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774" y="1738"/>
              <a:ext cx="28" cy="44"/>
            </a:xfrm>
            <a:custGeom>
              <a:avLst/>
              <a:gdLst>
                <a:gd name="T0" fmla="*/ 0 w 258"/>
                <a:gd name="T1" fmla="*/ 69 h 395"/>
                <a:gd name="T2" fmla="*/ 215 w 258"/>
                <a:gd name="T3" fmla="*/ 0 h 395"/>
                <a:gd name="T4" fmla="*/ 258 w 258"/>
                <a:gd name="T5" fmla="*/ 331 h 395"/>
                <a:gd name="T6" fmla="*/ 60 w 258"/>
                <a:gd name="T7" fmla="*/ 395 h 395"/>
                <a:gd name="T8" fmla="*/ 58 w 258"/>
                <a:gd name="T9" fmla="*/ 381 h 395"/>
                <a:gd name="T10" fmla="*/ 50 w 258"/>
                <a:gd name="T11" fmla="*/ 343 h 395"/>
                <a:gd name="T12" fmla="*/ 41 w 258"/>
                <a:gd name="T13" fmla="*/ 290 h 395"/>
                <a:gd name="T14" fmla="*/ 30 w 258"/>
                <a:gd name="T15" fmla="*/ 230 h 395"/>
                <a:gd name="T16" fmla="*/ 19 w 258"/>
                <a:gd name="T17" fmla="*/ 170 h 395"/>
                <a:gd name="T18" fmla="*/ 9 w 258"/>
                <a:gd name="T19" fmla="*/ 118 h 395"/>
                <a:gd name="T20" fmla="*/ 2 w 258"/>
                <a:gd name="T21" fmla="*/ 81 h 395"/>
                <a:gd name="T22" fmla="*/ 0 w 258"/>
                <a:gd name="T23" fmla="*/ 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395">
                  <a:moveTo>
                    <a:pt x="0" y="69"/>
                  </a:moveTo>
                  <a:lnTo>
                    <a:pt x="215" y="0"/>
                  </a:lnTo>
                  <a:lnTo>
                    <a:pt x="258" y="331"/>
                  </a:lnTo>
                  <a:lnTo>
                    <a:pt x="60" y="395"/>
                  </a:lnTo>
                  <a:lnTo>
                    <a:pt x="58" y="381"/>
                  </a:lnTo>
                  <a:lnTo>
                    <a:pt x="50" y="343"/>
                  </a:lnTo>
                  <a:lnTo>
                    <a:pt x="41" y="290"/>
                  </a:lnTo>
                  <a:lnTo>
                    <a:pt x="30" y="230"/>
                  </a:lnTo>
                  <a:lnTo>
                    <a:pt x="19" y="170"/>
                  </a:lnTo>
                  <a:lnTo>
                    <a:pt x="9" y="118"/>
                  </a:lnTo>
                  <a:lnTo>
                    <a:pt x="2" y="81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751" y="1794"/>
              <a:ext cx="26" cy="24"/>
            </a:xfrm>
            <a:custGeom>
              <a:avLst/>
              <a:gdLst>
                <a:gd name="T0" fmla="*/ 0 w 233"/>
                <a:gd name="T1" fmla="*/ 34 h 210"/>
                <a:gd name="T2" fmla="*/ 216 w 233"/>
                <a:gd name="T3" fmla="*/ 0 h 210"/>
                <a:gd name="T4" fmla="*/ 233 w 233"/>
                <a:gd name="T5" fmla="*/ 210 h 210"/>
                <a:gd name="T6" fmla="*/ 9 w 233"/>
                <a:gd name="T7" fmla="*/ 142 h 210"/>
                <a:gd name="T8" fmla="*/ 8 w 233"/>
                <a:gd name="T9" fmla="*/ 124 h 210"/>
                <a:gd name="T10" fmla="*/ 5 w 233"/>
                <a:gd name="T11" fmla="*/ 86 h 210"/>
                <a:gd name="T12" fmla="*/ 3 w 233"/>
                <a:gd name="T13" fmla="*/ 49 h 210"/>
                <a:gd name="T14" fmla="*/ 0 w 233"/>
                <a:gd name="T15" fmla="*/ 3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210">
                  <a:moveTo>
                    <a:pt x="0" y="34"/>
                  </a:moveTo>
                  <a:lnTo>
                    <a:pt x="216" y="0"/>
                  </a:lnTo>
                  <a:lnTo>
                    <a:pt x="233" y="210"/>
                  </a:lnTo>
                  <a:lnTo>
                    <a:pt x="9" y="142"/>
                  </a:lnTo>
                  <a:lnTo>
                    <a:pt x="8" y="124"/>
                  </a:lnTo>
                  <a:lnTo>
                    <a:pt x="5" y="86"/>
                  </a:lnTo>
                  <a:lnTo>
                    <a:pt x="3" y="49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785" y="1784"/>
              <a:ext cx="24" cy="49"/>
            </a:xfrm>
            <a:custGeom>
              <a:avLst/>
              <a:gdLst>
                <a:gd name="T0" fmla="*/ 0 w 215"/>
                <a:gd name="T1" fmla="*/ 13 h 443"/>
                <a:gd name="T2" fmla="*/ 26 w 215"/>
                <a:gd name="T3" fmla="*/ 318 h 443"/>
                <a:gd name="T4" fmla="*/ 215 w 215"/>
                <a:gd name="T5" fmla="*/ 443 h 443"/>
                <a:gd name="T6" fmla="*/ 180 w 215"/>
                <a:gd name="T7" fmla="*/ 0 h 443"/>
                <a:gd name="T8" fmla="*/ 172 w 215"/>
                <a:gd name="T9" fmla="*/ 1 h 443"/>
                <a:gd name="T10" fmla="*/ 152 w 215"/>
                <a:gd name="T11" fmla="*/ 3 h 443"/>
                <a:gd name="T12" fmla="*/ 125 w 215"/>
                <a:gd name="T13" fmla="*/ 6 h 443"/>
                <a:gd name="T14" fmla="*/ 91 w 215"/>
                <a:gd name="T15" fmla="*/ 8 h 443"/>
                <a:gd name="T16" fmla="*/ 59 w 215"/>
                <a:gd name="T17" fmla="*/ 12 h 443"/>
                <a:gd name="T18" fmla="*/ 30 w 215"/>
                <a:gd name="T19" fmla="*/ 13 h 443"/>
                <a:gd name="T20" fmla="*/ 9 w 215"/>
                <a:gd name="T21" fmla="*/ 14 h 443"/>
                <a:gd name="T22" fmla="*/ 0 w 215"/>
                <a:gd name="T23" fmla="*/ 1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443">
                  <a:moveTo>
                    <a:pt x="0" y="13"/>
                  </a:moveTo>
                  <a:lnTo>
                    <a:pt x="26" y="318"/>
                  </a:lnTo>
                  <a:lnTo>
                    <a:pt x="215" y="443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52" y="3"/>
                  </a:lnTo>
                  <a:lnTo>
                    <a:pt x="125" y="6"/>
                  </a:lnTo>
                  <a:lnTo>
                    <a:pt x="91" y="8"/>
                  </a:lnTo>
                  <a:lnTo>
                    <a:pt x="59" y="12"/>
                  </a:lnTo>
                  <a:lnTo>
                    <a:pt x="30" y="13"/>
                  </a:lnTo>
                  <a:lnTo>
                    <a:pt x="9" y="14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741" y="1817"/>
              <a:ext cx="160" cy="86"/>
            </a:xfrm>
            <a:custGeom>
              <a:avLst/>
              <a:gdLst>
                <a:gd name="T0" fmla="*/ 0 w 1444"/>
                <a:gd name="T1" fmla="*/ 0 h 773"/>
                <a:gd name="T2" fmla="*/ 1444 w 1444"/>
                <a:gd name="T3" fmla="*/ 773 h 773"/>
                <a:gd name="T4" fmla="*/ 241 w 1444"/>
                <a:gd name="T5" fmla="*/ 653 h 773"/>
                <a:gd name="T6" fmla="*/ 241 w 1444"/>
                <a:gd name="T7" fmla="*/ 576 h 773"/>
                <a:gd name="T8" fmla="*/ 421 w 1444"/>
                <a:gd name="T9" fmla="*/ 412 h 773"/>
                <a:gd name="T10" fmla="*/ 34 w 1444"/>
                <a:gd name="T11" fmla="*/ 137 h 773"/>
                <a:gd name="T12" fmla="*/ 31 w 1444"/>
                <a:gd name="T13" fmla="*/ 117 h 773"/>
                <a:gd name="T14" fmla="*/ 21 w 1444"/>
                <a:gd name="T15" fmla="*/ 72 h 773"/>
                <a:gd name="T16" fmla="*/ 15 w 1444"/>
                <a:gd name="T17" fmla="*/ 46 h 773"/>
                <a:gd name="T18" fmla="*/ 10 w 1444"/>
                <a:gd name="T19" fmla="*/ 25 h 773"/>
                <a:gd name="T20" fmla="*/ 4 w 1444"/>
                <a:gd name="T21" fmla="*/ 9 h 773"/>
                <a:gd name="T22" fmla="*/ 0 w 1444"/>
                <a:gd name="T23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4" h="773">
                  <a:moveTo>
                    <a:pt x="0" y="0"/>
                  </a:moveTo>
                  <a:lnTo>
                    <a:pt x="1444" y="773"/>
                  </a:lnTo>
                  <a:lnTo>
                    <a:pt x="241" y="653"/>
                  </a:lnTo>
                  <a:lnTo>
                    <a:pt x="241" y="576"/>
                  </a:lnTo>
                  <a:lnTo>
                    <a:pt x="421" y="412"/>
                  </a:lnTo>
                  <a:lnTo>
                    <a:pt x="34" y="137"/>
                  </a:lnTo>
                  <a:lnTo>
                    <a:pt x="31" y="117"/>
                  </a:lnTo>
                  <a:lnTo>
                    <a:pt x="21" y="72"/>
                  </a:lnTo>
                  <a:lnTo>
                    <a:pt x="15" y="46"/>
                  </a:lnTo>
                  <a:lnTo>
                    <a:pt x="10" y="25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788" y="1909"/>
              <a:ext cx="116" cy="75"/>
            </a:xfrm>
            <a:custGeom>
              <a:avLst/>
              <a:gdLst>
                <a:gd name="T0" fmla="*/ 18 w 1048"/>
                <a:gd name="T1" fmla="*/ 0 h 671"/>
                <a:gd name="T2" fmla="*/ 1048 w 1048"/>
                <a:gd name="T3" fmla="*/ 51 h 671"/>
                <a:gd name="T4" fmla="*/ 1048 w 1048"/>
                <a:gd name="T5" fmla="*/ 671 h 671"/>
                <a:gd name="T6" fmla="*/ 0 w 1048"/>
                <a:gd name="T7" fmla="*/ 602 h 671"/>
                <a:gd name="T8" fmla="*/ 18 w 1048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671">
                  <a:moveTo>
                    <a:pt x="18" y="0"/>
                  </a:moveTo>
                  <a:lnTo>
                    <a:pt x="1048" y="51"/>
                  </a:lnTo>
                  <a:lnTo>
                    <a:pt x="1048" y="671"/>
                  </a:lnTo>
                  <a:lnTo>
                    <a:pt x="0" y="60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876" y="1676"/>
              <a:ext cx="62" cy="56"/>
            </a:xfrm>
            <a:custGeom>
              <a:avLst/>
              <a:gdLst>
                <a:gd name="T0" fmla="*/ 308 w 559"/>
                <a:gd name="T1" fmla="*/ 1 h 499"/>
                <a:gd name="T2" fmla="*/ 349 w 559"/>
                <a:gd name="T3" fmla="*/ 8 h 499"/>
                <a:gd name="T4" fmla="*/ 388 w 559"/>
                <a:gd name="T5" fmla="*/ 20 h 499"/>
                <a:gd name="T6" fmla="*/ 425 w 559"/>
                <a:gd name="T7" fmla="*/ 37 h 499"/>
                <a:gd name="T8" fmla="*/ 458 w 559"/>
                <a:gd name="T9" fmla="*/ 57 h 499"/>
                <a:gd name="T10" fmla="*/ 487 w 559"/>
                <a:gd name="T11" fmla="*/ 81 h 499"/>
                <a:gd name="T12" fmla="*/ 512 w 559"/>
                <a:gd name="T13" fmla="*/ 110 h 499"/>
                <a:gd name="T14" fmla="*/ 532 w 559"/>
                <a:gd name="T15" fmla="*/ 142 h 499"/>
                <a:gd name="T16" fmla="*/ 547 w 559"/>
                <a:gd name="T17" fmla="*/ 175 h 499"/>
                <a:gd name="T18" fmla="*/ 556 w 559"/>
                <a:gd name="T19" fmla="*/ 212 h 499"/>
                <a:gd name="T20" fmla="*/ 559 w 559"/>
                <a:gd name="T21" fmla="*/ 250 h 499"/>
                <a:gd name="T22" fmla="*/ 556 w 559"/>
                <a:gd name="T23" fmla="*/ 288 h 499"/>
                <a:gd name="T24" fmla="*/ 547 w 559"/>
                <a:gd name="T25" fmla="*/ 323 h 499"/>
                <a:gd name="T26" fmla="*/ 532 w 559"/>
                <a:gd name="T27" fmla="*/ 358 h 499"/>
                <a:gd name="T28" fmla="*/ 512 w 559"/>
                <a:gd name="T29" fmla="*/ 389 h 499"/>
                <a:gd name="T30" fmla="*/ 487 w 559"/>
                <a:gd name="T31" fmla="*/ 417 h 499"/>
                <a:gd name="T32" fmla="*/ 458 w 559"/>
                <a:gd name="T33" fmla="*/ 441 h 499"/>
                <a:gd name="T34" fmla="*/ 425 w 559"/>
                <a:gd name="T35" fmla="*/ 462 h 499"/>
                <a:gd name="T36" fmla="*/ 388 w 559"/>
                <a:gd name="T37" fmla="*/ 479 h 499"/>
                <a:gd name="T38" fmla="*/ 349 w 559"/>
                <a:gd name="T39" fmla="*/ 490 h 499"/>
                <a:gd name="T40" fmla="*/ 308 w 559"/>
                <a:gd name="T41" fmla="*/ 497 h 499"/>
                <a:gd name="T42" fmla="*/ 266 w 559"/>
                <a:gd name="T43" fmla="*/ 498 h 499"/>
                <a:gd name="T44" fmla="*/ 224 w 559"/>
                <a:gd name="T45" fmla="*/ 494 h 499"/>
                <a:gd name="T46" fmla="*/ 184 w 559"/>
                <a:gd name="T47" fmla="*/ 484 h 499"/>
                <a:gd name="T48" fmla="*/ 147 w 559"/>
                <a:gd name="T49" fmla="*/ 469 h 499"/>
                <a:gd name="T50" fmla="*/ 113 w 559"/>
                <a:gd name="T51" fmla="*/ 449 h 499"/>
                <a:gd name="T52" fmla="*/ 82 w 559"/>
                <a:gd name="T53" fmla="*/ 426 h 499"/>
                <a:gd name="T54" fmla="*/ 56 w 559"/>
                <a:gd name="T55" fmla="*/ 399 h 499"/>
                <a:gd name="T56" fmla="*/ 35 w 559"/>
                <a:gd name="T57" fmla="*/ 369 h 499"/>
                <a:gd name="T58" fmla="*/ 18 w 559"/>
                <a:gd name="T59" fmla="*/ 335 h 499"/>
                <a:gd name="T60" fmla="*/ 7 w 559"/>
                <a:gd name="T61" fmla="*/ 300 h 499"/>
                <a:gd name="T62" fmla="*/ 1 w 559"/>
                <a:gd name="T63" fmla="*/ 262 h 499"/>
                <a:gd name="T64" fmla="*/ 2 w 559"/>
                <a:gd name="T65" fmla="*/ 224 h 499"/>
                <a:gd name="T66" fmla="*/ 9 w 559"/>
                <a:gd name="T67" fmla="*/ 187 h 499"/>
                <a:gd name="T68" fmla="*/ 22 w 559"/>
                <a:gd name="T69" fmla="*/ 153 h 499"/>
                <a:gd name="T70" fmla="*/ 41 w 559"/>
                <a:gd name="T71" fmla="*/ 120 h 499"/>
                <a:gd name="T72" fmla="*/ 65 w 559"/>
                <a:gd name="T73" fmla="*/ 91 h 499"/>
                <a:gd name="T74" fmla="*/ 92 w 559"/>
                <a:gd name="T75" fmla="*/ 65 h 499"/>
                <a:gd name="T76" fmla="*/ 124 w 559"/>
                <a:gd name="T77" fmla="*/ 42 h 499"/>
                <a:gd name="T78" fmla="*/ 159 w 559"/>
                <a:gd name="T79" fmla="*/ 25 h 499"/>
                <a:gd name="T80" fmla="*/ 197 w 559"/>
                <a:gd name="T81" fmla="*/ 11 h 499"/>
                <a:gd name="T82" fmla="*/ 237 w 559"/>
                <a:gd name="T83" fmla="*/ 3 h 499"/>
                <a:gd name="T84" fmla="*/ 280 w 559"/>
                <a:gd name="T8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9" h="499">
                  <a:moveTo>
                    <a:pt x="280" y="0"/>
                  </a:moveTo>
                  <a:lnTo>
                    <a:pt x="295" y="0"/>
                  </a:lnTo>
                  <a:lnTo>
                    <a:pt x="308" y="1"/>
                  </a:lnTo>
                  <a:lnTo>
                    <a:pt x="323" y="3"/>
                  </a:lnTo>
                  <a:lnTo>
                    <a:pt x="336" y="6"/>
                  </a:lnTo>
                  <a:lnTo>
                    <a:pt x="349" y="8"/>
                  </a:lnTo>
                  <a:lnTo>
                    <a:pt x="363" y="11"/>
                  </a:lnTo>
                  <a:lnTo>
                    <a:pt x="376" y="16"/>
                  </a:lnTo>
                  <a:lnTo>
                    <a:pt x="388" y="20"/>
                  </a:lnTo>
                  <a:lnTo>
                    <a:pt x="402" y="25"/>
                  </a:lnTo>
                  <a:lnTo>
                    <a:pt x="413" y="30"/>
                  </a:lnTo>
                  <a:lnTo>
                    <a:pt x="425" y="37"/>
                  </a:lnTo>
                  <a:lnTo>
                    <a:pt x="436" y="42"/>
                  </a:lnTo>
                  <a:lnTo>
                    <a:pt x="447" y="50"/>
                  </a:lnTo>
                  <a:lnTo>
                    <a:pt x="458" y="57"/>
                  </a:lnTo>
                  <a:lnTo>
                    <a:pt x="468" y="65"/>
                  </a:lnTo>
                  <a:lnTo>
                    <a:pt x="477" y="74"/>
                  </a:lnTo>
                  <a:lnTo>
                    <a:pt x="487" y="81"/>
                  </a:lnTo>
                  <a:lnTo>
                    <a:pt x="496" y="91"/>
                  </a:lnTo>
                  <a:lnTo>
                    <a:pt x="504" y="100"/>
                  </a:lnTo>
                  <a:lnTo>
                    <a:pt x="512" y="110"/>
                  </a:lnTo>
                  <a:lnTo>
                    <a:pt x="519" y="120"/>
                  </a:lnTo>
                  <a:lnTo>
                    <a:pt x="526" y="130"/>
                  </a:lnTo>
                  <a:lnTo>
                    <a:pt x="532" y="142"/>
                  </a:lnTo>
                  <a:lnTo>
                    <a:pt x="537" y="153"/>
                  </a:lnTo>
                  <a:lnTo>
                    <a:pt x="543" y="164"/>
                  </a:lnTo>
                  <a:lnTo>
                    <a:pt x="547" y="175"/>
                  </a:lnTo>
                  <a:lnTo>
                    <a:pt x="550" y="187"/>
                  </a:lnTo>
                  <a:lnTo>
                    <a:pt x="554" y="199"/>
                  </a:lnTo>
                  <a:lnTo>
                    <a:pt x="556" y="212"/>
                  </a:lnTo>
                  <a:lnTo>
                    <a:pt x="558" y="224"/>
                  </a:lnTo>
                  <a:lnTo>
                    <a:pt x="559" y="236"/>
                  </a:lnTo>
                  <a:lnTo>
                    <a:pt x="559" y="250"/>
                  </a:lnTo>
                  <a:lnTo>
                    <a:pt x="559" y="262"/>
                  </a:lnTo>
                  <a:lnTo>
                    <a:pt x="558" y="275"/>
                  </a:lnTo>
                  <a:lnTo>
                    <a:pt x="556" y="288"/>
                  </a:lnTo>
                  <a:lnTo>
                    <a:pt x="554" y="300"/>
                  </a:lnTo>
                  <a:lnTo>
                    <a:pt x="550" y="312"/>
                  </a:lnTo>
                  <a:lnTo>
                    <a:pt x="547" y="323"/>
                  </a:lnTo>
                  <a:lnTo>
                    <a:pt x="543" y="335"/>
                  </a:lnTo>
                  <a:lnTo>
                    <a:pt x="537" y="347"/>
                  </a:lnTo>
                  <a:lnTo>
                    <a:pt x="532" y="358"/>
                  </a:lnTo>
                  <a:lnTo>
                    <a:pt x="526" y="369"/>
                  </a:lnTo>
                  <a:lnTo>
                    <a:pt x="519" y="379"/>
                  </a:lnTo>
                  <a:lnTo>
                    <a:pt x="512" y="389"/>
                  </a:lnTo>
                  <a:lnTo>
                    <a:pt x="504" y="399"/>
                  </a:lnTo>
                  <a:lnTo>
                    <a:pt x="496" y="408"/>
                  </a:lnTo>
                  <a:lnTo>
                    <a:pt x="487" y="417"/>
                  </a:lnTo>
                  <a:lnTo>
                    <a:pt x="477" y="426"/>
                  </a:lnTo>
                  <a:lnTo>
                    <a:pt x="468" y="433"/>
                  </a:lnTo>
                  <a:lnTo>
                    <a:pt x="458" y="441"/>
                  </a:lnTo>
                  <a:lnTo>
                    <a:pt x="447" y="449"/>
                  </a:lnTo>
                  <a:lnTo>
                    <a:pt x="436" y="456"/>
                  </a:lnTo>
                  <a:lnTo>
                    <a:pt x="425" y="462"/>
                  </a:lnTo>
                  <a:lnTo>
                    <a:pt x="413" y="469"/>
                  </a:lnTo>
                  <a:lnTo>
                    <a:pt x="402" y="474"/>
                  </a:lnTo>
                  <a:lnTo>
                    <a:pt x="388" y="479"/>
                  </a:lnTo>
                  <a:lnTo>
                    <a:pt x="376" y="484"/>
                  </a:lnTo>
                  <a:lnTo>
                    <a:pt x="363" y="487"/>
                  </a:lnTo>
                  <a:lnTo>
                    <a:pt x="349" y="490"/>
                  </a:lnTo>
                  <a:lnTo>
                    <a:pt x="336" y="494"/>
                  </a:lnTo>
                  <a:lnTo>
                    <a:pt x="323" y="496"/>
                  </a:lnTo>
                  <a:lnTo>
                    <a:pt x="308" y="497"/>
                  </a:lnTo>
                  <a:lnTo>
                    <a:pt x="295" y="498"/>
                  </a:lnTo>
                  <a:lnTo>
                    <a:pt x="280" y="499"/>
                  </a:lnTo>
                  <a:lnTo>
                    <a:pt x="266" y="498"/>
                  </a:lnTo>
                  <a:lnTo>
                    <a:pt x="251" y="497"/>
                  </a:lnTo>
                  <a:lnTo>
                    <a:pt x="237" y="496"/>
                  </a:lnTo>
                  <a:lnTo>
                    <a:pt x="224" y="494"/>
                  </a:lnTo>
                  <a:lnTo>
                    <a:pt x="210" y="490"/>
                  </a:lnTo>
                  <a:lnTo>
                    <a:pt x="197" y="487"/>
                  </a:lnTo>
                  <a:lnTo>
                    <a:pt x="184" y="484"/>
                  </a:lnTo>
                  <a:lnTo>
                    <a:pt x="171" y="479"/>
                  </a:lnTo>
                  <a:lnTo>
                    <a:pt x="159" y="474"/>
                  </a:lnTo>
                  <a:lnTo>
                    <a:pt x="147" y="469"/>
                  </a:lnTo>
                  <a:lnTo>
                    <a:pt x="135" y="462"/>
                  </a:lnTo>
                  <a:lnTo>
                    <a:pt x="124" y="456"/>
                  </a:lnTo>
                  <a:lnTo>
                    <a:pt x="113" y="449"/>
                  </a:lnTo>
                  <a:lnTo>
                    <a:pt x="102" y="441"/>
                  </a:lnTo>
                  <a:lnTo>
                    <a:pt x="92" y="433"/>
                  </a:lnTo>
                  <a:lnTo>
                    <a:pt x="82" y="426"/>
                  </a:lnTo>
                  <a:lnTo>
                    <a:pt x="74" y="417"/>
                  </a:lnTo>
                  <a:lnTo>
                    <a:pt x="65" y="408"/>
                  </a:lnTo>
                  <a:lnTo>
                    <a:pt x="56" y="399"/>
                  </a:lnTo>
                  <a:lnTo>
                    <a:pt x="48" y="389"/>
                  </a:lnTo>
                  <a:lnTo>
                    <a:pt x="41" y="379"/>
                  </a:lnTo>
                  <a:lnTo>
                    <a:pt x="35" y="369"/>
                  </a:lnTo>
                  <a:lnTo>
                    <a:pt x="28" y="358"/>
                  </a:lnTo>
                  <a:lnTo>
                    <a:pt x="22" y="347"/>
                  </a:lnTo>
                  <a:lnTo>
                    <a:pt x="18" y="335"/>
                  </a:lnTo>
                  <a:lnTo>
                    <a:pt x="14" y="323"/>
                  </a:lnTo>
                  <a:lnTo>
                    <a:pt x="9" y="312"/>
                  </a:lnTo>
                  <a:lnTo>
                    <a:pt x="7" y="300"/>
                  </a:lnTo>
                  <a:lnTo>
                    <a:pt x="4" y="288"/>
                  </a:lnTo>
                  <a:lnTo>
                    <a:pt x="2" y="275"/>
                  </a:lnTo>
                  <a:lnTo>
                    <a:pt x="1" y="262"/>
                  </a:lnTo>
                  <a:lnTo>
                    <a:pt x="0" y="250"/>
                  </a:lnTo>
                  <a:lnTo>
                    <a:pt x="1" y="236"/>
                  </a:lnTo>
                  <a:lnTo>
                    <a:pt x="2" y="224"/>
                  </a:lnTo>
                  <a:lnTo>
                    <a:pt x="4" y="212"/>
                  </a:lnTo>
                  <a:lnTo>
                    <a:pt x="7" y="199"/>
                  </a:lnTo>
                  <a:lnTo>
                    <a:pt x="9" y="187"/>
                  </a:lnTo>
                  <a:lnTo>
                    <a:pt x="14" y="175"/>
                  </a:lnTo>
                  <a:lnTo>
                    <a:pt x="18" y="164"/>
                  </a:lnTo>
                  <a:lnTo>
                    <a:pt x="22" y="153"/>
                  </a:lnTo>
                  <a:lnTo>
                    <a:pt x="28" y="142"/>
                  </a:lnTo>
                  <a:lnTo>
                    <a:pt x="35" y="130"/>
                  </a:lnTo>
                  <a:lnTo>
                    <a:pt x="41" y="120"/>
                  </a:lnTo>
                  <a:lnTo>
                    <a:pt x="48" y="110"/>
                  </a:lnTo>
                  <a:lnTo>
                    <a:pt x="56" y="100"/>
                  </a:lnTo>
                  <a:lnTo>
                    <a:pt x="65" y="91"/>
                  </a:lnTo>
                  <a:lnTo>
                    <a:pt x="74" y="81"/>
                  </a:lnTo>
                  <a:lnTo>
                    <a:pt x="82" y="74"/>
                  </a:lnTo>
                  <a:lnTo>
                    <a:pt x="92" y="65"/>
                  </a:lnTo>
                  <a:lnTo>
                    <a:pt x="102" y="57"/>
                  </a:lnTo>
                  <a:lnTo>
                    <a:pt x="113" y="50"/>
                  </a:lnTo>
                  <a:lnTo>
                    <a:pt x="124" y="42"/>
                  </a:lnTo>
                  <a:lnTo>
                    <a:pt x="135" y="37"/>
                  </a:lnTo>
                  <a:lnTo>
                    <a:pt x="147" y="30"/>
                  </a:lnTo>
                  <a:lnTo>
                    <a:pt x="159" y="25"/>
                  </a:lnTo>
                  <a:lnTo>
                    <a:pt x="171" y="20"/>
                  </a:lnTo>
                  <a:lnTo>
                    <a:pt x="184" y="16"/>
                  </a:lnTo>
                  <a:lnTo>
                    <a:pt x="197" y="11"/>
                  </a:lnTo>
                  <a:lnTo>
                    <a:pt x="210" y="8"/>
                  </a:lnTo>
                  <a:lnTo>
                    <a:pt x="224" y="6"/>
                  </a:lnTo>
                  <a:lnTo>
                    <a:pt x="237" y="3"/>
                  </a:lnTo>
                  <a:lnTo>
                    <a:pt x="251" y="1"/>
                  </a:lnTo>
                  <a:lnTo>
                    <a:pt x="266" y="0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885" y="1750"/>
              <a:ext cx="47" cy="42"/>
            </a:xfrm>
            <a:custGeom>
              <a:avLst/>
              <a:gdLst>
                <a:gd name="T0" fmla="*/ 233 w 423"/>
                <a:gd name="T1" fmla="*/ 1 h 378"/>
                <a:gd name="T2" fmla="*/ 274 w 423"/>
                <a:gd name="T3" fmla="*/ 9 h 378"/>
                <a:gd name="T4" fmla="*/ 312 w 423"/>
                <a:gd name="T5" fmla="*/ 23 h 378"/>
                <a:gd name="T6" fmla="*/ 346 w 423"/>
                <a:gd name="T7" fmla="*/ 43 h 378"/>
                <a:gd name="T8" fmla="*/ 374 w 423"/>
                <a:gd name="T9" fmla="*/ 69 h 378"/>
                <a:gd name="T10" fmla="*/ 398 w 423"/>
                <a:gd name="T11" fmla="*/ 99 h 378"/>
                <a:gd name="T12" fmla="*/ 413 w 423"/>
                <a:gd name="T13" fmla="*/ 133 h 378"/>
                <a:gd name="T14" fmla="*/ 422 w 423"/>
                <a:gd name="T15" fmla="*/ 169 h 378"/>
                <a:gd name="T16" fmla="*/ 422 w 423"/>
                <a:gd name="T17" fmla="*/ 208 h 378"/>
                <a:gd name="T18" fmla="*/ 413 w 423"/>
                <a:gd name="T19" fmla="*/ 245 h 378"/>
                <a:gd name="T20" fmla="*/ 398 w 423"/>
                <a:gd name="T21" fmla="*/ 280 h 378"/>
                <a:gd name="T22" fmla="*/ 374 w 423"/>
                <a:gd name="T23" fmla="*/ 310 h 378"/>
                <a:gd name="T24" fmla="*/ 346 w 423"/>
                <a:gd name="T25" fmla="*/ 335 h 378"/>
                <a:gd name="T26" fmla="*/ 312 w 423"/>
                <a:gd name="T27" fmla="*/ 355 h 378"/>
                <a:gd name="T28" fmla="*/ 274 w 423"/>
                <a:gd name="T29" fmla="*/ 370 h 378"/>
                <a:gd name="T30" fmla="*/ 233 w 423"/>
                <a:gd name="T31" fmla="*/ 378 h 378"/>
                <a:gd name="T32" fmla="*/ 190 w 423"/>
                <a:gd name="T33" fmla="*/ 378 h 378"/>
                <a:gd name="T34" fmla="*/ 148 w 423"/>
                <a:gd name="T35" fmla="*/ 370 h 378"/>
                <a:gd name="T36" fmla="*/ 110 w 423"/>
                <a:gd name="T37" fmla="*/ 355 h 378"/>
                <a:gd name="T38" fmla="*/ 77 w 423"/>
                <a:gd name="T39" fmla="*/ 335 h 378"/>
                <a:gd name="T40" fmla="*/ 48 w 423"/>
                <a:gd name="T41" fmla="*/ 310 h 378"/>
                <a:gd name="T42" fmla="*/ 25 w 423"/>
                <a:gd name="T43" fmla="*/ 280 h 378"/>
                <a:gd name="T44" fmla="*/ 9 w 423"/>
                <a:gd name="T45" fmla="*/ 245 h 378"/>
                <a:gd name="T46" fmla="*/ 1 w 423"/>
                <a:gd name="T47" fmla="*/ 208 h 378"/>
                <a:gd name="T48" fmla="*/ 1 w 423"/>
                <a:gd name="T49" fmla="*/ 169 h 378"/>
                <a:gd name="T50" fmla="*/ 9 w 423"/>
                <a:gd name="T51" fmla="*/ 133 h 378"/>
                <a:gd name="T52" fmla="*/ 25 w 423"/>
                <a:gd name="T53" fmla="*/ 99 h 378"/>
                <a:gd name="T54" fmla="*/ 48 w 423"/>
                <a:gd name="T55" fmla="*/ 69 h 378"/>
                <a:gd name="T56" fmla="*/ 77 w 423"/>
                <a:gd name="T57" fmla="*/ 43 h 378"/>
                <a:gd name="T58" fmla="*/ 110 w 423"/>
                <a:gd name="T59" fmla="*/ 23 h 378"/>
                <a:gd name="T60" fmla="*/ 148 w 423"/>
                <a:gd name="T61" fmla="*/ 9 h 378"/>
                <a:gd name="T62" fmla="*/ 190 w 423"/>
                <a:gd name="T63" fmla="*/ 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378">
                  <a:moveTo>
                    <a:pt x="211" y="0"/>
                  </a:moveTo>
                  <a:lnTo>
                    <a:pt x="233" y="1"/>
                  </a:lnTo>
                  <a:lnTo>
                    <a:pt x="254" y="4"/>
                  </a:lnTo>
                  <a:lnTo>
                    <a:pt x="274" y="9"/>
                  </a:lnTo>
                  <a:lnTo>
                    <a:pt x="293" y="14"/>
                  </a:lnTo>
                  <a:lnTo>
                    <a:pt x="312" y="23"/>
                  </a:lnTo>
                  <a:lnTo>
                    <a:pt x="330" y="32"/>
                  </a:lnTo>
                  <a:lnTo>
                    <a:pt x="346" y="43"/>
                  </a:lnTo>
                  <a:lnTo>
                    <a:pt x="361" y="56"/>
                  </a:lnTo>
                  <a:lnTo>
                    <a:pt x="374" y="69"/>
                  </a:lnTo>
                  <a:lnTo>
                    <a:pt x="387" y="83"/>
                  </a:lnTo>
                  <a:lnTo>
                    <a:pt x="398" y="99"/>
                  </a:lnTo>
                  <a:lnTo>
                    <a:pt x="407" y="116"/>
                  </a:lnTo>
                  <a:lnTo>
                    <a:pt x="413" y="133"/>
                  </a:lnTo>
                  <a:lnTo>
                    <a:pt x="419" y="151"/>
                  </a:lnTo>
                  <a:lnTo>
                    <a:pt x="422" y="169"/>
                  </a:lnTo>
                  <a:lnTo>
                    <a:pt x="423" y="189"/>
                  </a:lnTo>
                  <a:lnTo>
                    <a:pt x="422" y="208"/>
                  </a:lnTo>
                  <a:lnTo>
                    <a:pt x="419" y="227"/>
                  </a:lnTo>
                  <a:lnTo>
                    <a:pt x="413" y="245"/>
                  </a:lnTo>
                  <a:lnTo>
                    <a:pt x="407" y="263"/>
                  </a:lnTo>
                  <a:lnTo>
                    <a:pt x="398" y="280"/>
                  </a:lnTo>
                  <a:lnTo>
                    <a:pt x="387" y="295"/>
                  </a:lnTo>
                  <a:lnTo>
                    <a:pt x="374" y="310"/>
                  </a:lnTo>
                  <a:lnTo>
                    <a:pt x="361" y="323"/>
                  </a:lnTo>
                  <a:lnTo>
                    <a:pt x="346" y="335"/>
                  </a:lnTo>
                  <a:lnTo>
                    <a:pt x="330" y="345"/>
                  </a:lnTo>
                  <a:lnTo>
                    <a:pt x="312" y="355"/>
                  </a:lnTo>
                  <a:lnTo>
                    <a:pt x="293" y="363"/>
                  </a:lnTo>
                  <a:lnTo>
                    <a:pt x="274" y="370"/>
                  </a:lnTo>
                  <a:lnTo>
                    <a:pt x="254" y="374"/>
                  </a:lnTo>
                  <a:lnTo>
                    <a:pt x="233" y="378"/>
                  </a:lnTo>
                  <a:lnTo>
                    <a:pt x="211" y="378"/>
                  </a:lnTo>
                  <a:lnTo>
                    <a:pt x="190" y="378"/>
                  </a:lnTo>
                  <a:lnTo>
                    <a:pt x="169" y="374"/>
                  </a:lnTo>
                  <a:lnTo>
                    <a:pt x="148" y="370"/>
                  </a:lnTo>
                  <a:lnTo>
                    <a:pt x="129" y="363"/>
                  </a:lnTo>
                  <a:lnTo>
                    <a:pt x="110" y="355"/>
                  </a:lnTo>
                  <a:lnTo>
                    <a:pt x="93" y="345"/>
                  </a:lnTo>
                  <a:lnTo>
                    <a:pt x="77" y="335"/>
                  </a:lnTo>
                  <a:lnTo>
                    <a:pt x="61" y="323"/>
                  </a:lnTo>
                  <a:lnTo>
                    <a:pt x="48" y="310"/>
                  </a:lnTo>
                  <a:lnTo>
                    <a:pt x="35" y="295"/>
                  </a:lnTo>
                  <a:lnTo>
                    <a:pt x="25" y="280"/>
                  </a:lnTo>
                  <a:lnTo>
                    <a:pt x="16" y="263"/>
                  </a:lnTo>
                  <a:lnTo>
                    <a:pt x="9" y="245"/>
                  </a:lnTo>
                  <a:lnTo>
                    <a:pt x="3" y="227"/>
                  </a:lnTo>
                  <a:lnTo>
                    <a:pt x="1" y="208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3" y="151"/>
                  </a:lnTo>
                  <a:lnTo>
                    <a:pt x="9" y="133"/>
                  </a:lnTo>
                  <a:lnTo>
                    <a:pt x="16" y="116"/>
                  </a:lnTo>
                  <a:lnTo>
                    <a:pt x="25" y="99"/>
                  </a:lnTo>
                  <a:lnTo>
                    <a:pt x="35" y="83"/>
                  </a:lnTo>
                  <a:lnTo>
                    <a:pt x="48" y="69"/>
                  </a:lnTo>
                  <a:lnTo>
                    <a:pt x="61" y="56"/>
                  </a:lnTo>
                  <a:lnTo>
                    <a:pt x="77" y="43"/>
                  </a:lnTo>
                  <a:lnTo>
                    <a:pt x="93" y="32"/>
                  </a:lnTo>
                  <a:lnTo>
                    <a:pt x="110" y="23"/>
                  </a:lnTo>
                  <a:lnTo>
                    <a:pt x="129" y="14"/>
                  </a:lnTo>
                  <a:lnTo>
                    <a:pt x="148" y="9"/>
                  </a:lnTo>
                  <a:lnTo>
                    <a:pt x="169" y="4"/>
                  </a:lnTo>
                  <a:lnTo>
                    <a:pt x="190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4" name="Freeform 149"/>
            <p:cNvSpPr>
              <a:spLocks/>
            </p:cNvSpPr>
            <p:nvPr/>
          </p:nvSpPr>
          <p:spPr bwMode="auto">
            <a:xfrm>
              <a:off x="892" y="1816"/>
              <a:ext cx="34" cy="30"/>
            </a:xfrm>
            <a:custGeom>
              <a:avLst/>
              <a:gdLst>
                <a:gd name="T0" fmla="*/ 169 w 308"/>
                <a:gd name="T1" fmla="*/ 1 h 275"/>
                <a:gd name="T2" fmla="*/ 199 w 308"/>
                <a:gd name="T3" fmla="*/ 6 h 275"/>
                <a:gd name="T4" fmla="*/ 226 w 308"/>
                <a:gd name="T5" fmla="*/ 16 h 275"/>
                <a:gd name="T6" fmla="*/ 251 w 308"/>
                <a:gd name="T7" fmla="*/ 31 h 275"/>
                <a:gd name="T8" fmla="*/ 272 w 308"/>
                <a:gd name="T9" fmla="*/ 50 h 275"/>
                <a:gd name="T10" fmla="*/ 289 w 308"/>
                <a:gd name="T11" fmla="*/ 72 h 275"/>
                <a:gd name="T12" fmla="*/ 301 w 308"/>
                <a:gd name="T13" fmla="*/ 97 h 275"/>
                <a:gd name="T14" fmla="*/ 306 w 308"/>
                <a:gd name="T15" fmla="*/ 123 h 275"/>
                <a:gd name="T16" fmla="*/ 306 w 308"/>
                <a:gd name="T17" fmla="*/ 151 h 275"/>
                <a:gd name="T18" fmla="*/ 301 w 308"/>
                <a:gd name="T19" fmla="*/ 178 h 275"/>
                <a:gd name="T20" fmla="*/ 289 w 308"/>
                <a:gd name="T21" fmla="*/ 204 h 275"/>
                <a:gd name="T22" fmla="*/ 272 w 308"/>
                <a:gd name="T23" fmla="*/ 225 h 275"/>
                <a:gd name="T24" fmla="*/ 251 w 308"/>
                <a:gd name="T25" fmla="*/ 244 h 275"/>
                <a:gd name="T26" fmla="*/ 226 w 308"/>
                <a:gd name="T27" fmla="*/ 258 h 275"/>
                <a:gd name="T28" fmla="*/ 199 w 308"/>
                <a:gd name="T29" fmla="*/ 268 h 275"/>
                <a:gd name="T30" fmla="*/ 169 w 308"/>
                <a:gd name="T31" fmla="*/ 274 h 275"/>
                <a:gd name="T32" fmla="*/ 137 w 308"/>
                <a:gd name="T33" fmla="*/ 274 h 275"/>
                <a:gd name="T34" fmla="*/ 107 w 308"/>
                <a:gd name="T35" fmla="*/ 268 h 275"/>
                <a:gd name="T36" fmla="*/ 80 w 308"/>
                <a:gd name="T37" fmla="*/ 258 h 275"/>
                <a:gd name="T38" fmla="*/ 55 w 308"/>
                <a:gd name="T39" fmla="*/ 244 h 275"/>
                <a:gd name="T40" fmla="*/ 34 w 308"/>
                <a:gd name="T41" fmla="*/ 225 h 275"/>
                <a:gd name="T42" fmla="*/ 17 w 308"/>
                <a:gd name="T43" fmla="*/ 204 h 275"/>
                <a:gd name="T44" fmla="*/ 6 w 308"/>
                <a:gd name="T45" fmla="*/ 178 h 275"/>
                <a:gd name="T46" fmla="*/ 0 w 308"/>
                <a:gd name="T47" fmla="*/ 151 h 275"/>
                <a:gd name="T48" fmla="*/ 0 w 308"/>
                <a:gd name="T49" fmla="*/ 123 h 275"/>
                <a:gd name="T50" fmla="*/ 6 w 308"/>
                <a:gd name="T51" fmla="*/ 97 h 275"/>
                <a:gd name="T52" fmla="*/ 17 w 308"/>
                <a:gd name="T53" fmla="*/ 72 h 275"/>
                <a:gd name="T54" fmla="*/ 34 w 308"/>
                <a:gd name="T55" fmla="*/ 50 h 275"/>
                <a:gd name="T56" fmla="*/ 55 w 308"/>
                <a:gd name="T57" fmla="*/ 31 h 275"/>
                <a:gd name="T58" fmla="*/ 80 w 308"/>
                <a:gd name="T59" fmla="*/ 16 h 275"/>
                <a:gd name="T60" fmla="*/ 107 w 308"/>
                <a:gd name="T61" fmla="*/ 6 h 275"/>
                <a:gd name="T62" fmla="*/ 137 w 308"/>
                <a:gd name="T63" fmla="*/ 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8" h="275">
                  <a:moveTo>
                    <a:pt x="153" y="0"/>
                  </a:moveTo>
                  <a:lnTo>
                    <a:pt x="169" y="1"/>
                  </a:lnTo>
                  <a:lnTo>
                    <a:pt x="184" y="3"/>
                  </a:lnTo>
                  <a:lnTo>
                    <a:pt x="199" y="6"/>
                  </a:lnTo>
                  <a:lnTo>
                    <a:pt x="213" y="11"/>
                  </a:lnTo>
                  <a:lnTo>
                    <a:pt x="226" y="16"/>
                  </a:lnTo>
                  <a:lnTo>
                    <a:pt x="240" y="23"/>
                  </a:lnTo>
                  <a:lnTo>
                    <a:pt x="251" y="31"/>
                  </a:lnTo>
                  <a:lnTo>
                    <a:pt x="262" y="40"/>
                  </a:lnTo>
                  <a:lnTo>
                    <a:pt x="272" y="50"/>
                  </a:lnTo>
                  <a:lnTo>
                    <a:pt x="281" y="61"/>
                  </a:lnTo>
                  <a:lnTo>
                    <a:pt x="289" y="72"/>
                  </a:lnTo>
                  <a:lnTo>
                    <a:pt x="295" y="84"/>
                  </a:lnTo>
                  <a:lnTo>
                    <a:pt x="301" y="97"/>
                  </a:lnTo>
                  <a:lnTo>
                    <a:pt x="304" y="110"/>
                  </a:lnTo>
                  <a:lnTo>
                    <a:pt x="306" y="123"/>
                  </a:lnTo>
                  <a:lnTo>
                    <a:pt x="308" y="138"/>
                  </a:lnTo>
                  <a:lnTo>
                    <a:pt x="306" y="151"/>
                  </a:lnTo>
                  <a:lnTo>
                    <a:pt x="304" y="166"/>
                  </a:lnTo>
                  <a:lnTo>
                    <a:pt x="301" y="178"/>
                  </a:lnTo>
                  <a:lnTo>
                    <a:pt x="295" y="191"/>
                  </a:lnTo>
                  <a:lnTo>
                    <a:pt x="289" y="204"/>
                  </a:lnTo>
                  <a:lnTo>
                    <a:pt x="281" y="215"/>
                  </a:lnTo>
                  <a:lnTo>
                    <a:pt x="272" y="225"/>
                  </a:lnTo>
                  <a:lnTo>
                    <a:pt x="262" y="235"/>
                  </a:lnTo>
                  <a:lnTo>
                    <a:pt x="251" y="244"/>
                  </a:lnTo>
                  <a:lnTo>
                    <a:pt x="240" y="252"/>
                  </a:lnTo>
                  <a:lnTo>
                    <a:pt x="226" y="258"/>
                  </a:lnTo>
                  <a:lnTo>
                    <a:pt x="213" y="264"/>
                  </a:lnTo>
                  <a:lnTo>
                    <a:pt x="199" y="268"/>
                  </a:lnTo>
                  <a:lnTo>
                    <a:pt x="184" y="273"/>
                  </a:lnTo>
                  <a:lnTo>
                    <a:pt x="169" y="274"/>
                  </a:lnTo>
                  <a:lnTo>
                    <a:pt x="153" y="275"/>
                  </a:lnTo>
                  <a:lnTo>
                    <a:pt x="137" y="274"/>
                  </a:lnTo>
                  <a:lnTo>
                    <a:pt x="122" y="273"/>
                  </a:lnTo>
                  <a:lnTo>
                    <a:pt x="107" y="268"/>
                  </a:lnTo>
                  <a:lnTo>
                    <a:pt x="93" y="264"/>
                  </a:lnTo>
                  <a:lnTo>
                    <a:pt x="80" y="258"/>
                  </a:lnTo>
                  <a:lnTo>
                    <a:pt x="67" y="252"/>
                  </a:lnTo>
                  <a:lnTo>
                    <a:pt x="55" y="244"/>
                  </a:lnTo>
                  <a:lnTo>
                    <a:pt x="44" y="235"/>
                  </a:lnTo>
                  <a:lnTo>
                    <a:pt x="34" y="225"/>
                  </a:lnTo>
                  <a:lnTo>
                    <a:pt x="25" y="215"/>
                  </a:lnTo>
                  <a:lnTo>
                    <a:pt x="17" y="204"/>
                  </a:lnTo>
                  <a:lnTo>
                    <a:pt x="11" y="191"/>
                  </a:lnTo>
                  <a:lnTo>
                    <a:pt x="6" y="178"/>
                  </a:lnTo>
                  <a:lnTo>
                    <a:pt x="2" y="166"/>
                  </a:lnTo>
                  <a:lnTo>
                    <a:pt x="0" y="151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" y="110"/>
                  </a:lnTo>
                  <a:lnTo>
                    <a:pt x="6" y="97"/>
                  </a:lnTo>
                  <a:lnTo>
                    <a:pt x="11" y="84"/>
                  </a:lnTo>
                  <a:lnTo>
                    <a:pt x="17" y="72"/>
                  </a:lnTo>
                  <a:lnTo>
                    <a:pt x="25" y="61"/>
                  </a:lnTo>
                  <a:lnTo>
                    <a:pt x="34" y="50"/>
                  </a:lnTo>
                  <a:lnTo>
                    <a:pt x="44" y="40"/>
                  </a:lnTo>
                  <a:lnTo>
                    <a:pt x="55" y="31"/>
                  </a:lnTo>
                  <a:lnTo>
                    <a:pt x="67" y="23"/>
                  </a:lnTo>
                  <a:lnTo>
                    <a:pt x="80" y="16"/>
                  </a:lnTo>
                  <a:lnTo>
                    <a:pt x="93" y="11"/>
                  </a:lnTo>
                  <a:lnTo>
                    <a:pt x="107" y="6"/>
                  </a:lnTo>
                  <a:lnTo>
                    <a:pt x="122" y="3"/>
                  </a:lnTo>
                  <a:lnTo>
                    <a:pt x="137" y="1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5" name="Freeform 150"/>
            <p:cNvSpPr>
              <a:spLocks/>
            </p:cNvSpPr>
            <p:nvPr/>
          </p:nvSpPr>
          <p:spPr bwMode="auto">
            <a:xfrm>
              <a:off x="897" y="1866"/>
              <a:ext cx="25" cy="23"/>
            </a:xfrm>
            <a:custGeom>
              <a:avLst/>
              <a:gdLst>
                <a:gd name="T0" fmla="*/ 127 w 232"/>
                <a:gd name="T1" fmla="*/ 2 h 207"/>
                <a:gd name="T2" fmla="*/ 150 w 232"/>
                <a:gd name="T3" fmla="*/ 5 h 207"/>
                <a:gd name="T4" fmla="*/ 170 w 232"/>
                <a:gd name="T5" fmla="*/ 13 h 207"/>
                <a:gd name="T6" fmla="*/ 189 w 232"/>
                <a:gd name="T7" fmla="*/ 24 h 207"/>
                <a:gd name="T8" fmla="*/ 205 w 232"/>
                <a:gd name="T9" fmla="*/ 38 h 207"/>
                <a:gd name="T10" fmla="*/ 217 w 232"/>
                <a:gd name="T11" fmla="*/ 54 h 207"/>
                <a:gd name="T12" fmla="*/ 226 w 232"/>
                <a:gd name="T13" fmla="*/ 73 h 207"/>
                <a:gd name="T14" fmla="*/ 230 w 232"/>
                <a:gd name="T15" fmla="*/ 93 h 207"/>
                <a:gd name="T16" fmla="*/ 230 w 232"/>
                <a:gd name="T17" fmla="*/ 114 h 207"/>
                <a:gd name="T18" fmla="*/ 226 w 232"/>
                <a:gd name="T19" fmla="*/ 134 h 207"/>
                <a:gd name="T20" fmla="*/ 217 w 232"/>
                <a:gd name="T21" fmla="*/ 153 h 207"/>
                <a:gd name="T22" fmla="*/ 205 w 232"/>
                <a:gd name="T23" fmla="*/ 169 h 207"/>
                <a:gd name="T24" fmla="*/ 189 w 232"/>
                <a:gd name="T25" fmla="*/ 183 h 207"/>
                <a:gd name="T26" fmla="*/ 170 w 232"/>
                <a:gd name="T27" fmla="*/ 194 h 207"/>
                <a:gd name="T28" fmla="*/ 150 w 232"/>
                <a:gd name="T29" fmla="*/ 202 h 207"/>
                <a:gd name="T30" fmla="*/ 127 w 232"/>
                <a:gd name="T31" fmla="*/ 207 h 207"/>
                <a:gd name="T32" fmla="*/ 104 w 232"/>
                <a:gd name="T33" fmla="*/ 207 h 207"/>
                <a:gd name="T34" fmla="*/ 81 w 232"/>
                <a:gd name="T35" fmla="*/ 202 h 207"/>
                <a:gd name="T36" fmla="*/ 60 w 232"/>
                <a:gd name="T37" fmla="*/ 194 h 207"/>
                <a:gd name="T38" fmla="*/ 43 w 232"/>
                <a:gd name="T39" fmla="*/ 183 h 207"/>
                <a:gd name="T40" fmla="*/ 27 w 232"/>
                <a:gd name="T41" fmla="*/ 169 h 207"/>
                <a:gd name="T42" fmla="*/ 14 w 232"/>
                <a:gd name="T43" fmla="*/ 153 h 207"/>
                <a:gd name="T44" fmla="*/ 6 w 232"/>
                <a:gd name="T45" fmla="*/ 134 h 207"/>
                <a:gd name="T46" fmla="*/ 0 w 232"/>
                <a:gd name="T47" fmla="*/ 114 h 207"/>
                <a:gd name="T48" fmla="*/ 0 w 232"/>
                <a:gd name="T49" fmla="*/ 93 h 207"/>
                <a:gd name="T50" fmla="*/ 6 w 232"/>
                <a:gd name="T51" fmla="*/ 73 h 207"/>
                <a:gd name="T52" fmla="*/ 14 w 232"/>
                <a:gd name="T53" fmla="*/ 54 h 207"/>
                <a:gd name="T54" fmla="*/ 27 w 232"/>
                <a:gd name="T55" fmla="*/ 38 h 207"/>
                <a:gd name="T56" fmla="*/ 43 w 232"/>
                <a:gd name="T57" fmla="*/ 24 h 207"/>
                <a:gd name="T58" fmla="*/ 60 w 232"/>
                <a:gd name="T59" fmla="*/ 13 h 207"/>
                <a:gd name="T60" fmla="*/ 81 w 232"/>
                <a:gd name="T61" fmla="*/ 5 h 207"/>
                <a:gd name="T62" fmla="*/ 104 w 232"/>
                <a:gd name="T63" fmla="*/ 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207">
                  <a:moveTo>
                    <a:pt x="116" y="0"/>
                  </a:moveTo>
                  <a:lnTo>
                    <a:pt x="127" y="2"/>
                  </a:lnTo>
                  <a:lnTo>
                    <a:pt x="139" y="3"/>
                  </a:lnTo>
                  <a:lnTo>
                    <a:pt x="150" y="5"/>
                  </a:lnTo>
                  <a:lnTo>
                    <a:pt x="160" y="8"/>
                  </a:lnTo>
                  <a:lnTo>
                    <a:pt x="170" y="13"/>
                  </a:lnTo>
                  <a:lnTo>
                    <a:pt x="180" y="18"/>
                  </a:lnTo>
                  <a:lnTo>
                    <a:pt x="189" y="24"/>
                  </a:lnTo>
                  <a:lnTo>
                    <a:pt x="197" y="31"/>
                  </a:lnTo>
                  <a:lnTo>
                    <a:pt x="205" y="38"/>
                  </a:lnTo>
                  <a:lnTo>
                    <a:pt x="212" y="46"/>
                  </a:lnTo>
                  <a:lnTo>
                    <a:pt x="217" y="54"/>
                  </a:lnTo>
                  <a:lnTo>
                    <a:pt x="223" y="64"/>
                  </a:lnTo>
                  <a:lnTo>
                    <a:pt x="226" y="73"/>
                  </a:lnTo>
                  <a:lnTo>
                    <a:pt x="229" y="83"/>
                  </a:lnTo>
                  <a:lnTo>
                    <a:pt x="230" y="93"/>
                  </a:lnTo>
                  <a:lnTo>
                    <a:pt x="232" y="104"/>
                  </a:lnTo>
                  <a:lnTo>
                    <a:pt x="230" y="114"/>
                  </a:lnTo>
                  <a:lnTo>
                    <a:pt x="229" y="124"/>
                  </a:lnTo>
                  <a:lnTo>
                    <a:pt x="226" y="134"/>
                  </a:lnTo>
                  <a:lnTo>
                    <a:pt x="223" y="144"/>
                  </a:lnTo>
                  <a:lnTo>
                    <a:pt x="217" y="153"/>
                  </a:lnTo>
                  <a:lnTo>
                    <a:pt x="212" y="161"/>
                  </a:lnTo>
                  <a:lnTo>
                    <a:pt x="205" y="169"/>
                  </a:lnTo>
                  <a:lnTo>
                    <a:pt x="197" y="177"/>
                  </a:lnTo>
                  <a:lnTo>
                    <a:pt x="189" y="183"/>
                  </a:lnTo>
                  <a:lnTo>
                    <a:pt x="180" y="189"/>
                  </a:lnTo>
                  <a:lnTo>
                    <a:pt x="170" y="194"/>
                  </a:lnTo>
                  <a:lnTo>
                    <a:pt x="160" y="199"/>
                  </a:lnTo>
                  <a:lnTo>
                    <a:pt x="150" y="202"/>
                  </a:lnTo>
                  <a:lnTo>
                    <a:pt x="139" y="204"/>
                  </a:lnTo>
                  <a:lnTo>
                    <a:pt x="127" y="207"/>
                  </a:lnTo>
                  <a:lnTo>
                    <a:pt x="116" y="207"/>
                  </a:lnTo>
                  <a:lnTo>
                    <a:pt x="104" y="207"/>
                  </a:lnTo>
                  <a:lnTo>
                    <a:pt x="93" y="204"/>
                  </a:lnTo>
                  <a:lnTo>
                    <a:pt x="81" y="202"/>
                  </a:lnTo>
                  <a:lnTo>
                    <a:pt x="70" y="199"/>
                  </a:lnTo>
                  <a:lnTo>
                    <a:pt x="60" y="194"/>
                  </a:lnTo>
                  <a:lnTo>
                    <a:pt x="51" y="189"/>
                  </a:lnTo>
                  <a:lnTo>
                    <a:pt x="43" y="183"/>
                  </a:lnTo>
                  <a:lnTo>
                    <a:pt x="34" y="177"/>
                  </a:lnTo>
                  <a:lnTo>
                    <a:pt x="27" y="169"/>
                  </a:lnTo>
                  <a:lnTo>
                    <a:pt x="20" y="161"/>
                  </a:lnTo>
                  <a:lnTo>
                    <a:pt x="14" y="153"/>
                  </a:lnTo>
                  <a:lnTo>
                    <a:pt x="9" y="144"/>
                  </a:lnTo>
                  <a:lnTo>
                    <a:pt x="6" y="134"/>
                  </a:lnTo>
                  <a:lnTo>
                    <a:pt x="3" y="124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3" y="83"/>
                  </a:lnTo>
                  <a:lnTo>
                    <a:pt x="6" y="73"/>
                  </a:lnTo>
                  <a:lnTo>
                    <a:pt x="9" y="64"/>
                  </a:lnTo>
                  <a:lnTo>
                    <a:pt x="14" y="54"/>
                  </a:lnTo>
                  <a:lnTo>
                    <a:pt x="20" y="46"/>
                  </a:lnTo>
                  <a:lnTo>
                    <a:pt x="27" y="38"/>
                  </a:lnTo>
                  <a:lnTo>
                    <a:pt x="34" y="31"/>
                  </a:lnTo>
                  <a:lnTo>
                    <a:pt x="43" y="24"/>
                  </a:lnTo>
                  <a:lnTo>
                    <a:pt x="51" y="18"/>
                  </a:lnTo>
                  <a:lnTo>
                    <a:pt x="60" y="13"/>
                  </a:lnTo>
                  <a:lnTo>
                    <a:pt x="70" y="8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4" y="2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6" name="Freeform 151"/>
            <p:cNvSpPr>
              <a:spLocks noEditPoints="1"/>
            </p:cNvSpPr>
            <p:nvPr/>
          </p:nvSpPr>
          <p:spPr bwMode="auto">
            <a:xfrm>
              <a:off x="750" y="2467"/>
              <a:ext cx="305" cy="306"/>
            </a:xfrm>
            <a:custGeom>
              <a:avLst/>
              <a:gdLst>
                <a:gd name="T0" fmla="*/ 1516 w 2750"/>
                <a:gd name="T1" fmla="*/ 8 h 2751"/>
                <a:gd name="T2" fmla="*/ 1718 w 2750"/>
                <a:gd name="T3" fmla="*/ 43 h 2751"/>
                <a:gd name="T4" fmla="*/ 1910 w 2750"/>
                <a:gd name="T5" fmla="*/ 108 h 2751"/>
                <a:gd name="T6" fmla="*/ 2088 w 2750"/>
                <a:gd name="T7" fmla="*/ 199 h 2751"/>
                <a:gd name="T8" fmla="*/ 2249 w 2750"/>
                <a:gd name="T9" fmla="*/ 314 h 2751"/>
                <a:gd name="T10" fmla="*/ 2393 w 2750"/>
                <a:gd name="T11" fmla="*/ 451 h 2751"/>
                <a:gd name="T12" fmla="*/ 2515 w 2750"/>
                <a:gd name="T13" fmla="*/ 606 h 2751"/>
                <a:gd name="T14" fmla="*/ 2614 w 2750"/>
                <a:gd name="T15" fmla="*/ 779 h 2751"/>
                <a:gd name="T16" fmla="*/ 2687 w 2750"/>
                <a:gd name="T17" fmla="*/ 966 h 2751"/>
                <a:gd name="T18" fmla="*/ 2734 w 2750"/>
                <a:gd name="T19" fmla="*/ 1166 h 2751"/>
                <a:gd name="T20" fmla="*/ 2750 w 2750"/>
                <a:gd name="T21" fmla="*/ 1375 h 2751"/>
                <a:gd name="T22" fmla="*/ 2734 w 2750"/>
                <a:gd name="T23" fmla="*/ 1585 h 2751"/>
                <a:gd name="T24" fmla="*/ 2687 w 2750"/>
                <a:gd name="T25" fmla="*/ 1784 h 2751"/>
                <a:gd name="T26" fmla="*/ 2614 w 2750"/>
                <a:gd name="T27" fmla="*/ 1971 h 2751"/>
                <a:gd name="T28" fmla="*/ 2515 w 2750"/>
                <a:gd name="T29" fmla="*/ 2144 h 2751"/>
                <a:gd name="T30" fmla="*/ 2393 w 2750"/>
                <a:gd name="T31" fmla="*/ 2300 h 2751"/>
                <a:gd name="T32" fmla="*/ 2249 w 2750"/>
                <a:gd name="T33" fmla="*/ 2437 h 2751"/>
                <a:gd name="T34" fmla="*/ 2088 w 2750"/>
                <a:gd name="T35" fmla="*/ 2552 h 2751"/>
                <a:gd name="T36" fmla="*/ 1910 w 2750"/>
                <a:gd name="T37" fmla="*/ 2643 h 2751"/>
                <a:gd name="T38" fmla="*/ 1718 w 2750"/>
                <a:gd name="T39" fmla="*/ 2708 h 2751"/>
                <a:gd name="T40" fmla="*/ 1516 w 2750"/>
                <a:gd name="T41" fmla="*/ 2743 h 2751"/>
                <a:gd name="T42" fmla="*/ 1305 w 2750"/>
                <a:gd name="T43" fmla="*/ 2749 h 2751"/>
                <a:gd name="T44" fmla="*/ 1098 w 2750"/>
                <a:gd name="T45" fmla="*/ 2722 h 2751"/>
                <a:gd name="T46" fmla="*/ 902 w 2750"/>
                <a:gd name="T47" fmla="*/ 2668 h 2751"/>
                <a:gd name="T48" fmla="*/ 720 w 2750"/>
                <a:gd name="T49" fmla="*/ 2585 h 2751"/>
                <a:gd name="T50" fmla="*/ 552 w 2750"/>
                <a:gd name="T51" fmla="*/ 2477 h 2751"/>
                <a:gd name="T52" fmla="*/ 403 w 2750"/>
                <a:gd name="T53" fmla="*/ 2348 h 2751"/>
                <a:gd name="T54" fmla="*/ 273 w 2750"/>
                <a:gd name="T55" fmla="*/ 2199 h 2751"/>
                <a:gd name="T56" fmla="*/ 166 w 2750"/>
                <a:gd name="T57" fmla="*/ 2031 h 2751"/>
                <a:gd name="T58" fmla="*/ 83 w 2750"/>
                <a:gd name="T59" fmla="*/ 1849 h 2751"/>
                <a:gd name="T60" fmla="*/ 27 w 2750"/>
                <a:gd name="T61" fmla="*/ 1653 h 2751"/>
                <a:gd name="T62" fmla="*/ 2 w 2750"/>
                <a:gd name="T63" fmla="*/ 1446 h 2751"/>
                <a:gd name="T64" fmla="*/ 7 w 2750"/>
                <a:gd name="T65" fmla="*/ 1235 h 2751"/>
                <a:gd name="T66" fmla="*/ 43 w 2750"/>
                <a:gd name="T67" fmla="*/ 1032 h 2751"/>
                <a:gd name="T68" fmla="*/ 109 w 2750"/>
                <a:gd name="T69" fmla="*/ 840 h 2751"/>
                <a:gd name="T70" fmla="*/ 199 w 2750"/>
                <a:gd name="T71" fmla="*/ 663 h 2751"/>
                <a:gd name="T72" fmla="*/ 314 w 2750"/>
                <a:gd name="T73" fmla="*/ 500 h 2751"/>
                <a:gd name="T74" fmla="*/ 451 w 2750"/>
                <a:gd name="T75" fmla="*/ 358 h 2751"/>
                <a:gd name="T76" fmla="*/ 607 w 2750"/>
                <a:gd name="T77" fmla="*/ 235 h 2751"/>
                <a:gd name="T78" fmla="*/ 779 w 2750"/>
                <a:gd name="T79" fmla="*/ 136 h 2751"/>
                <a:gd name="T80" fmla="*/ 966 w 2750"/>
                <a:gd name="T81" fmla="*/ 62 h 2751"/>
                <a:gd name="T82" fmla="*/ 1166 w 2750"/>
                <a:gd name="T83" fmla="*/ 17 h 2751"/>
                <a:gd name="T84" fmla="*/ 1375 w 2750"/>
                <a:gd name="T85" fmla="*/ 0 h 2751"/>
                <a:gd name="T86" fmla="*/ 2510 w 2750"/>
                <a:gd name="T87" fmla="*/ 2054 h 2751"/>
                <a:gd name="T88" fmla="*/ 796 w 2750"/>
                <a:gd name="T89" fmla="*/ 1064 h 2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50" h="2751">
                  <a:moveTo>
                    <a:pt x="1375" y="0"/>
                  </a:moveTo>
                  <a:lnTo>
                    <a:pt x="1446" y="2"/>
                  </a:lnTo>
                  <a:lnTo>
                    <a:pt x="1516" y="8"/>
                  </a:lnTo>
                  <a:lnTo>
                    <a:pt x="1585" y="17"/>
                  </a:lnTo>
                  <a:lnTo>
                    <a:pt x="1653" y="28"/>
                  </a:lnTo>
                  <a:lnTo>
                    <a:pt x="1718" y="43"/>
                  </a:lnTo>
                  <a:lnTo>
                    <a:pt x="1784" y="62"/>
                  </a:lnTo>
                  <a:lnTo>
                    <a:pt x="1848" y="84"/>
                  </a:lnTo>
                  <a:lnTo>
                    <a:pt x="1910" y="108"/>
                  </a:lnTo>
                  <a:lnTo>
                    <a:pt x="1970" y="136"/>
                  </a:lnTo>
                  <a:lnTo>
                    <a:pt x="2030" y="166"/>
                  </a:lnTo>
                  <a:lnTo>
                    <a:pt x="2088" y="199"/>
                  </a:lnTo>
                  <a:lnTo>
                    <a:pt x="2144" y="235"/>
                  </a:lnTo>
                  <a:lnTo>
                    <a:pt x="2197" y="274"/>
                  </a:lnTo>
                  <a:lnTo>
                    <a:pt x="2249" y="314"/>
                  </a:lnTo>
                  <a:lnTo>
                    <a:pt x="2299" y="358"/>
                  </a:lnTo>
                  <a:lnTo>
                    <a:pt x="2347" y="403"/>
                  </a:lnTo>
                  <a:lnTo>
                    <a:pt x="2393" y="451"/>
                  </a:lnTo>
                  <a:lnTo>
                    <a:pt x="2436" y="500"/>
                  </a:lnTo>
                  <a:lnTo>
                    <a:pt x="2476" y="553"/>
                  </a:lnTo>
                  <a:lnTo>
                    <a:pt x="2515" y="606"/>
                  </a:lnTo>
                  <a:lnTo>
                    <a:pt x="2551" y="663"/>
                  </a:lnTo>
                  <a:lnTo>
                    <a:pt x="2584" y="720"/>
                  </a:lnTo>
                  <a:lnTo>
                    <a:pt x="2614" y="779"/>
                  </a:lnTo>
                  <a:lnTo>
                    <a:pt x="2642" y="840"/>
                  </a:lnTo>
                  <a:lnTo>
                    <a:pt x="2666" y="903"/>
                  </a:lnTo>
                  <a:lnTo>
                    <a:pt x="2687" y="966"/>
                  </a:lnTo>
                  <a:lnTo>
                    <a:pt x="2706" y="1032"/>
                  </a:lnTo>
                  <a:lnTo>
                    <a:pt x="2722" y="1099"/>
                  </a:lnTo>
                  <a:lnTo>
                    <a:pt x="2734" y="1166"/>
                  </a:lnTo>
                  <a:lnTo>
                    <a:pt x="2743" y="1235"/>
                  </a:lnTo>
                  <a:lnTo>
                    <a:pt x="2747" y="1305"/>
                  </a:lnTo>
                  <a:lnTo>
                    <a:pt x="2750" y="1375"/>
                  </a:lnTo>
                  <a:lnTo>
                    <a:pt x="2747" y="1446"/>
                  </a:lnTo>
                  <a:lnTo>
                    <a:pt x="2743" y="1517"/>
                  </a:lnTo>
                  <a:lnTo>
                    <a:pt x="2734" y="1585"/>
                  </a:lnTo>
                  <a:lnTo>
                    <a:pt x="2722" y="1653"/>
                  </a:lnTo>
                  <a:lnTo>
                    <a:pt x="2706" y="1719"/>
                  </a:lnTo>
                  <a:lnTo>
                    <a:pt x="2687" y="1784"/>
                  </a:lnTo>
                  <a:lnTo>
                    <a:pt x="2666" y="1849"/>
                  </a:lnTo>
                  <a:lnTo>
                    <a:pt x="2642" y="1911"/>
                  </a:lnTo>
                  <a:lnTo>
                    <a:pt x="2614" y="1971"/>
                  </a:lnTo>
                  <a:lnTo>
                    <a:pt x="2584" y="2031"/>
                  </a:lnTo>
                  <a:lnTo>
                    <a:pt x="2551" y="2088"/>
                  </a:lnTo>
                  <a:lnTo>
                    <a:pt x="2515" y="2144"/>
                  </a:lnTo>
                  <a:lnTo>
                    <a:pt x="2476" y="2199"/>
                  </a:lnTo>
                  <a:lnTo>
                    <a:pt x="2436" y="2250"/>
                  </a:lnTo>
                  <a:lnTo>
                    <a:pt x="2393" y="2300"/>
                  </a:lnTo>
                  <a:lnTo>
                    <a:pt x="2347" y="2348"/>
                  </a:lnTo>
                  <a:lnTo>
                    <a:pt x="2299" y="2394"/>
                  </a:lnTo>
                  <a:lnTo>
                    <a:pt x="2249" y="2437"/>
                  </a:lnTo>
                  <a:lnTo>
                    <a:pt x="2197" y="2477"/>
                  </a:lnTo>
                  <a:lnTo>
                    <a:pt x="2144" y="2516"/>
                  </a:lnTo>
                  <a:lnTo>
                    <a:pt x="2088" y="2552"/>
                  </a:lnTo>
                  <a:lnTo>
                    <a:pt x="2030" y="2585"/>
                  </a:lnTo>
                  <a:lnTo>
                    <a:pt x="1970" y="2615"/>
                  </a:lnTo>
                  <a:lnTo>
                    <a:pt x="1910" y="2643"/>
                  </a:lnTo>
                  <a:lnTo>
                    <a:pt x="1848" y="2668"/>
                  </a:lnTo>
                  <a:lnTo>
                    <a:pt x="1784" y="2689"/>
                  </a:lnTo>
                  <a:lnTo>
                    <a:pt x="1718" y="2708"/>
                  </a:lnTo>
                  <a:lnTo>
                    <a:pt x="1653" y="2722"/>
                  </a:lnTo>
                  <a:lnTo>
                    <a:pt x="1585" y="2735"/>
                  </a:lnTo>
                  <a:lnTo>
                    <a:pt x="1516" y="2743"/>
                  </a:lnTo>
                  <a:lnTo>
                    <a:pt x="1446" y="2749"/>
                  </a:lnTo>
                  <a:lnTo>
                    <a:pt x="1375" y="2751"/>
                  </a:lnTo>
                  <a:lnTo>
                    <a:pt x="1305" y="2749"/>
                  </a:lnTo>
                  <a:lnTo>
                    <a:pt x="1235" y="2743"/>
                  </a:lnTo>
                  <a:lnTo>
                    <a:pt x="1166" y="2735"/>
                  </a:lnTo>
                  <a:lnTo>
                    <a:pt x="1098" y="2722"/>
                  </a:lnTo>
                  <a:lnTo>
                    <a:pt x="1031" y="2708"/>
                  </a:lnTo>
                  <a:lnTo>
                    <a:pt x="966" y="2689"/>
                  </a:lnTo>
                  <a:lnTo>
                    <a:pt x="902" y="2668"/>
                  </a:lnTo>
                  <a:lnTo>
                    <a:pt x="840" y="2643"/>
                  </a:lnTo>
                  <a:lnTo>
                    <a:pt x="779" y="2615"/>
                  </a:lnTo>
                  <a:lnTo>
                    <a:pt x="720" y="2585"/>
                  </a:lnTo>
                  <a:lnTo>
                    <a:pt x="662" y="2552"/>
                  </a:lnTo>
                  <a:lnTo>
                    <a:pt x="607" y="2516"/>
                  </a:lnTo>
                  <a:lnTo>
                    <a:pt x="552" y="2477"/>
                  </a:lnTo>
                  <a:lnTo>
                    <a:pt x="500" y="2437"/>
                  </a:lnTo>
                  <a:lnTo>
                    <a:pt x="451" y="2394"/>
                  </a:lnTo>
                  <a:lnTo>
                    <a:pt x="403" y="2348"/>
                  </a:lnTo>
                  <a:lnTo>
                    <a:pt x="358" y="2300"/>
                  </a:lnTo>
                  <a:lnTo>
                    <a:pt x="314" y="2250"/>
                  </a:lnTo>
                  <a:lnTo>
                    <a:pt x="273" y="2199"/>
                  </a:lnTo>
                  <a:lnTo>
                    <a:pt x="235" y="2144"/>
                  </a:lnTo>
                  <a:lnTo>
                    <a:pt x="199" y="2088"/>
                  </a:lnTo>
                  <a:lnTo>
                    <a:pt x="166" y="2031"/>
                  </a:lnTo>
                  <a:lnTo>
                    <a:pt x="135" y="1971"/>
                  </a:lnTo>
                  <a:lnTo>
                    <a:pt x="109" y="1911"/>
                  </a:lnTo>
                  <a:lnTo>
                    <a:pt x="83" y="1849"/>
                  </a:lnTo>
                  <a:lnTo>
                    <a:pt x="62" y="1784"/>
                  </a:lnTo>
                  <a:lnTo>
                    <a:pt x="43" y="1719"/>
                  </a:lnTo>
                  <a:lnTo>
                    <a:pt x="27" y="1653"/>
                  </a:lnTo>
                  <a:lnTo>
                    <a:pt x="16" y="1585"/>
                  </a:lnTo>
                  <a:lnTo>
                    <a:pt x="7" y="1517"/>
                  </a:lnTo>
                  <a:lnTo>
                    <a:pt x="2" y="1446"/>
                  </a:lnTo>
                  <a:lnTo>
                    <a:pt x="0" y="1375"/>
                  </a:lnTo>
                  <a:lnTo>
                    <a:pt x="2" y="1305"/>
                  </a:lnTo>
                  <a:lnTo>
                    <a:pt x="7" y="1235"/>
                  </a:lnTo>
                  <a:lnTo>
                    <a:pt x="16" y="1166"/>
                  </a:lnTo>
                  <a:lnTo>
                    <a:pt x="27" y="1099"/>
                  </a:lnTo>
                  <a:lnTo>
                    <a:pt x="43" y="1032"/>
                  </a:lnTo>
                  <a:lnTo>
                    <a:pt x="62" y="966"/>
                  </a:lnTo>
                  <a:lnTo>
                    <a:pt x="83" y="903"/>
                  </a:lnTo>
                  <a:lnTo>
                    <a:pt x="109" y="840"/>
                  </a:lnTo>
                  <a:lnTo>
                    <a:pt x="135" y="779"/>
                  </a:lnTo>
                  <a:lnTo>
                    <a:pt x="166" y="720"/>
                  </a:lnTo>
                  <a:lnTo>
                    <a:pt x="199" y="663"/>
                  </a:lnTo>
                  <a:lnTo>
                    <a:pt x="235" y="606"/>
                  </a:lnTo>
                  <a:lnTo>
                    <a:pt x="273" y="553"/>
                  </a:lnTo>
                  <a:lnTo>
                    <a:pt x="314" y="500"/>
                  </a:lnTo>
                  <a:lnTo>
                    <a:pt x="358" y="451"/>
                  </a:lnTo>
                  <a:lnTo>
                    <a:pt x="403" y="403"/>
                  </a:lnTo>
                  <a:lnTo>
                    <a:pt x="451" y="358"/>
                  </a:lnTo>
                  <a:lnTo>
                    <a:pt x="500" y="314"/>
                  </a:lnTo>
                  <a:lnTo>
                    <a:pt x="552" y="274"/>
                  </a:lnTo>
                  <a:lnTo>
                    <a:pt x="607" y="235"/>
                  </a:lnTo>
                  <a:lnTo>
                    <a:pt x="662" y="199"/>
                  </a:lnTo>
                  <a:lnTo>
                    <a:pt x="720" y="166"/>
                  </a:lnTo>
                  <a:lnTo>
                    <a:pt x="779" y="136"/>
                  </a:lnTo>
                  <a:lnTo>
                    <a:pt x="840" y="108"/>
                  </a:lnTo>
                  <a:lnTo>
                    <a:pt x="902" y="84"/>
                  </a:lnTo>
                  <a:lnTo>
                    <a:pt x="966" y="62"/>
                  </a:lnTo>
                  <a:lnTo>
                    <a:pt x="1031" y="43"/>
                  </a:lnTo>
                  <a:lnTo>
                    <a:pt x="1098" y="28"/>
                  </a:lnTo>
                  <a:lnTo>
                    <a:pt x="1166" y="17"/>
                  </a:lnTo>
                  <a:lnTo>
                    <a:pt x="1235" y="8"/>
                  </a:lnTo>
                  <a:lnTo>
                    <a:pt x="1305" y="2"/>
                  </a:lnTo>
                  <a:lnTo>
                    <a:pt x="1375" y="0"/>
                  </a:lnTo>
                  <a:close/>
                  <a:moveTo>
                    <a:pt x="1367" y="74"/>
                  </a:moveTo>
                  <a:lnTo>
                    <a:pt x="1938" y="1064"/>
                  </a:lnTo>
                  <a:lnTo>
                    <a:pt x="2510" y="2054"/>
                  </a:lnTo>
                  <a:lnTo>
                    <a:pt x="1367" y="2054"/>
                  </a:lnTo>
                  <a:lnTo>
                    <a:pt x="223" y="2054"/>
                  </a:lnTo>
                  <a:lnTo>
                    <a:pt x="796" y="1064"/>
                  </a:lnTo>
                  <a:lnTo>
                    <a:pt x="1367" y="7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</p:grpSp>
      <p:sp>
        <p:nvSpPr>
          <p:cNvPr id="157" name="TextBox 1"/>
          <p:cNvSpPr txBox="1">
            <a:spLocks noChangeArrowheads="1"/>
          </p:cNvSpPr>
          <p:nvPr/>
        </p:nvSpPr>
        <p:spPr bwMode="auto">
          <a:xfrm>
            <a:off x="996950" y="2412016"/>
            <a:ext cx="10198100" cy="20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51" tIns="31788" rIns="63551" bIns="31788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FAFAFA"/>
                </a:solidFill>
              </a:rPr>
              <a:t>Обучение мерам пожарной безопасности </a:t>
            </a:r>
          </a:p>
          <a:p>
            <a:pPr algn="ctr"/>
            <a:r>
              <a:rPr lang="ru-RU" altLang="ru-RU" sz="3200" b="1" dirty="0">
                <a:solidFill>
                  <a:srgbClr val="FAFAFA"/>
                </a:solidFill>
              </a:rPr>
              <a:t>в связи с изменениями </a:t>
            </a:r>
          </a:p>
          <a:p>
            <a:pPr algn="ctr"/>
            <a:r>
              <a:rPr lang="ru-RU" altLang="ru-RU" sz="3200" b="1" dirty="0">
                <a:solidFill>
                  <a:srgbClr val="FAFAFA"/>
                </a:solidFill>
              </a:rPr>
              <a:t>законодательства о пожарной безопасности </a:t>
            </a:r>
          </a:p>
          <a:p>
            <a:pPr algn="ctr"/>
            <a:r>
              <a:rPr lang="ru-RU" altLang="ru-RU" sz="3200" b="1" dirty="0">
                <a:solidFill>
                  <a:srgbClr val="FAFAFA"/>
                </a:solidFill>
              </a:rPr>
              <a:t>и законодательства об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814432009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852" y="130060"/>
            <a:ext cx="8823263" cy="571440"/>
          </a:xfrm>
        </p:spPr>
        <p:txBody>
          <a:bodyPr>
            <a:normAutofit/>
          </a:bodyPr>
          <a:lstStyle/>
          <a:p>
            <a:pPr algn="ctr"/>
            <a:r>
              <a:rPr lang="ru-RU" sz="1400" dirty="0"/>
              <a:t>ЛИЦА, ПРОХОДЯЩИЕ ОБУЧЕНИЕ </a:t>
            </a:r>
            <a:br>
              <a:rPr lang="ru-RU" sz="1400" dirty="0"/>
            </a:br>
            <a:r>
              <a:rPr lang="ru-RU" sz="1400" dirty="0"/>
              <a:t>ПО ДОПОЛНИТЕЛЬНЫМ ПРОФЕССИОНАЛЬНЫМ ПРОГРАММАМ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919" y="909426"/>
            <a:ext cx="2043251" cy="169903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041021" y="2102444"/>
            <a:ext cx="396240" cy="375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799" y="878872"/>
            <a:ext cx="5752892" cy="35086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8415" marR="20955" indent="161925" algn="ctr"/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программам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</a:t>
            </a:r>
          </a:p>
          <a:p>
            <a:pPr marL="18415" marR="20955" indent="161925" algn="ctr"/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проходят обучение лица, </a:t>
            </a:r>
          </a:p>
          <a:p>
            <a:pPr marL="18415" marR="20955" indent="161925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компетенции или квалификации </a:t>
            </a:r>
          </a:p>
          <a:p>
            <a:pPr marL="18415" marR="20955" indent="161925" algn="ctr"/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области пожарной безопасности:</a:t>
            </a:r>
          </a:p>
          <a:p>
            <a:pPr marL="18415" marR="20955" indent="161925" algn="ctr"/>
            <a:endParaRPr lang="ru-RU" sz="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" marR="20955" indent="161925"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имеющие среднее профессиональное и (или) высшее образования по специальности «Пожарная безопасность» или направлению подготовки «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Техносферная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безопасность» по профилю «Пожарная безопасность»;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415" marR="20955" indent="161925"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имеющие профессиональные компетенции в области пожарной безопасности, приобретаемые в период получения среднего профессионального образования и (или) высшего образования</a:t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пожарно-технического профиля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415" marR="20955" indent="161925"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прошедшие обучение мерам пожарной безопасности по программам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пожарно-технического минимума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приказа МЧС России от 12.12.2007 № 645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40414" y="890130"/>
            <a:ext cx="3284472" cy="15696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8415" marR="20955" lvl="0" indent="161925" algn="ctr"/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программам профессиональной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переподготовки</a:t>
            </a:r>
          </a:p>
          <a:p>
            <a:pPr marL="18415" marR="20955" lvl="0" indent="161925" algn="ctr"/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проходят обучение лица, </a:t>
            </a:r>
          </a:p>
          <a:p>
            <a:pPr marL="18415" marR="20955" lvl="0" indent="161925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имеющие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компетенций </a:t>
            </a:r>
          </a:p>
          <a:p>
            <a:pPr marL="18415" marR="20955" lvl="0" indent="161925"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квалификаций </a:t>
            </a:r>
          </a:p>
          <a:p>
            <a:pPr marL="18415" marR="20955" lvl="0" indent="161925" algn="ctr"/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области пожарной безопасности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74946" y="2936629"/>
            <a:ext cx="6174804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8415" marR="20955" indent="161925"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освоению дополнительных профессиональных программ допускаются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415" marR="20955" indent="161925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лица,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среднее профессиональное и (или) высшее образование;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415" marR="20955" indent="161925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лица,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получающие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среднее профессиональное и (или) высшее образование</a:t>
            </a:r>
          </a:p>
          <a:p>
            <a:pPr marL="18415" marR="20955" indent="161925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(часть 3 статьи 76 Федерального закона № 273-ФЗ)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Фотогалерея — ФГБОУ ВО Сибирская пожарно-спасательная академия ГПС МЧС  Росси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" y="4503342"/>
            <a:ext cx="3001841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Техносферная безопасность профессиональная переподготовк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02" y="4514963"/>
            <a:ext cx="2656840" cy="1705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Пожарно-технический минимум, ПТМ | Учебный центр &quot;Профессия&quot;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t="14939" r="14831" b="11317"/>
          <a:stretch/>
        </p:blipFill>
        <p:spPr bwMode="auto">
          <a:xfrm>
            <a:off x="9342986" y="4503342"/>
            <a:ext cx="2681900" cy="1729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На базе НИУ МГСУ началась подготовка специалистов строительного контроля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04" y="4503342"/>
            <a:ext cx="2814321" cy="17519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низ 4"/>
          <p:cNvSpPr/>
          <p:nvPr/>
        </p:nvSpPr>
        <p:spPr>
          <a:xfrm rot="5400000">
            <a:off x="5775896" y="1496458"/>
            <a:ext cx="805036" cy="406936"/>
          </a:xfrm>
          <a:prstGeom prst="downArrow">
            <a:avLst>
              <a:gd name="adj1" fmla="val 42786"/>
              <a:gd name="adj2" fmla="val 418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8178287" y="1496458"/>
            <a:ext cx="805036" cy="406936"/>
          </a:xfrm>
          <a:prstGeom prst="downArrow">
            <a:avLst>
              <a:gd name="adj1" fmla="val 42786"/>
              <a:gd name="adj2" fmla="val 418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</p:spPr>
        <p:txBody>
          <a:bodyPr/>
          <a:lstStyle/>
          <a:p>
            <a:pPr>
              <a:defRPr/>
            </a:pPr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92155249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023C-0507-4383-8AB9-4677414F560F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16" name="Заголовок 2"/>
          <p:cNvSpPr>
            <a:spLocks noGrp="1"/>
          </p:cNvSpPr>
          <p:nvPr>
            <p:ph type="title"/>
          </p:nvPr>
        </p:nvSpPr>
        <p:spPr bwMode="auto">
          <a:xfrm>
            <a:off x="492919" y="94875"/>
            <a:ext cx="7206745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1400" dirty="0"/>
              <a:t>АЛГОРИТМ ПОЛУЧЕНИЯ ДОПОЛНИТЕЛЬНОГО ПРОФЕССИОНАЛЬНОГО ОБРАЗОВАНИЯ В ОБЛАСТИ ПОЖАРНОЙ БЕЗОПАСНОСТИ</a:t>
            </a:r>
          </a:p>
        </p:txBody>
      </p:sp>
      <p:sp>
        <p:nvSpPr>
          <p:cNvPr id="17" name="Заголовок 2"/>
          <p:cNvSpPr txBox="1">
            <a:spLocks/>
          </p:cNvSpPr>
          <p:nvPr/>
        </p:nvSpPr>
        <p:spPr bwMode="auto">
          <a:xfrm>
            <a:off x="7928264" y="105649"/>
            <a:ext cx="298219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551" tIns="31263" rIns="62551" bIns="31263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altLang="ru-RU" sz="2400" dirty="0"/>
              <a:t>с 1 марта 2022 года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087346" y="1018138"/>
            <a:ext cx="5534717" cy="36985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lvl="0" algn="ctr"/>
            <a:r>
              <a:rPr lang="ru-RU" sz="1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осуществляющая образовательную деятельность: </a:t>
            </a:r>
          </a:p>
        </p:txBody>
      </p:sp>
      <p:sp>
        <p:nvSpPr>
          <p:cNvPr id="35" name="Стрелка вниз 34"/>
          <p:cNvSpPr/>
          <p:nvPr/>
        </p:nvSpPr>
        <p:spPr>
          <a:xfrm rot="5400000">
            <a:off x="2438302" y="4138402"/>
            <a:ext cx="580853" cy="56970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33482" y="1226126"/>
            <a:ext cx="1897081" cy="1766455"/>
          </a:xfrm>
          <a:prstGeom prst="roundRec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Лицо, организация, </a:t>
            </a:r>
          </a:p>
          <a:p>
            <a:pPr algn="ctr" defTabSz="1543277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инициативе которых осуществляется дополнительное профессионально образование </a:t>
            </a:r>
          </a:p>
        </p:txBody>
      </p:sp>
      <p:sp>
        <p:nvSpPr>
          <p:cNvPr id="38" name="Стрелка вниз 37"/>
          <p:cNvSpPr/>
          <p:nvPr/>
        </p:nvSpPr>
        <p:spPr>
          <a:xfrm rot="16200000">
            <a:off x="2511054" y="1374247"/>
            <a:ext cx="1568784" cy="1473360"/>
          </a:xfrm>
          <a:prstGeom prst="downArrow">
            <a:avLst>
              <a:gd name="adj1" fmla="val 50000"/>
              <a:gd name="adj2" fmla="val 23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08658" y="1819964"/>
            <a:ext cx="1285517" cy="581924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lvl="0" algn="ctr"/>
            <a:r>
              <a:rPr lang="ru-RU" sz="1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об образовании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188240" y="1460370"/>
            <a:ext cx="5339903" cy="1779103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несет ответственность за невыполнение или ненадлежащее выполнение функций, отнесенных к ее компетенции;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 (самостоятельна) в осуществлении образовательной деятельности;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 в определении содержания образования,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выборе учебно-методического обеспечения, образовательных технологий;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 и утверждает образовательные программы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002477" y="1226126"/>
            <a:ext cx="1897081" cy="1943051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программам дополнительного профессионального образования, </a:t>
            </a:r>
            <a:r>
              <a:rPr lang="ru-RU" sz="1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разработанным с учетом потребностей организации  заказчика 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409752" y="3885213"/>
            <a:ext cx="1145650" cy="1077601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</a:t>
            </a:r>
          </a:p>
          <a:p>
            <a:pPr algn="ctr" defTabSz="1543277">
              <a:defRPr/>
            </a:pPr>
            <a:r>
              <a:rPr lang="ru-RU" sz="1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338481" y="3635341"/>
            <a:ext cx="2592304" cy="1746411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удостоверений установленного образца</a:t>
            </a: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defTabSz="1543277">
              <a:buFont typeface="Wingdings" panose="05000000000000000000" pitchFamily="2" charset="2"/>
              <a:buChar char="Ø"/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о повышении квалификации;</a:t>
            </a:r>
          </a:p>
          <a:p>
            <a:pPr marL="285750" indent="-285750" defTabSz="1543277">
              <a:buFont typeface="Wingdings" panose="05000000000000000000" pitchFamily="2" charset="2"/>
              <a:buChar char="Ø"/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о профессиональной переподготовке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8738" y="3635341"/>
            <a:ext cx="2844617" cy="1746411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сведений</a:t>
            </a:r>
          </a:p>
          <a:p>
            <a:pPr algn="ctr" defTabSz="1543277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документах об образовании в </a:t>
            </a:r>
            <a:r>
              <a:rPr lang="ru-RU" sz="1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реестр сведений </a:t>
            </a:r>
          </a:p>
          <a:p>
            <a:pPr algn="ctr" defTabSz="1543277">
              <a:defRPr/>
            </a:pPr>
            <a:r>
              <a:rPr lang="ru-RU" sz="1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документах об образовании</a:t>
            </a:r>
          </a:p>
          <a:p>
            <a:pPr algn="ctr" defTabSz="1543277">
              <a:defRPr/>
            </a:pPr>
            <a:r>
              <a:rPr lang="ru-RU" sz="1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(или) о квалификации, документах об обучении</a:t>
            </a:r>
          </a:p>
          <a:p>
            <a:pPr algn="ctr" defTabSz="1543277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течении 60 дней)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66567" y="3547966"/>
            <a:ext cx="3164680" cy="2516076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направления </a:t>
            </a: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для получения дополнительного профессионального образования для собственных нужд </a:t>
            </a:r>
            <a:r>
              <a:rPr lang="ru-RU" sz="1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руководитель организации</a:t>
            </a: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defTabSz="1543277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Соответствующее требование может быть включено в трудовой договор, заключаемый с работником.</a:t>
            </a:r>
          </a:p>
          <a:p>
            <a:pPr algn="ctr" defTabSz="1543277"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(статья 196 Трудового кодекса Российской Федерации) </a:t>
            </a:r>
          </a:p>
        </p:txBody>
      </p:sp>
      <p:sp>
        <p:nvSpPr>
          <p:cNvPr id="23" name="Стрелка вниз 22"/>
          <p:cNvSpPr/>
          <p:nvPr/>
        </p:nvSpPr>
        <p:spPr>
          <a:xfrm rot="5400000">
            <a:off x="9871809" y="4101064"/>
            <a:ext cx="580853" cy="6443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9474884" y="1882096"/>
            <a:ext cx="580853" cy="56970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0660589" y="3169177"/>
            <a:ext cx="580853" cy="82093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8" name="Стрелка вниз 47"/>
          <p:cNvSpPr/>
          <p:nvPr/>
        </p:nvSpPr>
        <p:spPr>
          <a:xfrm rot="5400000">
            <a:off x="3485498" y="4363480"/>
            <a:ext cx="580853" cy="56970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 rot="5400000">
            <a:off x="6774385" y="4230725"/>
            <a:ext cx="580853" cy="56970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1231450" y="2901413"/>
            <a:ext cx="580853" cy="7339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20319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023C-0507-4383-8AB9-4677414F560F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27230" y="2235119"/>
            <a:ext cx="3550607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prstClr val="black"/>
                </a:solidFill>
              </a:rPr>
              <a:t>организация и формирование </a:t>
            </a:r>
            <a:r>
              <a:rPr lang="ru-RU" sz="1200" b="1" dirty="0"/>
              <a:t>и ведение </a:t>
            </a:r>
            <a:r>
              <a:rPr lang="ru-RU" sz="1200" b="1" dirty="0">
                <a:solidFill>
                  <a:srgbClr val="FF0000"/>
                </a:solidFill>
              </a:rPr>
              <a:t>Федерального реестра сведений о документах об образовании и (или) о квалификации, документах об обучении.</a:t>
            </a:r>
          </a:p>
          <a:p>
            <a:pPr marL="192088" indent="-1920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Целями создания ФРДО являются:</a:t>
            </a: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</a:rPr>
              <a:t>ликвидация </a:t>
            </a:r>
            <a:r>
              <a:rPr lang="ru-RU" sz="1200" b="1" dirty="0">
                <a:solidFill>
                  <a:srgbClr val="FF0000"/>
                </a:solidFill>
              </a:rPr>
              <a:t>оборота поддельных </a:t>
            </a:r>
            <a:r>
              <a:rPr lang="ru-RU" sz="1200" b="1" dirty="0">
                <a:solidFill>
                  <a:prstClr val="black"/>
                </a:solidFill>
              </a:rPr>
              <a:t>документов государственного образца об образовании;</a:t>
            </a: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</a:rPr>
              <a:t>обеспечение ведомств и работодателей </a:t>
            </a:r>
            <a:r>
              <a:rPr lang="ru-RU" sz="1200" b="1" dirty="0">
                <a:solidFill>
                  <a:srgbClr val="FF0000"/>
                </a:solidFill>
              </a:rPr>
              <a:t>достоверной информацией </a:t>
            </a:r>
            <a:r>
              <a:rPr lang="ru-RU" sz="1200" b="1" dirty="0">
                <a:solidFill>
                  <a:prstClr val="black"/>
                </a:solidFill>
              </a:rPr>
              <a:t>о квалификации претендентов на трудоустройство;</a:t>
            </a: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FF0000"/>
                </a:solidFill>
              </a:rPr>
              <a:t>сокращение числа нарушений и коррупции </a:t>
            </a:r>
            <a:r>
              <a:rPr lang="ru-RU" sz="1200" b="1" dirty="0">
                <a:solidFill>
                  <a:prstClr val="black"/>
                </a:solidFill>
              </a:rPr>
              <a:t>в образовательных учреждениях;</a:t>
            </a: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</a:rPr>
              <a:t>повышение качества образования за счет </a:t>
            </a:r>
            <a:r>
              <a:rPr lang="ru-RU" sz="1200" b="1" dirty="0">
                <a:solidFill>
                  <a:srgbClr val="FF0000"/>
                </a:solidFill>
              </a:rPr>
              <a:t>обеспечения общественности достоверной информацией </a:t>
            </a:r>
            <a:r>
              <a:rPr lang="ru-RU" sz="1200" b="1" dirty="0">
                <a:solidFill>
                  <a:prstClr val="black"/>
                </a:solidFill>
              </a:rPr>
              <a:t>о выпускниках</a:t>
            </a: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800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142199" y="2235119"/>
            <a:ext cx="2196055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200" b="1" dirty="0"/>
              <a:t>государственный контроль (надзор) за реализацией органами исполнительной власти субъектов Российской Федерации полномочий в сфере образования;</a:t>
            </a: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200" b="1" dirty="0"/>
              <a:t>контроль за эффективностью и качеством осуществления органами государственной власти субъектов Российской Федерации </a:t>
            </a:r>
            <a:r>
              <a:rPr lang="ru-RU" sz="1200" b="1" dirty="0">
                <a:solidFill>
                  <a:srgbClr val="FF0000"/>
                </a:solidFill>
              </a:rPr>
              <a:t>переданных полномочий Российской Федерации в сфере образования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685783" y="1726916"/>
            <a:ext cx="4787224" cy="358698"/>
          </a:xfrm>
          <a:prstGeom prst="downArrow">
            <a:avLst>
              <a:gd name="adj1" fmla="val 64254"/>
              <a:gd name="adj2" fmla="val 597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</a:rPr>
              <a:t>осуществляет полномочия</a:t>
            </a:r>
          </a:p>
        </p:txBody>
      </p:sp>
      <p:sp>
        <p:nvSpPr>
          <p:cNvPr id="16" name="Заголовок 2"/>
          <p:cNvSpPr>
            <a:spLocks noGrp="1"/>
          </p:cNvSpPr>
          <p:nvPr>
            <p:ph type="title"/>
          </p:nvPr>
        </p:nvSpPr>
        <p:spPr bwMode="auto">
          <a:xfrm>
            <a:off x="492919" y="94875"/>
            <a:ext cx="7206745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1400" dirty="0"/>
              <a:t>ОБУЧЕНИЕ МЕРАМ ПОЖАРНОЙ БЕЗОПАСНОСТИ ЛИЦ, ОСУЩЕСТВЛЯЮЩИХ </a:t>
            </a:r>
            <a:br>
              <a:rPr lang="ru-RU" altLang="ru-RU" sz="1400" dirty="0"/>
            </a:br>
            <a:r>
              <a:rPr lang="ru-RU" altLang="ru-RU" sz="1400" dirty="0"/>
              <a:t>ТРУДОВУЮ ИЛИ СЛУЖЕБНУЮ ДЕЯТЕЛЬНОСТЬ В ОРГАНИЗАЦИИ</a:t>
            </a:r>
          </a:p>
        </p:txBody>
      </p:sp>
      <p:sp>
        <p:nvSpPr>
          <p:cNvPr id="17" name="Заголовок 2"/>
          <p:cNvSpPr txBox="1">
            <a:spLocks/>
          </p:cNvSpPr>
          <p:nvPr/>
        </p:nvSpPr>
        <p:spPr bwMode="auto">
          <a:xfrm>
            <a:off x="7928264" y="105649"/>
            <a:ext cx="298219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551" tIns="31263" rIns="62551" bIns="31263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altLang="ru-RU" sz="2400" dirty="0">
                <a:solidFill>
                  <a:prstClr val="white"/>
                </a:solidFill>
              </a:rPr>
              <a:t>с 1 марта 2022 года 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6173409" y="5750428"/>
            <a:ext cx="576871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В субъекте Российской Федерации - органы государственного пожарного надзора главного управления МЧС России по субъекту Российской Федерации</a:t>
            </a:r>
          </a:p>
        </p:txBody>
      </p:sp>
      <p:pic>
        <p:nvPicPr>
          <p:cNvPr id="18" name="Рисунок 17" descr="18 июля – День ГПН — Академия ГПС МЧС Росси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10" y="904787"/>
            <a:ext cx="1078690" cy="80220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 rot="10800000" flipV="1">
            <a:off x="7530782" y="950955"/>
            <a:ext cx="4477183" cy="6617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</a:rPr>
              <a:t>МЧС России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ФЕДЕРАЛЬНЫЙ ГОСУДАРСТВЕННЫЙ ПОЖАРНЫЙ НАДЗОР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prstClr val="black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25B51B2-F5AB-472A-ABC6-582FD72E2852}"/>
              </a:ext>
            </a:extLst>
          </p:cNvPr>
          <p:cNvPicPr/>
          <p:nvPr/>
        </p:nvPicPr>
        <p:blipFill rotWithShape="1">
          <a:blip r:embed="rId4"/>
          <a:srcRect l="1521" r="75389" b="13665"/>
          <a:stretch/>
        </p:blipFill>
        <p:spPr bwMode="auto">
          <a:xfrm>
            <a:off x="131509" y="868998"/>
            <a:ext cx="1189973" cy="817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Прямоугольник 22"/>
          <p:cNvSpPr/>
          <p:nvPr/>
        </p:nvSpPr>
        <p:spPr>
          <a:xfrm rot="10800000" flipV="1">
            <a:off x="1400927" y="904788"/>
            <a:ext cx="457691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prstClr val="black"/>
                </a:solidFill>
              </a:rPr>
              <a:t>Минобрнауки России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ФЕДЕРАЛЬНАЯ СЛУЖБА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ПО НАДЗОРУ В СФЕРЕ ОБРАЗОВАНИЯ И НАУКИ (</a:t>
            </a:r>
            <a:r>
              <a:rPr lang="ru-RU" sz="1200" b="1" dirty="0" err="1">
                <a:solidFill>
                  <a:prstClr val="black"/>
                </a:solidFill>
              </a:rPr>
              <a:t>Рособрнадзор</a:t>
            </a:r>
            <a:r>
              <a:rPr lang="ru-RU" sz="1200" b="1" dirty="0">
                <a:solidFill>
                  <a:prstClr val="black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b="1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0800000" flipV="1">
            <a:off x="6155252" y="2337462"/>
            <a:ext cx="3726503" cy="892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пункте 3 </a:t>
            </a:r>
            <a:r>
              <a:rPr lang="ru-RU" sz="1400" b="1" dirty="0">
                <a:solidFill>
                  <a:srgbClr val="FF0000"/>
                </a:solidFill>
              </a:rPr>
              <a:t>Правил противопожарного режима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</a:rPr>
              <a:t> в Российской Федерации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(утверждены постановлением Правительства РФ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от 16.09.2020 № 1479):  </a:t>
            </a:r>
          </a:p>
        </p:txBody>
      </p:sp>
      <p:sp>
        <p:nvSpPr>
          <p:cNvPr id="25" name="Прямоугольник 24"/>
          <p:cNvSpPr/>
          <p:nvPr/>
        </p:nvSpPr>
        <p:spPr>
          <a:xfrm rot="10800000" flipV="1">
            <a:off x="9985663" y="4676366"/>
            <a:ext cx="202230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3663" indent="-9366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</a:rPr>
              <a:t>36 требований пожарной безопасности из приказа МЧС России № 806</a:t>
            </a:r>
          </a:p>
        </p:txBody>
      </p:sp>
      <p:sp>
        <p:nvSpPr>
          <p:cNvPr id="26" name="Прямоугольник 25"/>
          <p:cNvSpPr/>
          <p:nvPr/>
        </p:nvSpPr>
        <p:spPr>
          <a:xfrm rot="10800000" flipV="1">
            <a:off x="6173409" y="3273306"/>
            <a:ext cx="3708346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</a:rPr>
              <a:t>Лица допускаются к работе на объекте защиты только после прохождения обучения мерам пожарной безопасности.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</a:rPr>
              <a:t>Обучение лиц мерам пожарной безопасности осуществляется по программам противопожарного инструктажа или программам дополнительного профессионального образования.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</a:rPr>
              <a:t>Порядок и сроки обучения лиц мерам пожарной безопасности определяются руководителем организации с учетом требований нормативных правовых актов Российской Федерации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6535881" y="1706995"/>
            <a:ext cx="5406239" cy="566024"/>
          </a:xfrm>
          <a:prstGeom prst="downArrow">
            <a:avLst>
              <a:gd name="adj1" fmla="val 71742"/>
              <a:gd name="adj2" fmla="val 3216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</a:rPr>
              <a:t>Требования пожарной безопасности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</a:rPr>
              <a:t>изложены в: </a:t>
            </a: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9985663" y="2326467"/>
            <a:ext cx="2022302" cy="2215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</a:rPr>
              <a:t>Реестре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</a:rPr>
              <a:t>обязательных требований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(Правила формирования, ведения и актуализации реестра обязательных требований,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утвержденные постановлением Правительства РФ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от 06.02.2021 № 128)</a:t>
            </a: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142199" y="5578035"/>
            <a:ext cx="58457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0000"/>
                </a:solidFill>
              </a:rPr>
              <a:t>В субъекте Российской Федерации - уполномоченные органы исполнительной власти субъектов Российской Федерации, осуществляющие функции по надзору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0000"/>
                </a:solidFill>
              </a:rPr>
              <a:t> и контролю в сфере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261604813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563" y="212552"/>
            <a:ext cx="9113983" cy="571440"/>
          </a:xfrm>
        </p:spPr>
        <p:txBody>
          <a:bodyPr/>
          <a:lstStyle/>
          <a:p>
            <a:r>
              <a:rPr lang="ru-RU" dirty="0"/>
              <a:t>СОВЕРШЕНСТВОВАНИЕ СИСТЕМЫ ОБУЧЕНИЯ МЕРАМ ПОЖАРНОЙ БЕЗОПАСНОСТИ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89847" y="1042883"/>
            <a:ext cx="7738821" cy="477053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prstClr val="black"/>
                </a:solidFill>
              </a:rPr>
              <a:t>Подготовка на основании практики применения системы обучения мерам пожарной безопасности изменений в  приказы МЧС России от 18.11.2021 № 806 и  от 05.09.2021 № 596 .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prstClr val="black"/>
                </a:solidFill>
              </a:rPr>
              <a:t>Переработка типовых дополнительных профессиональных программ – программ повышения квалификации в области пожарной безопасности с целью оптимизации их количества.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prstClr val="black"/>
                </a:solidFill>
              </a:rPr>
              <a:t>Подготовка официальных разъяснений обязательных требований в области обучения мерам пожарной безопасности.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prstClr val="black"/>
                </a:solidFill>
              </a:rPr>
              <a:t>Включение в  перечень индикаторов риска нарушения обязательных требований при осуществлении федерального государственного пожарного надзора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(приказ МЧС России от 7 июня 2021 г. N 364, зарегистрировано в Минюсте России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18 июня 2021 г. № 63925):</a:t>
            </a:r>
          </a:p>
          <a:p>
            <a:pPr marL="555625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</a:rPr>
              <a:t>отсутствие сведений о документе </a:t>
            </a:r>
            <a:r>
              <a:rPr lang="ru-RU" sz="1600" b="1" dirty="0">
                <a:solidFill>
                  <a:prstClr val="black"/>
                </a:solidFill>
              </a:rPr>
              <a:t>об образовании и (или) квалификации, документе об обучении в федеральной информационной системе «Федеральный реестр сведений о документах об образовании и (или)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о квалификации, документах об обучении» лица, являющегося </a:t>
            </a:r>
            <a:r>
              <a:rPr lang="ru-RU" sz="1600" b="1" dirty="0">
                <a:solidFill>
                  <a:srgbClr val="FF0000"/>
                </a:solidFill>
              </a:rPr>
              <a:t>ответственным за обеспечение пожарной безопасности</a:t>
            </a:r>
            <a:r>
              <a:rPr lang="ru-RU" sz="1600" b="1" dirty="0">
                <a:solidFill>
                  <a:prstClr val="black"/>
                </a:solidFill>
              </a:rPr>
              <a:t>, лица, на которое возложена трудовая функция по </a:t>
            </a:r>
            <a:r>
              <a:rPr lang="ru-RU" sz="1600" b="1" dirty="0">
                <a:solidFill>
                  <a:srgbClr val="FF0000"/>
                </a:solidFill>
              </a:rPr>
              <a:t>проведению противопожарного инструктажа</a:t>
            </a:r>
            <a:r>
              <a:rPr lang="ru-RU" sz="1600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4" name="Рисунок 3" descr="Изменения в Законе о пожарной безопасности, вступившие в силу в 2021г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1178559"/>
            <a:ext cx="3931920" cy="271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едеральный закон &quot;Об образовании в Российской Федерации&quot; —  Нехудожественная литература — купить книгу ISBN: 978-5-4374-0628-1 по  выгодной цене на Яндекс Маркет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64" y="3969327"/>
            <a:ext cx="1916792" cy="22845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3023C-0507-4383-8AB9-4677414F560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0875828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7"/>
          <p:cNvSpPr txBox="1">
            <a:spLocks noChangeArrowheads="1"/>
          </p:cNvSpPr>
          <p:nvPr/>
        </p:nvSpPr>
        <p:spPr bwMode="auto">
          <a:xfrm>
            <a:off x="2438400" y="139700"/>
            <a:ext cx="72596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9" tIns="21627" rIns="43209" bIns="21627">
            <a:spAutoFit/>
          </a:bodyPr>
          <a:lstStyle>
            <a:lvl1pPr defTabSz="3254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254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254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254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25438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25438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300" b="1">
                <a:solidFill>
                  <a:srgbClr val="000000"/>
                </a:solidFill>
              </a:rPr>
              <a:t>МИНИСТЕРСТВО РОССИЙСКОЙ ФЕДЕРАЦИИ</a:t>
            </a:r>
          </a:p>
          <a:p>
            <a:pPr algn="ctr"/>
            <a:r>
              <a:rPr lang="ru-RU" altLang="ru-RU" sz="1300" b="1">
                <a:solidFill>
                  <a:srgbClr val="000000"/>
                </a:solidFill>
              </a:rPr>
              <a:t>ПО ДЕЛАМ ГРАЖДАНСКОЙ ОБОРОНЫ, ЧРЕЗВЫЧАЙНЫМ СИТУАЦИЯМ </a:t>
            </a:r>
          </a:p>
          <a:p>
            <a:pPr algn="ctr"/>
            <a:r>
              <a:rPr lang="ru-RU" altLang="ru-RU" sz="1300" b="1">
                <a:solidFill>
                  <a:srgbClr val="000000"/>
                </a:solidFill>
              </a:rPr>
              <a:t>И ЛИКВИДАЦИИ ПОСЛЕДСТВИЙ СТИХИЙНЫХ БЕДСТВИЙ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329855" y="18191"/>
            <a:ext cx="585287" cy="734775"/>
            <a:chOff x="179" y="1568"/>
            <a:chExt cx="1448" cy="1981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145" y="1960"/>
              <a:ext cx="185" cy="103"/>
            </a:xfrm>
            <a:custGeom>
              <a:avLst/>
              <a:gdLst>
                <a:gd name="T0" fmla="*/ 1658 w 1662"/>
                <a:gd name="T1" fmla="*/ 284 h 931"/>
                <a:gd name="T2" fmla="*/ 1662 w 1662"/>
                <a:gd name="T3" fmla="*/ 245 h 931"/>
                <a:gd name="T4" fmla="*/ 1658 w 1662"/>
                <a:gd name="T5" fmla="*/ 210 h 931"/>
                <a:gd name="T6" fmla="*/ 1647 w 1662"/>
                <a:gd name="T7" fmla="*/ 179 h 931"/>
                <a:gd name="T8" fmla="*/ 1631 w 1662"/>
                <a:gd name="T9" fmla="*/ 150 h 931"/>
                <a:gd name="T10" fmla="*/ 1608 w 1662"/>
                <a:gd name="T11" fmla="*/ 126 h 931"/>
                <a:gd name="T12" fmla="*/ 1583 w 1662"/>
                <a:gd name="T13" fmla="*/ 103 h 931"/>
                <a:gd name="T14" fmla="*/ 1553 w 1662"/>
                <a:gd name="T15" fmla="*/ 84 h 931"/>
                <a:gd name="T16" fmla="*/ 1522 w 1662"/>
                <a:gd name="T17" fmla="*/ 68 h 931"/>
                <a:gd name="T18" fmla="*/ 1487 w 1662"/>
                <a:gd name="T19" fmla="*/ 53 h 931"/>
                <a:gd name="T20" fmla="*/ 1454 w 1662"/>
                <a:gd name="T21" fmla="*/ 42 h 931"/>
                <a:gd name="T22" fmla="*/ 1386 w 1662"/>
                <a:gd name="T23" fmla="*/ 24 h 931"/>
                <a:gd name="T24" fmla="*/ 1327 w 1662"/>
                <a:gd name="T25" fmla="*/ 13 h 931"/>
                <a:gd name="T26" fmla="*/ 1283 w 1662"/>
                <a:gd name="T27" fmla="*/ 8 h 931"/>
                <a:gd name="T28" fmla="*/ 1214 w 1662"/>
                <a:gd name="T29" fmla="*/ 2 h 931"/>
                <a:gd name="T30" fmla="*/ 1145 w 1662"/>
                <a:gd name="T31" fmla="*/ 0 h 931"/>
                <a:gd name="T32" fmla="*/ 1077 w 1662"/>
                <a:gd name="T33" fmla="*/ 0 h 931"/>
                <a:gd name="T34" fmla="*/ 1009 w 1662"/>
                <a:gd name="T35" fmla="*/ 3 h 931"/>
                <a:gd name="T36" fmla="*/ 39 w 1662"/>
                <a:gd name="T37" fmla="*/ 931 h 931"/>
                <a:gd name="T38" fmla="*/ 186 w 1662"/>
                <a:gd name="T39" fmla="*/ 881 h 931"/>
                <a:gd name="T40" fmla="*/ 331 w 1662"/>
                <a:gd name="T41" fmla="*/ 832 h 931"/>
                <a:gd name="T42" fmla="*/ 478 w 1662"/>
                <a:gd name="T43" fmla="*/ 783 h 931"/>
                <a:gd name="T44" fmla="*/ 625 w 1662"/>
                <a:gd name="T45" fmla="*/ 733 h 931"/>
                <a:gd name="T46" fmla="*/ 771 w 1662"/>
                <a:gd name="T47" fmla="*/ 684 h 931"/>
                <a:gd name="T48" fmla="*/ 918 w 1662"/>
                <a:gd name="T49" fmla="*/ 634 h 931"/>
                <a:gd name="T50" fmla="*/ 1065 w 1662"/>
                <a:gd name="T51" fmla="*/ 585 h 931"/>
                <a:gd name="T52" fmla="*/ 1210 w 1662"/>
                <a:gd name="T53" fmla="*/ 536 h 931"/>
                <a:gd name="T54" fmla="*/ 1276 w 1662"/>
                <a:gd name="T55" fmla="*/ 518 h 931"/>
                <a:gd name="T56" fmla="*/ 1348 w 1662"/>
                <a:gd name="T57" fmla="*/ 502 h 931"/>
                <a:gd name="T58" fmla="*/ 1384 w 1662"/>
                <a:gd name="T59" fmla="*/ 499 h 931"/>
                <a:gd name="T60" fmla="*/ 1415 w 1662"/>
                <a:gd name="T61" fmla="*/ 499 h 931"/>
                <a:gd name="T62" fmla="*/ 1442 w 1662"/>
                <a:gd name="T63" fmla="*/ 503 h 931"/>
                <a:gd name="T64" fmla="*/ 1453 w 1662"/>
                <a:gd name="T65" fmla="*/ 509 h 931"/>
                <a:gd name="T66" fmla="*/ 1463 w 1662"/>
                <a:gd name="T67" fmla="*/ 516 h 931"/>
                <a:gd name="T68" fmla="*/ 1472 w 1662"/>
                <a:gd name="T69" fmla="*/ 520 h 931"/>
                <a:gd name="T70" fmla="*/ 1478 w 1662"/>
                <a:gd name="T71" fmla="*/ 527 h 931"/>
                <a:gd name="T72" fmla="*/ 1488 w 1662"/>
                <a:gd name="T73" fmla="*/ 549 h 931"/>
                <a:gd name="T74" fmla="*/ 1494 w 1662"/>
                <a:gd name="T75" fmla="*/ 579 h 931"/>
                <a:gd name="T76" fmla="*/ 1496 w 1662"/>
                <a:gd name="T77" fmla="*/ 615 h 931"/>
                <a:gd name="T78" fmla="*/ 1494 w 1662"/>
                <a:gd name="T79" fmla="*/ 697 h 931"/>
                <a:gd name="T80" fmla="*/ 1493 w 1662"/>
                <a:gd name="T81" fmla="*/ 77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2" h="931">
                  <a:moveTo>
                    <a:pt x="1560" y="783"/>
                  </a:moveTo>
                  <a:lnTo>
                    <a:pt x="1658" y="284"/>
                  </a:lnTo>
                  <a:lnTo>
                    <a:pt x="1662" y="264"/>
                  </a:lnTo>
                  <a:lnTo>
                    <a:pt x="1662" y="245"/>
                  </a:lnTo>
                  <a:lnTo>
                    <a:pt x="1662" y="227"/>
                  </a:lnTo>
                  <a:lnTo>
                    <a:pt x="1658" y="210"/>
                  </a:lnTo>
                  <a:lnTo>
                    <a:pt x="1654" y="194"/>
                  </a:lnTo>
                  <a:lnTo>
                    <a:pt x="1647" y="179"/>
                  </a:lnTo>
                  <a:lnTo>
                    <a:pt x="1640" y="165"/>
                  </a:lnTo>
                  <a:lnTo>
                    <a:pt x="1631" y="150"/>
                  </a:lnTo>
                  <a:lnTo>
                    <a:pt x="1621" y="138"/>
                  </a:lnTo>
                  <a:lnTo>
                    <a:pt x="1608" y="126"/>
                  </a:lnTo>
                  <a:lnTo>
                    <a:pt x="1596" y="115"/>
                  </a:lnTo>
                  <a:lnTo>
                    <a:pt x="1583" y="103"/>
                  </a:lnTo>
                  <a:lnTo>
                    <a:pt x="1568" y="93"/>
                  </a:lnTo>
                  <a:lnTo>
                    <a:pt x="1553" y="84"/>
                  </a:lnTo>
                  <a:lnTo>
                    <a:pt x="1537" y="76"/>
                  </a:lnTo>
                  <a:lnTo>
                    <a:pt x="1522" y="68"/>
                  </a:lnTo>
                  <a:lnTo>
                    <a:pt x="1505" y="60"/>
                  </a:lnTo>
                  <a:lnTo>
                    <a:pt x="1487" y="53"/>
                  </a:lnTo>
                  <a:lnTo>
                    <a:pt x="1471" y="48"/>
                  </a:lnTo>
                  <a:lnTo>
                    <a:pt x="1454" y="42"/>
                  </a:lnTo>
                  <a:lnTo>
                    <a:pt x="1419" y="32"/>
                  </a:lnTo>
                  <a:lnTo>
                    <a:pt x="1386" y="24"/>
                  </a:lnTo>
                  <a:lnTo>
                    <a:pt x="1355" y="18"/>
                  </a:lnTo>
                  <a:lnTo>
                    <a:pt x="1327" y="13"/>
                  </a:lnTo>
                  <a:lnTo>
                    <a:pt x="1303" y="10"/>
                  </a:lnTo>
                  <a:lnTo>
                    <a:pt x="1283" y="8"/>
                  </a:lnTo>
                  <a:lnTo>
                    <a:pt x="1248" y="4"/>
                  </a:lnTo>
                  <a:lnTo>
                    <a:pt x="1214" y="2"/>
                  </a:lnTo>
                  <a:lnTo>
                    <a:pt x="1179" y="1"/>
                  </a:lnTo>
                  <a:lnTo>
                    <a:pt x="1145" y="0"/>
                  </a:lnTo>
                  <a:lnTo>
                    <a:pt x="1112" y="0"/>
                  </a:lnTo>
                  <a:lnTo>
                    <a:pt x="1077" y="0"/>
                  </a:lnTo>
                  <a:lnTo>
                    <a:pt x="1044" y="1"/>
                  </a:lnTo>
                  <a:lnTo>
                    <a:pt x="1009" y="3"/>
                  </a:lnTo>
                  <a:lnTo>
                    <a:pt x="0" y="897"/>
                  </a:lnTo>
                  <a:lnTo>
                    <a:pt x="39" y="931"/>
                  </a:lnTo>
                  <a:lnTo>
                    <a:pt x="112" y="907"/>
                  </a:lnTo>
                  <a:lnTo>
                    <a:pt x="186" y="881"/>
                  </a:lnTo>
                  <a:lnTo>
                    <a:pt x="259" y="857"/>
                  </a:lnTo>
                  <a:lnTo>
                    <a:pt x="331" y="832"/>
                  </a:lnTo>
                  <a:lnTo>
                    <a:pt x="405" y="808"/>
                  </a:lnTo>
                  <a:lnTo>
                    <a:pt x="478" y="783"/>
                  </a:lnTo>
                  <a:lnTo>
                    <a:pt x="551" y="758"/>
                  </a:lnTo>
                  <a:lnTo>
                    <a:pt x="625" y="733"/>
                  </a:lnTo>
                  <a:lnTo>
                    <a:pt x="698" y="709"/>
                  </a:lnTo>
                  <a:lnTo>
                    <a:pt x="771" y="684"/>
                  </a:lnTo>
                  <a:lnTo>
                    <a:pt x="845" y="659"/>
                  </a:lnTo>
                  <a:lnTo>
                    <a:pt x="918" y="634"/>
                  </a:lnTo>
                  <a:lnTo>
                    <a:pt x="992" y="609"/>
                  </a:lnTo>
                  <a:lnTo>
                    <a:pt x="1065" y="585"/>
                  </a:lnTo>
                  <a:lnTo>
                    <a:pt x="1137" y="560"/>
                  </a:lnTo>
                  <a:lnTo>
                    <a:pt x="1210" y="536"/>
                  </a:lnTo>
                  <a:lnTo>
                    <a:pt x="1242" y="527"/>
                  </a:lnTo>
                  <a:lnTo>
                    <a:pt x="1276" y="518"/>
                  </a:lnTo>
                  <a:lnTo>
                    <a:pt x="1312" y="509"/>
                  </a:lnTo>
                  <a:lnTo>
                    <a:pt x="1348" y="502"/>
                  </a:lnTo>
                  <a:lnTo>
                    <a:pt x="1366" y="500"/>
                  </a:lnTo>
                  <a:lnTo>
                    <a:pt x="1384" y="499"/>
                  </a:lnTo>
                  <a:lnTo>
                    <a:pt x="1399" y="498"/>
                  </a:lnTo>
                  <a:lnTo>
                    <a:pt x="1415" y="499"/>
                  </a:lnTo>
                  <a:lnTo>
                    <a:pt x="1429" y="500"/>
                  </a:lnTo>
                  <a:lnTo>
                    <a:pt x="1442" y="503"/>
                  </a:lnTo>
                  <a:lnTo>
                    <a:pt x="1448" y="506"/>
                  </a:lnTo>
                  <a:lnTo>
                    <a:pt x="1453" y="509"/>
                  </a:lnTo>
                  <a:lnTo>
                    <a:pt x="1458" y="512"/>
                  </a:lnTo>
                  <a:lnTo>
                    <a:pt x="1463" y="516"/>
                  </a:lnTo>
                  <a:lnTo>
                    <a:pt x="1467" y="517"/>
                  </a:lnTo>
                  <a:lnTo>
                    <a:pt x="1472" y="520"/>
                  </a:lnTo>
                  <a:lnTo>
                    <a:pt x="1475" y="524"/>
                  </a:lnTo>
                  <a:lnTo>
                    <a:pt x="1478" y="527"/>
                  </a:lnTo>
                  <a:lnTo>
                    <a:pt x="1484" y="537"/>
                  </a:lnTo>
                  <a:lnTo>
                    <a:pt x="1488" y="549"/>
                  </a:lnTo>
                  <a:lnTo>
                    <a:pt x="1492" y="563"/>
                  </a:lnTo>
                  <a:lnTo>
                    <a:pt x="1494" y="579"/>
                  </a:lnTo>
                  <a:lnTo>
                    <a:pt x="1495" y="596"/>
                  </a:lnTo>
                  <a:lnTo>
                    <a:pt x="1496" y="615"/>
                  </a:lnTo>
                  <a:lnTo>
                    <a:pt x="1495" y="655"/>
                  </a:lnTo>
                  <a:lnTo>
                    <a:pt x="1494" y="697"/>
                  </a:lnTo>
                  <a:lnTo>
                    <a:pt x="1493" y="740"/>
                  </a:lnTo>
                  <a:lnTo>
                    <a:pt x="1493" y="779"/>
                  </a:lnTo>
                  <a:lnTo>
                    <a:pt x="1560" y="78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202" y="2040"/>
              <a:ext cx="186" cy="65"/>
            </a:xfrm>
            <a:custGeom>
              <a:avLst/>
              <a:gdLst>
                <a:gd name="T0" fmla="*/ 64 w 1674"/>
                <a:gd name="T1" fmla="*/ 221 h 593"/>
                <a:gd name="T2" fmla="*/ 191 w 1674"/>
                <a:gd name="T3" fmla="*/ 238 h 593"/>
                <a:gd name="T4" fmla="*/ 314 w 1674"/>
                <a:gd name="T5" fmla="*/ 250 h 593"/>
                <a:gd name="T6" fmla="*/ 436 w 1674"/>
                <a:gd name="T7" fmla="*/ 258 h 593"/>
                <a:gd name="T8" fmla="*/ 553 w 1674"/>
                <a:gd name="T9" fmla="*/ 262 h 593"/>
                <a:gd name="T10" fmla="*/ 668 w 1674"/>
                <a:gd name="T11" fmla="*/ 262 h 593"/>
                <a:gd name="T12" fmla="*/ 779 w 1674"/>
                <a:gd name="T13" fmla="*/ 258 h 593"/>
                <a:gd name="T14" fmla="*/ 887 w 1674"/>
                <a:gd name="T15" fmla="*/ 249 h 593"/>
                <a:gd name="T16" fmla="*/ 991 w 1674"/>
                <a:gd name="T17" fmla="*/ 237 h 593"/>
                <a:gd name="T18" fmla="*/ 1094 w 1674"/>
                <a:gd name="T19" fmla="*/ 219 h 593"/>
                <a:gd name="T20" fmla="*/ 1191 w 1674"/>
                <a:gd name="T21" fmla="*/ 198 h 593"/>
                <a:gd name="T22" fmla="*/ 1287 w 1674"/>
                <a:gd name="T23" fmla="*/ 172 h 593"/>
                <a:gd name="T24" fmla="*/ 1379 w 1674"/>
                <a:gd name="T25" fmla="*/ 142 h 593"/>
                <a:gd name="T26" fmla="*/ 1467 w 1674"/>
                <a:gd name="T27" fmla="*/ 107 h 593"/>
                <a:gd name="T28" fmla="*/ 1553 w 1674"/>
                <a:gd name="T29" fmla="*/ 68 h 593"/>
                <a:gd name="T30" fmla="*/ 1634 w 1674"/>
                <a:gd name="T31" fmla="*/ 24 h 593"/>
                <a:gd name="T32" fmla="*/ 1664 w 1674"/>
                <a:gd name="T33" fmla="*/ 34 h 593"/>
                <a:gd name="T34" fmla="*/ 1634 w 1674"/>
                <a:gd name="T35" fmla="*/ 96 h 593"/>
                <a:gd name="T36" fmla="*/ 1595 w 1674"/>
                <a:gd name="T37" fmla="*/ 154 h 593"/>
                <a:gd name="T38" fmla="*/ 1546 w 1674"/>
                <a:gd name="T39" fmla="*/ 209 h 593"/>
                <a:gd name="T40" fmla="*/ 1489 w 1674"/>
                <a:gd name="T41" fmla="*/ 260 h 593"/>
                <a:gd name="T42" fmla="*/ 1423 w 1674"/>
                <a:gd name="T43" fmla="*/ 307 h 593"/>
                <a:gd name="T44" fmla="*/ 1349 w 1674"/>
                <a:gd name="T45" fmla="*/ 350 h 593"/>
                <a:gd name="T46" fmla="*/ 1268 w 1674"/>
                <a:gd name="T47" fmla="*/ 389 h 593"/>
                <a:gd name="T48" fmla="*/ 1180 w 1674"/>
                <a:gd name="T49" fmla="*/ 425 h 593"/>
                <a:gd name="T50" fmla="*/ 1086 w 1674"/>
                <a:gd name="T51" fmla="*/ 458 h 593"/>
                <a:gd name="T52" fmla="*/ 987 w 1674"/>
                <a:gd name="T53" fmla="*/ 487 h 593"/>
                <a:gd name="T54" fmla="*/ 881 w 1674"/>
                <a:gd name="T55" fmla="*/ 513 h 593"/>
                <a:gd name="T56" fmla="*/ 772 w 1674"/>
                <a:gd name="T57" fmla="*/ 536 h 593"/>
                <a:gd name="T58" fmla="*/ 659 w 1674"/>
                <a:gd name="T59" fmla="*/ 556 h 593"/>
                <a:gd name="T60" fmla="*/ 541 w 1674"/>
                <a:gd name="T61" fmla="*/ 573 h 593"/>
                <a:gd name="T62" fmla="*/ 421 w 1674"/>
                <a:gd name="T63" fmla="*/ 588 h 593"/>
                <a:gd name="T64" fmla="*/ 358 w 1674"/>
                <a:gd name="T65" fmla="*/ 583 h 593"/>
                <a:gd name="T66" fmla="*/ 353 w 1674"/>
                <a:gd name="T67" fmla="*/ 562 h 593"/>
                <a:gd name="T68" fmla="*/ 351 w 1674"/>
                <a:gd name="T69" fmla="*/ 531 h 593"/>
                <a:gd name="T70" fmla="*/ 348 w 1674"/>
                <a:gd name="T71" fmla="*/ 501 h 593"/>
                <a:gd name="T72" fmla="*/ 342 w 1674"/>
                <a:gd name="T73" fmla="*/ 480 h 593"/>
                <a:gd name="T74" fmla="*/ 332 w 1674"/>
                <a:gd name="T75" fmla="*/ 457 h 593"/>
                <a:gd name="T76" fmla="*/ 316 w 1674"/>
                <a:gd name="T77" fmla="*/ 434 h 593"/>
                <a:gd name="T78" fmla="*/ 291 w 1674"/>
                <a:gd name="T79" fmla="*/ 409 h 593"/>
                <a:gd name="T80" fmla="*/ 261 w 1674"/>
                <a:gd name="T81" fmla="*/ 384 h 593"/>
                <a:gd name="T82" fmla="*/ 207 w 1674"/>
                <a:gd name="T83" fmla="*/ 344 h 593"/>
                <a:gd name="T84" fmla="*/ 124 w 1674"/>
                <a:gd name="T85" fmla="*/ 290 h 593"/>
                <a:gd name="T86" fmla="*/ 40 w 1674"/>
                <a:gd name="T87" fmla="*/ 238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4" h="593">
                  <a:moveTo>
                    <a:pt x="0" y="211"/>
                  </a:moveTo>
                  <a:lnTo>
                    <a:pt x="64" y="221"/>
                  </a:lnTo>
                  <a:lnTo>
                    <a:pt x="128" y="230"/>
                  </a:lnTo>
                  <a:lnTo>
                    <a:pt x="191" y="238"/>
                  </a:lnTo>
                  <a:lnTo>
                    <a:pt x="253" y="244"/>
                  </a:lnTo>
                  <a:lnTo>
                    <a:pt x="314" y="250"/>
                  </a:lnTo>
                  <a:lnTo>
                    <a:pt x="376" y="254"/>
                  </a:lnTo>
                  <a:lnTo>
                    <a:pt x="436" y="258"/>
                  </a:lnTo>
                  <a:lnTo>
                    <a:pt x="495" y="261"/>
                  </a:lnTo>
                  <a:lnTo>
                    <a:pt x="553" y="262"/>
                  </a:lnTo>
                  <a:lnTo>
                    <a:pt x="611" y="263"/>
                  </a:lnTo>
                  <a:lnTo>
                    <a:pt x="668" y="262"/>
                  </a:lnTo>
                  <a:lnTo>
                    <a:pt x="724" y="261"/>
                  </a:lnTo>
                  <a:lnTo>
                    <a:pt x="779" y="258"/>
                  </a:lnTo>
                  <a:lnTo>
                    <a:pt x="834" y="254"/>
                  </a:lnTo>
                  <a:lnTo>
                    <a:pt x="887" y="249"/>
                  </a:lnTo>
                  <a:lnTo>
                    <a:pt x="940" y="243"/>
                  </a:lnTo>
                  <a:lnTo>
                    <a:pt x="991" y="237"/>
                  </a:lnTo>
                  <a:lnTo>
                    <a:pt x="1043" y="229"/>
                  </a:lnTo>
                  <a:lnTo>
                    <a:pt x="1094" y="219"/>
                  </a:lnTo>
                  <a:lnTo>
                    <a:pt x="1143" y="209"/>
                  </a:lnTo>
                  <a:lnTo>
                    <a:pt x="1191" y="198"/>
                  </a:lnTo>
                  <a:lnTo>
                    <a:pt x="1239" y="185"/>
                  </a:lnTo>
                  <a:lnTo>
                    <a:pt x="1287" y="172"/>
                  </a:lnTo>
                  <a:lnTo>
                    <a:pt x="1334" y="158"/>
                  </a:lnTo>
                  <a:lnTo>
                    <a:pt x="1379" y="142"/>
                  </a:lnTo>
                  <a:lnTo>
                    <a:pt x="1424" y="125"/>
                  </a:lnTo>
                  <a:lnTo>
                    <a:pt x="1467" y="107"/>
                  </a:lnTo>
                  <a:lnTo>
                    <a:pt x="1510" y="88"/>
                  </a:lnTo>
                  <a:lnTo>
                    <a:pt x="1553" y="68"/>
                  </a:lnTo>
                  <a:lnTo>
                    <a:pt x="1594" y="46"/>
                  </a:lnTo>
                  <a:lnTo>
                    <a:pt x="1634" y="24"/>
                  </a:lnTo>
                  <a:lnTo>
                    <a:pt x="1674" y="0"/>
                  </a:lnTo>
                  <a:lnTo>
                    <a:pt x="1664" y="34"/>
                  </a:lnTo>
                  <a:lnTo>
                    <a:pt x="1651" y="65"/>
                  </a:lnTo>
                  <a:lnTo>
                    <a:pt x="1634" y="96"/>
                  </a:lnTo>
                  <a:lnTo>
                    <a:pt x="1616" y="126"/>
                  </a:lnTo>
                  <a:lnTo>
                    <a:pt x="1595" y="154"/>
                  </a:lnTo>
                  <a:lnTo>
                    <a:pt x="1572" y="182"/>
                  </a:lnTo>
                  <a:lnTo>
                    <a:pt x="1546" y="209"/>
                  </a:lnTo>
                  <a:lnTo>
                    <a:pt x="1519" y="234"/>
                  </a:lnTo>
                  <a:lnTo>
                    <a:pt x="1489" y="260"/>
                  </a:lnTo>
                  <a:lnTo>
                    <a:pt x="1457" y="283"/>
                  </a:lnTo>
                  <a:lnTo>
                    <a:pt x="1423" y="307"/>
                  </a:lnTo>
                  <a:lnTo>
                    <a:pt x="1387" y="329"/>
                  </a:lnTo>
                  <a:lnTo>
                    <a:pt x="1349" y="350"/>
                  </a:lnTo>
                  <a:lnTo>
                    <a:pt x="1309" y="370"/>
                  </a:lnTo>
                  <a:lnTo>
                    <a:pt x="1268" y="389"/>
                  </a:lnTo>
                  <a:lnTo>
                    <a:pt x="1225" y="408"/>
                  </a:lnTo>
                  <a:lnTo>
                    <a:pt x="1180" y="425"/>
                  </a:lnTo>
                  <a:lnTo>
                    <a:pt x="1134" y="442"/>
                  </a:lnTo>
                  <a:lnTo>
                    <a:pt x="1086" y="458"/>
                  </a:lnTo>
                  <a:lnTo>
                    <a:pt x="1037" y="473"/>
                  </a:lnTo>
                  <a:lnTo>
                    <a:pt x="987" y="487"/>
                  </a:lnTo>
                  <a:lnTo>
                    <a:pt x="935" y="501"/>
                  </a:lnTo>
                  <a:lnTo>
                    <a:pt x="881" y="513"/>
                  </a:lnTo>
                  <a:lnTo>
                    <a:pt x="827" y="525"/>
                  </a:lnTo>
                  <a:lnTo>
                    <a:pt x="772" y="536"/>
                  </a:lnTo>
                  <a:lnTo>
                    <a:pt x="716" y="546"/>
                  </a:lnTo>
                  <a:lnTo>
                    <a:pt x="659" y="556"/>
                  </a:lnTo>
                  <a:lnTo>
                    <a:pt x="600" y="565"/>
                  </a:lnTo>
                  <a:lnTo>
                    <a:pt x="541" y="573"/>
                  </a:lnTo>
                  <a:lnTo>
                    <a:pt x="481" y="581"/>
                  </a:lnTo>
                  <a:lnTo>
                    <a:pt x="421" y="588"/>
                  </a:lnTo>
                  <a:lnTo>
                    <a:pt x="360" y="593"/>
                  </a:lnTo>
                  <a:lnTo>
                    <a:pt x="358" y="583"/>
                  </a:lnTo>
                  <a:lnTo>
                    <a:pt x="356" y="572"/>
                  </a:lnTo>
                  <a:lnTo>
                    <a:pt x="353" y="562"/>
                  </a:lnTo>
                  <a:lnTo>
                    <a:pt x="352" y="552"/>
                  </a:lnTo>
                  <a:lnTo>
                    <a:pt x="351" y="531"/>
                  </a:lnTo>
                  <a:lnTo>
                    <a:pt x="350" y="511"/>
                  </a:lnTo>
                  <a:lnTo>
                    <a:pt x="348" y="501"/>
                  </a:lnTo>
                  <a:lnTo>
                    <a:pt x="346" y="490"/>
                  </a:lnTo>
                  <a:lnTo>
                    <a:pt x="342" y="480"/>
                  </a:lnTo>
                  <a:lnTo>
                    <a:pt x="338" y="468"/>
                  </a:lnTo>
                  <a:lnTo>
                    <a:pt x="332" y="457"/>
                  </a:lnTo>
                  <a:lnTo>
                    <a:pt x="324" y="446"/>
                  </a:lnTo>
                  <a:lnTo>
                    <a:pt x="316" y="434"/>
                  </a:lnTo>
                  <a:lnTo>
                    <a:pt x="304" y="422"/>
                  </a:lnTo>
                  <a:lnTo>
                    <a:pt x="291" y="409"/>
                  </a:lnTo>
                  <a:lnTo>
                    <a:pt x="277" y="396"/>
                  </a:lnTo>
                  <a:lnTo>
                    <a:pt x="261" y="384"/>
                  </a:lnTo>
                  <a:lnTo>
                    <a:pt x="244" y="370"/>
                  </a:lnTo>
                  <a:lnTo>
                    <a:pt x="207" y="344"/>
                  </a:lnTo>
                  <a:lnTo>
                    <a:pt x="167" y="317"/>
                  </a:lnTo>
                  <a:lnTo>
                    <a:pt x="124" y="290"/>
                  </a:lnTo>
                  <a:lnTo>
                    <a:pt x="82" y="263"/>
                  </a:lnTo>
                  <a:lnTo>
                    <a:pt x="40" y="238"/>
                  </a:lnTo>
                  <a:lnTo>
                    <a:pt x="0" y="2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095" y="2084"/>
              <a:ext cx="136" cy="102"/>
            </a:xfrm>
            <a:custGeom>
              <a:avLst/>
              <a:gdLst>
                <a:gd name="T0" fmla="*/ 26 w 1224"/>
                <a:gd name="T1" fmla="*/ 512 h 922"/>
                <a:gd name="T2" fmla="*/ 78 w 1224"/>
                <a:gd name="T3" fmla="*/ 437 h 922"/>
                <a:gd name="T4" fmla="*/ 136 w 1224"/>
                <a:gd name="T5" fmla="*/ 365 h 922"/>
                <a:gd name="T6" fmla="*/ 199 w 1224"/>
                <a:gd name="T7" fmla="*/ 294 h 922"/>
                <a:gd name="T8" fmla="*/ 267 w 1224"/>
                <a:gd name="T9" fmla="*/ 229 h 922"/>
                <a:gd name="T10" fmla="*/ 341 w 1224"/>
                <a:gd name="T11" fmla="*/ 165 h 922"/>
                <a:gd name="T12" fmla="*/ 422 w 1224"/>
                <a:gd name="T13" fmla="*/ 106 h 922"/>
                <a:gd name="T14" fmla="*/ 511 w 1224"/>
                <a:gd name="T15" fmla="*/ 50 h 922"/>
                <a:gd name="T16" fmla="*/ 596 w 1224"/>
                <a:gd name="T17" fmla="*/ 17 h 922"/>
                <a:gd name="T18" fmla="*/ 670 w 1224"/>
                <a:gd name="T19" fmla="*/ 6 h 922"/>
                <a:gd name="T20" fmla="*/ 743 w 1224"/>
                <a:gd name="T21" fmla="*/ 0 h 922"/>
                <a:gd name="T22" fmla="*/ 814 w 1224"/>
                <a:gd name="T23" fmla="*/ 2 h 922"/>
                <a:gd name="T24" fmla="*/ 885 w 1224"/>
                <a:gd name="T25" fmla="*/ 11 h 922"/>
                <a:gd name="T26" fmla="*/ 954 w 1224"/>
                <a:gd name="T27" fmla="*/ 28 h 922"/>
                <a:gd name="T28" fmla="*/ 1024 w 1224"/>
                <a:gd name="T29" fmla="*/ 55 h 922"/>
                <a:gd name="T30" fmla="*/ 1093 w 1224"/>
                <a:gd name="T31" fmla="*/ 90 h 922"/>
                <a:gd name="T32" fmla="*/ 1139 w 1224"/>
                <a:gd name="T33" fmla="*/ 121 h 922"/>
                <a:gd name="T34" fmla="*/ 1162 w 1224"/>
                <a:gd name="T35" fmla="*/ 143 h 922"/>
                <a:gd name="T36" fmla="*/ 1179 w 1224"/>
                <a:gd name="T37" fmla="*/ 171 h 922"/>
                <a:gd name="T38" fmla="*/ 1195 w 1224"/>
                <a:gd name="T39" fmla="*/ 205 h 922"/>
                <a:gd name="T40" fmla="*/ 1206 w 1224"/>
                <a:gd name="T41" fmla="*/ 244 h 922"/>
                <a:gd name="T42" fmla="*/ 1215 w 1224"/>
                <a:gd name="T43" fmla="*/ 289 h 922"/>
                <a:gd name="T44" fmla="*/ 1221 w 1224"/>
                <a:gd name="T45" fmla="*/ 338 h 922"/>
                <a:gd name="T46" fmla="*/ 1224 w 1224"/>
                <a:gd name="T47" fmla="*/ 390 h 922"/>
                <a:gd name="T48" fmla="*/ 1224 w 1224"/>
                <a:gd name="T49" fmla="*/ 474 h 922"/>
                <a:gd name="T50" fmla="*/ 1217 w 1224"/>
                <a:gd name="T51" fmla="*/ 594 h 922"/>
                <a:gd name="T52" fmla="*/ 1204 w 1224"/>
                <a:gd name="T53" fmla="*/ 720 h 922"/>
                <a:gd name="T54" fmla="*/ 1187 w 1224"/>
                <a:gd name="T55" fmla="*/ 847 h 922"/>
                <a:gd name="T56" fmla="*/ 1089 w 1224"/>
                <a:gd name="T57" fmla="*/ 922 h 922"/>
                <a:gd name="T58" fmla="*/ 1088 w 1224"/>
                <a:gd name="T59" fmla="*/ 774 h 922"/>
                <a:gd name="T60" fmla="*/ 1086 w 1224"/>
                <a:gd name="T61" fmla="*/ 700 h 922"/>
                <a:gd name="T62" fmla="*/ 1078 w 1224"/>
                <a:gd name="T63" fmla="*/ 630 h 922"/>
                <a:gd name="T64" fmla="*/ 1064 w 1224"/>
                <a:gd name="T65" fmla="*/ 562 h 922"/>
                <a:gd name="T66" fmla="*/ 1054 w 1224"/>
                <a:gd name="T67" fmla="*/ 528 h 922"/>
                <a:gd name="T68" fmla="*/ 1040 w 1224"/>
                <a:gd name="T69" fmla="*/ 497 h 922"/>
                <a:gd name="T70" fmla="*/ 1025 w 1224"/>
                <a:gd name="T71" fmla="*/ 467 h 922"/>
                <a:gd name="T72" fmla="*/ 1005 w 1224"/>
                <a:gd name="T73" fmla="*/ 439 h 922"/>
                <a:gd name="T74" fmla="*/ 983 w 1224"/>
                <a:gd name="T75" fmla="*/ 411 h 922"/>
                <a:gd name="T76" fmla="*/ 956 w 1224"/>
                <a:gd name="T77" fmla="*/ 386 h 922"/>
                <a:gd name="T78" fmla="*/ 900 w 1224"/>
                <a:gd name="T79" fmla="*/ 366 h 922"/>
                <a:gd name="T80" fmla="*/ 844 w 1224"/>
                <a:gd name="T81" fmla="*/ 349 h 922"/>
                <a:gd name="T82" fmla="*/ 787 w 1224"/>
                <a:gd name="T83" fmla="*/ 337 h 922"/>
                <a:gd name="T84" fmla="*/ 728 w 1224"/>
                <a:gd name="T85" fmla="*/ 329 h 922"/>
                <a:gd name="T86" fmla="*/ 669 w 1224"/>
                <a:gd name="T87" fmla="*/ 326 h 922"/>
                <a:gd name="T88" fmla="*/ 609 w 1224"/>
                <a:gd name="T89" fmla="*/ 326 h 922"/>
                <a:gd name="T90" fmla="*/ 548 w 1224"/>
                <a:gd name="T91" fmla="*/ 330 h 922"/>
                <a:gd name="T92" fmla="*/ 486 w 1224"/>
                <a:gd name="T93" fmla="*/ 339 h 922"/>
                <a:gd name="T94" fmla="*/ 424 w 1224"/>
                <a:gd name="T95" fmla="*/ 355 h 922"/>
                <a:gd name="T96" fmla="*/ 364 w 1224"/>
                <a:gd name="T97" fmla="*/ 374 h 922"/>
                <a:gd name="T98" fmla="*/ 303 w 1224"/>
                <a:gd name="T99" fmla="*/ 398 h 922"/>
                <a:gd name="T100" fmla="*/ 246 w 1224"/>
                <a:gd name="T101" fmla="*/ 426 h 922"/>
                <a:gd name="T102" fmla="*/ 190 w 1224"/>
                <a:gd name="T103" fmla="*/ 458 h 922"/>
                <a:gd name="T104" fmla="*/ 135 w 1224"/>
                <a:gd name="T105" fmla="*/ 495 h 922"/>
                <a:gd name="T106" fmla="*/ 80 w 1224"/>
                <a:gd name="T107" fmla="*/ 535 h 922"/>
                <a:gd name="T108" fmla="*/ 28 w 1224"/>
                <a:gd name="T109" fmla="*/ 58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4" h="922">
                  <a:moveTo>
                    <a:pt x="0" y="550"/>
                  </a:moveTo>
                  <a:lnTo>
                    <a:pt x="26" y="512"/>
                  </a:lnTo>
                  <a:lnTo>
                    <a:pt x="51" y="474"/>
                  </a:lnTo>
                  <a:lnTo>
                    <a:pt x="78" y="437"/>
                  </a:lnTo>
                  <a:lnTo>
                    <a:pt x="107" y="400"/>
                  </a:lnTo>
                  <a:lnTo>
                    <a:pt x="136" y="365"/>
                  </a:lnTo>
                  <a:lnTo>
                    <a:pt x="167" y="329"/>
                  </a:lnTo>
                  <a:lnTo>
                    <a:pt x="199" y="294"/>
                  </a:lnTo>
                  <a:lnTo>
                    <a:pt x="232" y="261"/>
                  </a:lnTo>
                  <a:lnTo>
                    <a:pt x="267" y="229"/>
                  </a:lnTo>
                  <a:lnTo>
                    <a:pt x="303" y="196"/>
                  </a:lnTo>
                  <a:lnTo>
                    <a:pt x="341" y="165"/>
                  </a:lnTo>
                  <a:lnTo>
                    <a:pt x="381" y="135"/>
                  </a:lnTo>
                  <a:lnTo>
                    <a:pt x="422" y="106"/>
                  </a:lnTo>
                  <a:lnTo>
                    <a:pt x="466" y="78"/>
                  </a:lnTo>
                  <a:lnTo>
                    <a:pt x="511" y="50"/>
                  </a:lnTo>
                  <a:lnTo>
                    <a:pt x="559" y="25"/>
                  </a:lnTo>
                  <a:lnTo>
                    <a:pt x="596" y="17"/>
                  </a:lnTo>
                  <a:lnTo>
                    <a:pt x="634" y="10"/>
                  </a:lnTo>
                  <a:lnTo>
                    <a:pt x="670" y="6"/>
                  </a:lnTo>
                  <a:lnTo>
                    <a:pt x="706" y="2"/>
                  </a:lnTo>
                  <a:lnTo>
                    <a:pt x="743" y="0"/>
                  </a:lnTo>
                  <a:lnTo>
                    <a:pt x="778" y="0"/>
                  </a:lnTo>
                  <a:lnTo>
                    <a:pt x="814" y="2"/>
                  </a:lnTo>
                  <a:lnTo>
                    <a:pt x="849" y="6"/>
                  </a:lnTo>
                  <a:lnTo>
                    <a:pt x="885" y="11"/>
                  </a:lnTo>
                  <a:lnTo>
                    <a:pt x="919" y="19"/>
                  </a:lnTo>
                  <a:lnTo>
                    <a:pt x="954" y="28"/>
                  </a:lnTo>
                  <a:lnTo>
                    <a:pt x="989" y="40"/>
                  </a:lnTo>
                  <a:lnTo>
                    <a:pt x="1024" y="55"/>
                  </a:lnTo>
                  <a:lnTo>
                    <a:pt x="1058" y="72"/>
                  </a:lnTo>
                  <a:lnTo>
                    <a:pt x="1093" y="90"/>
                  </a:lnTo>
                  <a:lnTo>
                    <a:pt x="1127" y="112"/>
                  </a:lnTo>
                  <a:lnTo>
                    <a:pt x="1139" y="121"/>
                  </a:lnTo>
                  <a:lnTo>
                    <a:pt x="1151" y="131"/>
                  </a:lnTo>
                  <a:lnTo>
                    <a:pt x="1162" y="143"/>
                  </a:lnTo>
                  <a:lnTo>
                    <a:pt x="1172" y="156"/>
                  </a:lnTo>
                  <a:lnTo>
                    <a:pt x="1179" y="171"/>
                  </a:lnTo>
                  <a:lnTo>
                    <a:pt x="1188" y="187"/>
                  </a:lnTo>
                  <a:lnTo>
                    <a:pt x="1195" y="205"/>
                  </a:lnTo>
                  <a:lnTo>
                    <a:pt x="1201" y="224"/>
                  </a:lnTo>
                  <a:lnTo>
                    <a:pt x="1206" y="244"/>
                  </a:lnTo>
                  <a:lnTo>
                    <a:pt x="1211" y="267"/>
                  </a:lnTo>
                  <a:lnTo>
                    <a:pt x="1215" y="289"/>
                  </a:lnTo>
                  <a:lnTo>
                    <a:pt x="1218" y="313"/>
                  </a:lnTo>
                  <a:lnTo>
                    <a:pt x="1221" y="338"/>
                  </a:lnTo>
                  <a:lnTo>
                    <a:pt x="1223" y="363"/>
                  </a:lnTo>
                  <a:lnTo>
                    <a:pt x="1224" y="390"/>
                  </a:lnTo>
                  <a:lnTo>
                    <a:pt x="1224" y="417"/>
                  </a:lnTo>
                  <a:lnTo>
                    <a:pt x="1224" y="474"/>
                  </a:lnTo>
                  <a:lnTo>
                    <a:pt x="1222" y="533"/>
                  </a:lnTo>
                  <a:lnTo>
                    <a:pt x="1217" y="594"/>
                  </a:lnTo>
                  <a:lnTo>
                    <a:pt x="1212" y="657"/>
                  </a:lnTo>
                  <a:lnTo>
                    <a:pt x="1204" y="720"/>
                  </a:lnTo>
                  <a:lnTo>
                    <a:pt x="1196" y="784"/>
                  </a:lnTo>
                  <a:lnTo>
                    <a:pt x="1187" y="847"/>
                  </a:lnTo>
                  <a:lnTo>
                    <a:pt x="1177" y="908"/>
                  </a:lnTo>
                  <a:lnTo>
                    <a:pt x="1089" y="922"/>
                  </a:lnTo>
                  <a:lnTo>
                    <a:pt x="1089" y="847"/>
                  </a:lnTo>
                  <a:lnTo>
                    <a:pt x="1088" y="774"/>
                  </a:lnTo>
                  <a:lnTo>
                    <a:pt x="1088" y="737"/>
                  </a:lnTo>
                  <a:lnTo>
                    <a:pt x="1086" y="700"/>
                  </a:lnTo>
                  <a:lnTo>
                    <a:pt x="1083" y="664"/>
                  </a:lnTo>
                  <a:lnTo>
                    <a:pt x="1078" y="630"/>
                  </a:lnTo>
                  <a:lnTo>
                    <a:pt x="1073" y="595"/>
                  </a:lnTo>
                  <a:lnTo>
                    <a:pt x="1064" y="562"/>
                  </a:lnTo>
                  <a:lnTo>
                    <a:pt x="1059" y="545"/>
                  </a:lnTo>
                  <a:lnTo>
                    <a:pt x="1054" y="528"/>
                  </a:lnTo>
                  <a:lnTo>
                    <a:pt x="1047" y="513"/>
                  </a:lnTo>
                  <a:lnTo>
                    <a:pt x="1040" y="497"/>
                  </a:lnTo>
                  <a:lnTo>
                    <a:pt x="1033" y="483"/>
                  </a:lnTo>
                  <a:lnTo>
                    <a:pt x="1025" y="467"/>
                  </a:lnTo>
                  <a:lnTo>
                    <a:pt x="1015" y="453"/>
                  </a:lnTo>
                  <a:lnTo>
                    <a:pt x="1005" y="439"/>
                  </a:lnTo>
                  <a:lnTo>
                    <a:pt x="994" y="425"/>
                  </a:lnTo>
                  <a:lnTo>
                    <a:pt x="983" y="411"/>
                  </a:lnTo>
                  <a:lnTo>
                    <a:pt x="969" y="398"/>
                  </a:lnTo>
                  <a:lnTo>
                    <a:pt x="956" y="386"/>
                  </a:lnTo>
                  <a:lnTo>
                    <a:pt x="928" y="375"/>
                  </a:lnTo>
                  <a:lnTo>
                    <a:pt x="900" y="366"/>
                  </a:lnTo>
                  <a:lnTo>
                    <a:pt x="873" y="357"/>
                  </a:lnTo>
                  <a:lnTo>
                    <a:pt x="844" y="349"/>
                  </a:lnTo>
                  <a:lnTo>
                    <a:pt x="816" y="342"/>
                  </a:lnTo>
                  <a:lnTo>
                    <a:pt x="787" y="337"/>
                  </a:lnTo>
                  <a:lnTo>
                    <a:pt x="758" y="332"/>
                  </a:lnTo>
                  <a:lnTo>
                    <a:pt x="728" y="329"/>
                  </a:lnTo>
                  <a:lnTo>
                    <a:pt x="699" y="327"/>
                  </a:lnTo>
                  <a:lnTo>
                    <a:pt x="669" y="326"/>
                  </a:lnTo>
                  <a:lnTo>
                    <a:pt x="639" y="326"/>
                  </a:lnTo>
                  <a:lnTo>
                    <a:pt x="609" y="326"/>
                  </a:lnTo>
                  <a:lnTo>
                    <a:pt x="578" y="328"/>
                  </a:lnTo>
                  <a:lnTo>
                    <a:pt x="548" y="330"/>
                  </a:lnTo>
                  <a:lnTo>
                    <a:pt x="517" y="335"/>
                  </a:lnTo>
                  <a:lnTo>
                    <a:pt x="486" y="339"/>
                  </a:lnTo>
                  <a:lnTo>
                    <a:pt x="455" y="346"/>
                  </a:lnTo>
                  <a:lnTo>
                    <a:pt x="424" y="355"/>
                  </a:lnTo>
                  <a:lnTo>
                    <a:pt x="394" y="363"/>
                  </a:lnTo>
                  <a:lnTo>
                    <a:pt x="364" y="374"/>
                  </a:lnTo>
                  <a:lnTo>
                    <a:pt x="334" y="386"/>
                  </a:lnTo>
                  <a:lnTo>
                    <a:pt x="303" y="398"/>
                  </a:lnTo>
                  <a:lnTo>
                    <a:pt x="275" y="411"/>
                  </a:lnTo>
                  <a:lnTo>
                    <a:pt x="246" y="426"/>
                  </a:lnTo>
                  <a:lnTo>
                    <a:pt x="218" y="441"/>
                  </a:lnTo>
                  <a:lnTo>
                    <a:pt x="190" y="458"/>
                  </a:lnTo>
                  <a:lnTo>
                    <a:pt x="162" y="476"/>
                  </a:lnTo>
                  <a:lnTo>
                    <a:pt x="135" y="495"/>
                  </a:lnTo>
                  <a:lnTo>
                    <a:pt x="107" y="514"/>
                  </a:lnTo>
                  <a:lnTo>
                    <a:pt x="80" y="535"/>
                  </a:lnTo>
                  <a:lnTo>
                    <a:pt x="55" y="557"/>
                  </a:lnTo>
                  <a:lnTo>
                    <a:pt x="28" y="580"/>
                  </a:lnTo>
                  <a:lnTo>
                    <a:pt x="0" y="5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108" y="1954"/>
              <a:ext cx="137" cy="128"/>
            </a:xfrm>
            <a:custGeom>
              <a:avLst/>
              <a:gdLst>
                <a:gd name="T0" fmla="*/ 1238 w 1238"/>
                <a:gd name="T1" fmla="*/ 28 h 1146"/>
                <a:gd name="T2" fmla="*/ 26 w 1238"/>
                <a:gd name="T3" fmla="*/ 1146 h 1146"/>
                <a:gd name="T4" fmla="*/ 0 w 1238"/>
                <a:gd name="T5" fmla="*/ 1113 h 1146"/>
                <a:gd name="T6" fmla="*/ 313 w 1238"/>
                <a:gd name="T7" fmla="*/ 617 h 1146"/>
                <a:gd name="T8" fmla="*/ 336 w 1238"/>
                <a:gd name="T9" fmla="*/ 606 h 1146"/>
                <a:gd name="T10" fmla="*/ 359 w 1238"/>
                <a:gd name="T11" fmla="*/ 595 h 1146"/>
                <a:gd name="T12" fmla="*/ 385 w 1238"/>
                <a:gd name="T13" fmla="*/ 585 h 1146"/>
                <a:gd name="T14" fmla="*/ 410 w 1238"/>
                <a:gd name="T15" fmla="*/ 576 h 1146"/>
                <a:gd name="T16" fmla="*/ 463 w 1238"/>
                <a:gd name="T17" fmla="*/ 558 h 1146"/>
                <a:gd name="T18" fmla="*/ 516 w 1238"/>
                <a:gd name="T19" fmla="*/ 539 h 1146"/>
                <a:gd name="T20" fmla="*/ 541 w 1238"/>
                <a:gd name="T21" fmla="*/ 528 h 1146"/>
                <a:gd name="T22" fmla="*/ 565 w 1238"/>
                <a:gd name="T23" fmla="*/ 517 h 1146"/>
                <a:gd name="T24" fmla="*/ 576 w 1238"/>
                <a:gd name="T25" fmla="*/ 510 h 1146"/>
                <a:gd name="T26" fmla="*/ 586 w 1238"/>
                <a:gd name="T27" fmla="*/ 503 h 1146"/>
                <a:gd name="T28" fmla="*/ 596 w 1238"/>
                <a:gd name="T29" fmla="*/ 497 h 1146"/>
                <a:gd name="T30" fmla="*/ 606 w 1238"/>
                <a:gd name="T31" fmla="*/ 489 h 1146"/>
                <a:gd name="T32" fmla="*/ 615 w 1238"/>
                <a:gd name="T33" fmla="*/ 481 h 1146"/>
                <a:gd name="T34" fmla="*/ 622 w 1238"/>
                <a:gd name="T35" fmla="*/ 472 h 1146"/>
                <a:gd name="T36" fmla="*/ 629 w 1238"/>
                <a:gd name="T37" fmla="*/ 463 h 1146"/>
                <a:gd name="T38" fmla="*/ 636 w 1238"/>
                <a:gd name="T39" fmla="*/ 454 h 1146"/>
                <a:gd name="T40" fmla="*/ 641 w 1238"/>
                <a:gd name="T41" fmla="*/ 444 h 1146"/>
                <a:gd name="T42" fmla="*/ 646 w 1238"/>
                <a:gd name="T43" fmla="*/ 433 h 1146"/>
                <a:gd name="T44" fmla="*/ 650 w 1238"/>
                <a:gd name="T45" fmla="*/ 421 h 1146"/>
                <a:gd name="T46" fmla="*/ 652 w 1238"/>
                <a:gd name="T47" fmla="*/ 409 h 1146"/>
                <a:gd name="T48" fmla="*/ 674 w 1238"/>
                <a:gd name="T49" fmla="*/ 283 h 1146"/>
                <a:gd name="T50" fmla="*/ 1180 w 1238"/>
                <a:gd name="T51" fmla="*/ 0 h 1146"/>
                <a:gd name="T52" fmla="*/ 1238 w 1238"/>
                <a:gd name="T53" fmla="*/ 2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8" h="1146">
                  <a:moveTo>
                    <a:pt x="1238" y="28"/>
                  </a:moveTo>
                  <a:lnTo>
                    <a:pt x="26" y="1146"/>
                  </a:lnTo>
                  <a:lnTo>
                    <a:pt x="0" y="1113"/>
                  </a:lnTo>
                  <a:lnTo>
                    <a:pt x="313" y="617"/>
                  </a:lnTo>
                  <a:lnTo>
                    <a:pt x="336" y="606"/>
                  </a:lnTo>
                  <a:lnTo>
                    <a:pt x="359" y="595"/>
                  </a:lnTo>
                  <a:lnTo>
                    <a:pt x="385" y="585"/>
                  </a:lnTo>
                  <a:lnTo>
                    <a:pt x="410" y="576"/>
                  </a:lnTo>
                  <a:lnTo>
                    <a:pt x="463" y="558"/>
                  </a:lnTo>
                  <a:lnTo>
                    <a:pt x="516" y="539"/>
                  </a:lnTo>
                  <a:lnTo>
                    <a:pt x="541" y="528"/>
                  </a:lnTo>
                  <a:lnTo>
                    <a:pt x="565" y="517"/>
                  </a:lnTo>
                  <a:lnTo>
                    <a:pt x="576" y="510"/>
                  </a:lnTo>
                  <a:lnTo>
                    <a:pt x="586" y="503"/>
                  </a:lnTo>
                  <a:lnTo>
                    <a:pt x="596" y="497"/>
                  </a:lnTo>
                  <a:lnTo>
                    <a:pt x="606" y="489"/>
                  </a:lnTo>
                  <a:lnTo>
                    <a:pt x="615" y="481"/>
                  </a:lnTo>
                  <a:lnTo>
                    <a:pt x="622" y="472"/>
                  </a:lnTo>
                  <a:lnTo>
                    <a:pt x="629" y="463"/>
                  </a:lnTo>
                  <a:lnTo>
                    <a:pt x="636" y="454"/>
                  </a:lnTo>
                  <a:lnTo>
                    <a:pt x="641" y="444"/>
                  </a:lnTo>
                  <a:lnTo>
                    <a:pt x="646" y="433"/>
                  </a:lnTo>
                  <a:lnTo>
                    <a:pt x="650" y="421"/>
                  </a:lnTo>
                  <a:lnTo>
                    <a:pt x="652" y="409"/>
                  </a:lnTo>
                  <a:lnTo>
                    <a:pt x="674" y="283"/>
                  </a:lnTo>
                  <a:lnTo>
                    <a:pt x="1180" y="0"/>
                  </a:lnTo>
                  <a:lnTo>
                    <a:pt x="1238" y="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109" y="1998"/>
              <a:ext cx="54" cy="14"/>
            </a:xfrm>
            <a:custGeom>
              <a:avLst/>
              <a:gdLst>
                <a:gd name="T0" fmla="*/ 242 w 484"/>
                <a:gd name="T1" fmla="*/ 0 h 127"/>
                <a:gd name="T2" fmla="*/ 0 w 484"/>
                <a:gd name="T3" fmla="*/ 0 h 127"/>
                <a:gd name="T4" fmla="*/ 0 w 484"/>
                <a:gd name="T5" fmla="*/ 7 h 127"/>
                <a:gd name="T6" fmla="*/ 2 w 484"/>
                <a:gd name="T7" fmla="*/ 14 h 127"/>
                <a:gd name="T8" fmla="*/ 3 w 484"/>
                <a:gd name="T9" fmla="*/ 20 h 127"/>
                <a:gd name="T10" fmla="*/ 5 w 484"/>
                <a:gd name="T11" fmla="*/ 26 h 127"/>
                <a:gd name="T12" fmla="*/ 12 w 484"/>
                <a:gd name="T13" fmla="*/ 38 h 127"/>
                <a:gd name="T14" fmla="*/ 19 w 484"/>
                <a:gd name="T15" fmla="*/ 50 h 127"/>
                <a:gd name="T16" fmla="*/ 29 w 484"/>
                <a:gd name="T17" fmla="*/ 62 h 127"/>
                <a:gd name="T18" fmla="*/ 42 w 484"/>
                <a:gd name="T19" fmla="*/ 72 h 127"/>
                <a:gd name="T20" fmla="*/ 56 w 484"/>
                <a:gd name="T21" fmla="*/ 82 h 127"/>
                <a:gd name="T22" fmla="*/ 72 w 484"/>
                <a:gd name="T23" fmla="*/ 90 h 127"/>
                <a:gd name="T24" fmla="*/ 88 w 484"/>
                <a:gd name="T25" fmla="*/ 98 h 127"/>
                <a:gd name="T26" fmla="*/ 107 w 484"/>
                <a:gd name="T27" fmla="*/ 106 h 127"/>
                <a:gd name="T28" fmla="*/ 127 w 484"/>
                <a:gd name="T29" fmla="*/ 112 h 127"/>
                <a:gd name="T30" fmla="*/ 148 w 484"/>
                <a:gd name="T31" fmla="*/ 117 h 127"/>
                <a:gd name="T32" fmla="*/ 170 w 484"/>
                <a:gd name="T33" fmla="*/ 122 h 127"/>
                <a:gd name="T34" fmla="*/ 194 w 484"/>
                <a:gd name="T35" fmla="*/ 125 h 127"/>
                <a:gd name="T36" fmla="*/ 217 w 484"/>
                <a:gd name="T37" fmla="*/ 127 h 127"/>
                <a:gd name="T38" fmla="*/ 242 w 484"/>
                <a:gd name="T39" fmla="*/ 127 h 127"/>
                <a:gd name="T40" fmla="*/ 267 w 484"/>
                <a:gd name="T41" fmla="*/ 127 h 127"/>
                <a:gd name="T42" fmla="*/ 291 w 484"/>
                <a:gd name="T43" fmla="*/ 125 h 127"/>
                <a:gd name="T44" fmla="*/ 314 w 484"/>
                <a:gd name="T45" fmla="*/ 122 h 127"/>
                <a:gd name="T46" fmla="*/ 336 w 484"/>
                <a:gd name="T47" fmla="*/ 117 h 127"/>
                <a:gd name="T48" fmla="*/ 357 w 484"/>
                <a:gd name="T49" fmla="*/ 112 h 127"/>
                <a:gd name="T50" fmla="*/ 377 w 484"/>
                <a:gd name="T51" fmla="*/ 106 h 127"/>
                <a:gd name="T52" fmla="*/ 396 w 484"/>
                <a:gd name="T53" fmla="*/ 98 h 127"/>
                <a:gd name="T54" fmla="*/ 413 w 484"/>
                <a:gd name="T55" fmla="*/ 90 h 127"/>
                <a:gd name="T56" fmla="*/ 428 w 484"/>
                <a:gd name="T57" fmla="*/ 82 h 127"/>
                <a:gd name="T58" fmla="*/ 443 w 484"/>
                <a:gd name="T59" fmla="*/ 72 h 127"/>
                <a:gd name="T60" fmla="*/ 455 w 484"/>
                <a:gd name="T61" fmla="*/ 62 h 127"/>
                <a:gd name="T62" fmla="*/ 465 w 484"/>
                <a:gd name="T63" fmla="*/ 50 h 127"/>
                <a:gd name="T64" fmla="*/ 473 w 484"/>
                <a:gd name="T65" fmla="*/ 38 h 127"/>
                <a:gd name="T66" fmla="*/ 478 w 484"/>
                <a:gd name="T67" fmla="*/ 26 h 127"/>
                <a:gd name="T68" fmla="*/ 481 w 484"/>
                <a:gd name="T69" fmla="*/ 20 h 127"/>
                <a:gd name="T70" fmla="*/ 483 w 484"/>
                <a:gd name="T71" fmla="*/ 14 h 127"/>
                <a:gd name="T72" fmla="*/ 483 w 484"/>
                <a:gd name="T73" fmla="*/ 7 h 127"/>
                <a:gd name="T74" fmla="*/ 484 w 484"/>
                <a:gd name="T75" fmla="*/ 0 h 127"/>
                <a:gd name="T76" fmla="*/ 242 w 484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27">
                  <a:moveTo>
                    <a:pt x="242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5" y="26"/>
                  </a:lnTo>
                  <a:lnTo>
                    <a:pt x="12" y="38"/>
                  </a:lnTo>
                  <a:lnTo>
                    <a:pt x="19" y="50"/>
                  </a:lnTo>
                  <a:lnTo>
                    <a:pt x="29" y="62"/>
                  </a:lnTo>
                  <a:lnTo>
                    <a:pt x="42" y="72"/>
                  </a:lnTo>
                  <a:lnTo>
                    <a:pt x="56" y="82"/>
                  </a:lnTo>
                  <a:lnTo>
                    <a:pt x="72" y="90"/>
                  </a:lnTo>
                  <a:lnTo>
                    <a:pt x="88" y="98"/>
                  </a:lnTo>
                  <a:lnTo>
                    <a:pt x="107" y="106"/>
                  </a:lnTo>
                  <a:lnTo>
                    <a:pt x="127" y="112"/>
                  </a:lnTo>
                  <a:lnTo>
                    <a:pt x="148" y="117"/>
                  </a:lnTo>
                  <a:lnTo>
                    <a:pt x="170" y="122"/>
                  </a:lnTo>
                  <a:lnTo>
                    <a:pt x="194" y="125"/>
                  </a:lnTo>
                  <a:lnTo>
                    <a:pt x="217" y="127"/>
                  </a:lnTo>
                  <a:lnTo>
                    <a:pt x="242" y="127"/>
                  </a:lnTo>
                  <a:lnTo>
                    <a:pt x="267" y="127"/>
                  </a:lnTo>
                  <a:lnTo>
                    <a:pt x="291" y="125"/>
                  </a:lnTo>
                  <a:lnTo>
                    <a:pt x="314" y="122"/>
                  </a:lnTo>
                  <a:lnTo>
                    <a:pt x="336" y="117"/>
                  </a:lnTo>
                  <a:lnTo>
                    <a:pt x="357" y="112"/>
                  </a:lnTo>
                  <a:lnTo>
                    <a:pt x="377" y="106"/>
                  </a:lnTo>
                  <a:lnTo>
                    <a:pt x="396" y="98"/>
                  </a:lnTo>
                  <a:lnTo>
                    <a:pt x="413" y="90"/>
                  </a:lnTo>
                  <a:lnTo>
                    <a:pt x="428" y="82"/>
                  </a:lnTo>
                  <a:lnTo>
                    <a:pt x="443" y="72"/>
                  </a:lnTo>
                  <a:lnTo>
                    <a:pt x="455" y="62"/>
                  </a:lnTo>
                  <a:lnTo>
                    <a:pt x="465" y="50"/>
                  </a:lnTo>
                  <a:lnTo>
                    <a:pt x="473" y="38"/>
                  </a:lnTo>
                  <a:lnTo>
                    <a:pt x="478" y="26"/>
                  </a:lnTo>
                  <a:lnTo>
                    <a:pt x="481" y="20"/>
                  </a:lnTo>
                  <a:lnTo>
                    <a:pt x="483" y="14"/>
                  </a:lnTo>
                  <a:lnTo>
                    <a:pt x="483" y="7"/>
                  </a:lnTo>
                  <a:lnTo>
                    <a:pt x="484" y="0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976" y="1918"/>
              <a:ext cx="250" cy="82"/>
            </a:xfrm>
            <a:custGeom>
              <a:avLst/>
              <a:gdLst>
                <a:gd name="T0" fmla="*/ 2237 w 2245"/>
                <a:gd name="T1" fmla="*/ 266 h 738"/>
                <a:gd name="T2" fmla="*/ 1825 w 2245"/>
                <a:gd name="T3" fmla="*/ 405 h 738"/>
                <a:gd name="T4" fmla="*/ 1726 w 2245"/>
                <a:gd name="T5" fmla="*/ 498 h 738"/>
                <a:gd name="T6" fmla="*/ 562 w 2245"/>
                <a:gd name="T7" fmla="*/ 704 h 738"/>
                <a:gd name="T8" fmla="*/ 35 w 2245"/>
                <a:gd name="T9" fmla="*/ 738 h 738"/>
                <a:gd name="T10" fmla="*/ 0 w 2245"/>
                <a:gd name="T11" fmla="*/ 691 h 738"/>
                <a:gd name="T12" fmla="*/ 1022 w 2245"/>
                <a:gd name="T13" fmla="*/ 420 h 738"/>
                <a:gd name="T14" fmla="*/ 1073 w 2245"/>
                <a:gd name="T15" fmla="*/ 398 h 738"/>
                <a:gd name="T16" fmla="*/ 1124 w 2245"/>
                <a:gd name="T17" fmla="*/ 376 h 738"/>
                <a:gd name="T18" fmla="*/ 1175 w 2245"/>
                <a:gd name="T19" fmla="*/ 353 h 738"/>
                <a:gd name="T20" fmla="*/ 1226 w 2245"/>
                <a:gd name="T21" fmla="*/ 330 h 738"/>
                <a:gd name="T22" fmla="*/ 1276 w 2245"/>
                <a:gd name="T23" fmla="*/ 308 h 738"/>
                <a:gd name="T24" fmla="*/ 1327 w 2245"/>
                <a:gd name="T25" fmla="*/ 285 h 738"/>
                <a:gd name="T26" fmla="*/ 1378 w 2245"/>
                <a:gd name="T27" fmla="*/ 263 h 738"/>
                <a:gd name="T28" fmla="*/ 1430 w 2245"/>
                <a:gd name="T29" fmla="*/ 241 h 738"/>
                <a:gd name="T30" fmla="*/ 1481 w 2245"/>
                <a:gd name="T31" fmla="*/ 217 h 738"/>
                <a:gd name="T32" fmla="*/ 1532 w 2245"/>
                <a:gd name="T33" fmla="*/ 195 h 738"/>
                <a:gd name="T34" fmla="*/ 1583 w 2245"/>
                <a:gd name="T35" fmla="*/ 173 h 738"/>
                <a:gd name="T36" fmla="*/ 1634 w 2245"/>
                <a:gd name="T37" fmla="*/ 151 h 738"/>
                <a:gd name="T38" fmla="*/ 1684 w 2245"/>
                <a:gd name="T39" fmla="*/ 127 h 738"/>
                <a:gd name="T40" fmla="*/ 1735 w 2245"/>
                <a:gd name="T41" fmla="*/ 105 h 738"/>
                <a:gd name="T42" fmla="*/ 1786 w 2245"/>
                <a:gd name="T43" fmla="*/ 83 h 738"/>
                <a:gd name="T44" fmla="*/ 1837 w 2245"/>
                <a:gd name="T45" fmla="*/ 60 h 738"/>
                <a:gd name="T46" fmla="*/ 1866 w 2245"/>
                <a:gd name="T47" fmla="*/ 48 h 738"/>
                <a:gd name="T48" fmla="*/ 1893 w 2245"/>
                <a:gd name="T49" fmla="*/ 37 h 738"/>
                <a:gd name="T50" fmla="*/ 1920 w 2245"/>
                <a:gd name="T51" fmla="*/ 28 h 738"/>
                <a:gd name="T52" fmla="*/ 1945 w 2245"/>
                <a:gd name="T53" fmla="*/ 20 h 738"/>
                <a:gd name="T54" fmla="*/ 1970 w 2245"/>
                <a:gd name="T55" fmla="*/ 14 h 738"/>
                <a:gd name="T56" fmla="*/ 1993 w 2245"/>
                <a:gd name="T57" fmla="*/ 9 h 738"/>
                <a:gd name="T58" fmla="*/ 2015 w 2245"/>
                <a:gd name="T59" fmla="*/ 5 h 738"/>
                <a:gd name="T60" fmla="*/ 2036 w 2245"/>
                <a:gd name="T61" fmla="*/ 2 h 738"/>
                <a:gd name="T62" fmla="*/ 2056 w 2245"/>
                <a:gd name="T63" fmla="*/ 0 h 738"/>
                <a:gd name="T64" fmla="*/ 2076 w 2245"/>
                <a:gd name="T65" fmla="*/ 0 h 738"/>
                <a:gd name="T66" fmla="*/ 2094 w 2245"/>
                <a:gd name="T67" fmla="*/ 1 h 738"/>
                <a:gd name="T68" fmla="*/ 2112 w 2245"/>
                <a:gd name="T69" fmla="*/ 4 h 738"/>
                <a:gd name="T70" fmla="*/ 2128 w 2245"/>
                <a:gd name="T71" fmla="*/ 7 h 738"/>
                <a:gd name="T72" fmla="*/ 2143 w 2245"/>
                <a:gd name="T73" fmla="*/ 12 h 738"/>
                <a:gd name="T74" fmla="*/ 2158 w 2245"/>
                <a:gd name="T75" fmla="*/ 18 h 738"/>
                <a:gd name="T76" fmla="*/ 2170 w 2245"/>
                <a:gd name="T77" fmla="*/ 25 h 738"/>
                <a:gd name="T78" fmla="*/ 2182 w 2245"/>
                <a:gd name="T79" fmla="*/ 32 h 738"/>
                <a:gd name="T80" fmla="*/ 2193 w 2245"/>
                <a:gd name="T81" fmla="*/ 41 h 738"/>
                <a:gd name="T82" fmla="*/ 2203 w 2245"/>
                <a:gd name="T83" fmla="*/ 51 h 738"/>
                <a:gd name="T84" fmla="*/ 2212 w 2245"/>
                <a:gd name="T85" fmla="*/ 63 h 738"/>
                <a:gd name="T86" fmla="*/ 2220 w 2245"/>
                <a:gd name="T87" fmla="*/ 74 h 738"/>
                <a:gd name="T88" fmla="*/ 2227 w 2245"/>
                <a:gd name="T89" fmla="*/ 87 h 738"/>
                <a:gd name="T90" fmla="*/ 2232 w 2245"/>
                <a:gd name="T91" fmla="*/ 102 h 738"/>
                <a:gd name="T92" fmla="*/ 2238 w 2245"/>
                <a:gd name="T93" fmla="*/ 116 h 738"/>
                <a:gd name="T94" fmla="*/ 2241 w 2245"/>
                <a:gd name="T95" fmla="*/ 132 h 738"/>
                <a:gd name="T96" fmla="*/ 2243 w 2245"/>
                <a:gd name="T97" fmla="*/ 148 h 738"/>
                <a:gd name="T98" fmla="*/ 2245 w 2245"/>
                <a:gd name="T99" fmla="*/ 166 h 738"/>
                <a:gd name="T100" fmla="*/ 2245 w 2245"/>
                <a:gd name="T101" fmla="*/ 184 h 738"/>
                <a:gd name="T102" fmla="*/ 2245 w 2245"/>
                <a:gd name="T103" fmla="*/ 204 h 738"/>
                <a:gd name="T104" fmla="*/ 2243 w 2245"/>
                <a:gd name="T105" fmla="*/ 224 h 738"/>
                <a:gd name="T106" fmla="*/ 2241 w 2245"/>
                <a:gd name="T107" fmla="*/ 244 h 738"/>
                <a:gd name="T108" fmla="*/ 2237 w 2245"/>
                <a:gd name="T109" fmla="*/ 26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5" h="738">
                  <a:moveTo>
                    <a:pt x="2237" y="266"/>
                  </a:moveTo>
                  <a:lnTo>
                    <a:pt x="1825" y="405"/>
                  </a:lnTo>
                  <a:lnTo>
                    <a:pt x="1726" y="498"/>
                  </a:lnTo>
                  <a:lnTo>
                    <a:pt x="562" y="704"/>
                  </a:lnTo>
                  <a:lnTo>
                    <a:pt x="35" y="738"/>
                  </a:lnTo>
                  <a:lnTo>
                    <a:pt x="0" y="691"/>
                  </a:lnTo>
                  <a:lnTo>
                    <a:pt x="1022" y="420"/>
                  </a:lnTo>
                  <a:lnTo>
                    <a:pt x="1073" y="398"/>
                  </a:lnTo>
                  <a:lnTo>
                    <a:pt x="1124" y="376"/>
                  </a:lnTo>
                  <a:lnTo>
                    <a:pt x="1175" y="353"/>
                  </a:lnTo>
                  <a:lnTo>
                    <a:pt x="1226" y="330"/>
                  </a:lnTo>
                  <a:lnTo>
                    <a:pt x="1276" y="308"/>
                  </a:lnTo>
                  <a:lnTo>
                    <a:pt x="1327" y="285"/>
                  </a:lnTo>
                  <a:lnTo>
                    <a:pt x="1378" y="263"/>
                  </a:lnTo>
                  <a:lnTo>
                    <a:pt x="1430" y="241"/>
                  </a:lnTo>
                  <a:lnTo>
                    <a:pt x="1481" y="217"/>
                  </a:lnTo>
                  <a:lnTo>
                    <a:pt x="1532" y="195"/>
                  </a:lnTo>
                  <a:lnTo>
                    <a:pt x="1583" y="173"/>
                  </a:lnTo>
                  <a:lnTo>
                    <a:pt x="1634" y="151"/>
                  </a:lnTo>
                  <a:lnTo>
                    <a:pt x="1684" y="127"/>
                  </a:lnTo>
                  <a:lnTo>
                    <a:pt x="1735" y="105"/>
                  </a:lnTo>
                  <a:lnTo>
                    <a:pt x="1786" y="83"/>
                  </a:lnTo>
                  <a:lnTo>
                    <a:pt x="1837" y="60"/>
                  </a:lnTo>
                  <a:lnTo>
                    <a:pt x="1866" y="48"/>
                  </a:lnTo>
                  <a:lnTo>
                    <a:pt x="1893" y="37"/>
                  </a:lnTo>
                  <a:lnTo>
                    <a:pt x="1920" y="28"/>
                  </a:lnTo>
                  <a:lnTo>
                    <a:pt x="1945" y="20"/>
                  </a:lnTo>
                  <a:lnTo>
                    <a:pt x="1970" y="14"/>
                  </a:lnTo>
                  <a:lnTo>
                    <a:pt x="1993" y="9"/>
                  </a:lnTo>
                  <a:lnTo>
                    <a:pt x="2015" y="5"/>
                  </a:lnTo>
                  <a:lnTo>
                    <a:pt x="2036" y="2"/>
                  </a:lnTo>
                  <a:lnTo>
                    <a:pt x="2056" y="0"/>
                  </a:lnTo>
                  <a:lnTo>
                    <a:pt x="2076" y="0"/>
                  </a:lnTo>
                  <a:lnTo>
                    <a:pt x="2094" y="1"/>
                  </a:lnTo>
                  <a:lnTo>
                    <a:pt x="2112" y="4"/>
                  </a:lnTo>
                  <a:lnTo>
                    <a:pt x="2128" y="7"/>
                  </a:lnTo>
                  <a:lnTo>
                    <a:pt x="2143" y="12"/>
                  </a:lnTo>
                  <a:lnTo>
                    <a:pt x="2158" y="18"/>
                  </a:lnTo>
                  <a:lnTo>
                    <a:pt x="2170" y="25"/>
                  </a:lnTo>
                  <a:lnTo>
                    <a:pt x="2182" y="32"/>
                  </a:lnTo>
                  <a:lnTo>
                    <a:pt x="2193" y="41"/>
                  </a:lnTo>
                  <a:lnTo>
                    <a:pt x="2203" y="51"/>
                  </a:lnTo>
                  <a:lnTo>
                    <a:pt x="2212" y="63"/>
                  </a:lnTo>
                  <a:lnTo>
                    <a:pt x="2220" y="74"/>
                  </a:lnTo>
                  <a:lnTo>
                    <a:pt x="2227" y="87"/>
                  </a:lnTo>
                  <a:lnTo>
                    <a:pt x="2232" y="102"/>
                  </a:lnTo>
                  <a:lnTo>
                    <a:pt x="2238" y="116"/>
                  </a:lnTo>
                  <a:lnTo>
                    <a:pt x="2241" y="132"/>
                  </a:lnTo>
                  <a:lnTo>
                    <a:pt x="2243" y="148"/>
                  </a:lnTo>
                  <a:lnTo>
                    <a:pt x="2245" y="166"/>
                  </a:lnTo>
                  <a:lnTo>
                    <a:pt x="2245" y="184"/>
                  </a:lnTo>
                  <a:lnTo>
                    <a:pt x="2245" y="204"/>
                  </a:lnTo>
                  <a:lnTo>
                    <a:pt x="2243" y="224"/>
                  </a:lnTo>
                  <a:lnTo>
                    <a:pt x="2241" y="244"/>
                  </a:lnTo>
                  <a:lnTo>
                    <a:pt x="2237" y="26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07" y="2004"/>
              <a:ext cx="189" cy="53"/>
            </a:xfrm>
            <a:custGeom>
              <a:avLst/>
              <a:gdLst>
                <a:gd name="T0" fmla="*/ 1683 w 1695"/>
                <a:gd name="T1" fmla="*/ 0 h 482"/>
                <a:gd name="T2" fmla="*/ 879 w 1695"/>
                <a:gd name="T3" fmla="*/ 112 h 482"/>
                <a:gd name="T4" fmla="*/ 4 w 1695"/>
                <a:gd name="T5" fmla="*/ 417 h 482"/>
                <a:gd name="T6" fmla="*/ 3 w 1695"/>
                <a:gd name="T7" fmla="*/ 434 h 482"/>
                <a:gd name="T8" fmla="*/ 2 w 1695"/>
                <a:gd name="T9" fmla="*/ 449 h 482"/>
                <a:gd name="T10" fmla="*/ 1 w 1695"/>
                <a:gd name="T11" fmla="*/ 466 h 482"/>
                <a:gd name="T12" fmla="*/ 0 w 1695"/>
                <a:gd name="T13" fmla="*/ 482 h 482"/>
                <a:gd name="T14" fmla="*/ 56 w 1695"/>
                <a:gd name="T15" fmla="*/ 480 h 482"/>
                <a:gd name="T16" fmla="*/ 111 w 1695"/>
                <a:gd name="T17" fmla="*/ 476 h 482"/>
                <a:gd name="T18" fmla="*/ 167 w 1695"/>
                <a:gd name="T19" fmla="*/ 473 h 482"/>
                <a:gd name="T20" fmla="*/ 222 w 1695"/>
                <a:gd name="T21" fmla="*/ 468 h 482"/>
                <a:gd name="T22" fmla="*/ 278 w 1695"/>
                <a:gd name="T23" fmla="*/ 464 h 482"/>
                <a:gd name="T24" fmla="*/ 332 w 1695"/>
                <a:gd name="T25" fmla="*/ 458 h 482"/>
                <a:gd name="T26" fmla="*/ 388 w 1695"/>
                <a:gd name="T27" fmla="*/ 452 h 482"/>
                <a:gd name="T28" fmla="*/ 442 w 1695"/>
                <a:gd name="T29" fmla="*/ 445 h 482"/>
                <a:gd name="T30" fmla="*/ 497 w 1695"/>
                <a:gd name="T31" fmla="*/ 438 h 482"/>
                <a:gd name="T32" fmla="*/ 551 w 1695"/>
                <a:gd name="T33" fmla="*/ 429 h 482"/>
                <a:gd name="T34" fmla="*/ 606 w 1695"/>
                <a:gd name="T35" fmla="*/ 422 h 482"/>
                <a:gd name="T36" fmla="*/ 659 w 1695"/>
                <a:gd name="T37" fmla="*/ 412 h 482"/>
                <a:gd name="T38" fmla="*/ 714 w 1695"/>
                <a:gd name="T39" fmla="*/ 402 h 482"/>
                <a:gd name="T40" fmla="*/ 767 w 1695"/>
                <a:gd name="T41" fmla="*/ 392 h 482"/>
                <a:gd name="T42" fmla="*/ 820 w 1695"/>
                <a:gd name="T43" fmla="*/ 380 h 482"/>
                <a:gd name="T44" fmla="*/ 874 w 1695"/>
                <a:gd name="T45" fmla="*/ 368 h 482"/>
                <a:gd name="T46" fmla="*/ 926 w 1695"/>
                <a:gd name="T47" fmla="*/ 355 h 482"/>
                <a:gd name="T48" fmla="*/ 979 w 1695"/>
                <a:gd name="T49" fmla="*/ 341 h 482"/>
                <a:gd name="T50" fmla="*/ 1032 w 1695"/>
                <a:gd name="T51" fmla="*/ 328 h 482"/>
                <a:gd name="T52" fmla="*/ 1084 w 1695"/>
                <a:gd name="T53" fmla="*/ 312 h 482"/>
                <a:gd name="T54" fmla="*/ 1136 w 1695"/>
                <a:gd name="T55" fmla="*/ 297 h 482"/>
                <a:gd name="T56" fmla="*/ 1188 w 1695"/>
                <a:gd name="T57" fmla="*/ 280 h 482"/>
                <a:gd name="T58" fmla="*/ 1241 w 1695"/>
                <a:gd name="T59" fmla="*/ 263 h 482"/>
                <a:gd name="T60" fmla="*/ 1292 w 1695"/>
                <a:gd name="T61" fmla="*/ 246 h 482"/>
                <a:gd name="T62" fmla="*/ 1343 w 1695"/>
                <a:gd name="T63" fmla="*/ 227 h 482"/>
                <a:gd name="T64" fmla="*/ 1394 w 1695"/>
                <a:gd name="T65" fmla="*/ 208 h 482"/>
                <a:gd name="T66" fmla="*/ 1445 w 1695"/>
                <a:gd name="T67" fmla="*/ 188 h 482"/>
                <a:gd name="T68" fmla="*/ 1495 w 1695"/>
                <a:gd name="T69" fmla="*/ 166 h 482"/>
                <a:gd name="T70" fmla="*/ 1546 w 1695"/>
                <a:gd name="T71" fmla="*/ 144 h 482"/>
                <a:gd name="T72" fmla="*/ 1596 w 1695"/>
                <a:gd name="T73" fmla="*/ 122 h 482"/>
                <a:gd name="T74" fmla="*/ 1646 w 1695"/>
                <a:gd name="T75" fmla="*/ 98 h 482"/>
                <a:gd name="T76" fmla="*/ 1695 w 1695"/>
                <a:gd name="T77" fmla="*/ 74 h 482"/>
                <a:gd name="T78" fmla="*/ 1683 w 1695"/>
                <a:gd name="T7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5" h="482">
                  <a:moveTo>
                    <a:pt x="1683" y="0"/>
                  </a:moveTo>
                  <a:lnTo>
                    <a:pt x="879" y="112"/>
                  </a:lnTo>
                  <a:lnTo>
                    <a:pt x="4" y="417"/>
                  </a:lnTo>
                  <a:lnTo>
                    <a:pt x="3" y="434"/>
                  </a:lnTo>
                  <a:lnTo>
                    <a:pt x="2" y="449"/>
                  </a:lnTo>
                  <a:lnTo>
                    <a:pt x="1" y="466"/>
                  </a:lnTo>
                  <a:lnTo>
                    <a:pt x="0" y="482"/>
                  </a:lnTo>
                  <a:lnTo>
                    <a:pt x="56" y="480"/>
                  </a:lnTo>
                  <a:lnTo>
                    <a:pt x="111" y="476"/>
                  </a:lnTo>
                  <a:lnTo>
                    <a:pt x="167" y="473"/>
                  </a:lnTo>
                  <a:lnTo>
                    <a:pt x="222" y="468"/>
                  </a:lnTo>
                  <a:lnTo>
                    <a:pt x="278" y="464"/>
                  </a:lnTo>
                  <a:lnTo>
                    <a:pt x="332" y="458"/>
                  </a:lnTo>
                  <a:lnTo>
                    <a:pt x="388" y="452"/>
                  </a:lnTo>
                  <a:lnTo>
                    <a:pt x="442" y="445"/>
                  </a:lnTo>
                  <a:lnTo>
                    <a:pt x="497" y="438"/>
                  </a:lnTo>
                  <a:lnTo>
                    <a:pt x="551" y="429"/>
                  </a:lnTo>
                  <a:lnTo>
                    <a:pt x="606" y="422"/>
                  </a:lnTo>
                  <a:lnTo>
                    <a:pt x="659" y="412"/>
                  </a:lnTo>
                  <a:lnTo>
                    <a:pt x="714" y="402"/>
                  </a:lnTo>
                  <a:lnTo>
                    <a:pt x="767" y="392"/>
                  </a:lnTo>
                  <a:lnTo>
                    <a:pt x="820" y="380"/>
                  </a:lnTo>
                  <a:lnTo>
                    <a:pt x="874" y="368"/>
                  </a:lnTo>
                  <a:lnTo>
                    <a:pt x="926" y="355"/>
                  </a:lnTo>
                  <a:lnTo>
                    <a:pt x="979" y="341"/>
                  </a:lnTo>
                  <a:lnTo>
                    <a:pt x="1032" y="328"/>
                  </a:lnTo>
                  <a:lnTo>
                    <a:pt x="1084" y="312"/>
                  </a:lnTo>
                  <a:lnTo>
                    <a:pt x="1136" y="297"/>
                  </a:lnTo>
                  <a:lnTo>
                    <a:pt x="1188" y="280"/>
                  </a:lnTo>
                  <a:lnTo>
                    <a:pt x="1241" y="263"/>
                  </a:lnTo>
                  <a:lnTo>
                    <a:pt x="1292" y="246"/>
                  </a:lnTo>
                  <a:lnTo>
                    <a:pt x="1343" y="227"/>
                  </a:lnTo>
                  <a:lnTo>
                    <a:pt x="1394" y="208"/>
                  </a:lnTo>
                  <a:lnTo>
                    <a:pt x="1445" y="188"/>
                  </a:lnTo>
                  <a:lnTo>
                    <a:pt x="1495" y="166"/>
                  </a:lnTo>
                  <a:lnTo>
                    <a:pt x="1546" y="144"/>
                  </a:lnTo>
                  <a:lnTo>
                    <a:pt x="1596" y="122"/>
                  </a:lnTo>
                  <a:lnTo>
                    <a:pt x="1646" y="98"/>
                  </a:lnTo>
                  <a:lnTo>
                    <a:pt x="1695" y="74"/>
                  </a:lnTo>
                  <a:lnTo>
                    <a:pt x="168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915" y="2025"/>
              <a:ext cx="208" cy="179"/>
            </a:xfrm>
            <a:custGeom>
              <a:avLst/>
              <a:gdLst>
                <a:gd name="T0" fmla="*/ 1791 w 1868"/>
                <a:gd name="T1" fmla="*/ 30 h 1610"/>
                <a:gd name="T2" fmla="*/ 1685 w 1868"/>
                <a:gd name="T3" fmla="*/ 24 h 1610"/>
                <a:gd name="T4" fmla="*/ 1595 w 1868"/>
                <a:gd name="T5" fmla="*/ 90 h 1610"/>
                <a:gd name="T6" fmla="*/ 1495 w 1868"/>
                <a:gd name="T7" fmla="*/ 148 h 1610"/>
                <a:gd name="T8" fmla="*/ 1386 w 1868"/>
                <a:gd name="T9" fmla="*/ 198 h 1610"/>
                <a:gd name="T10" fmla="*/ 1271 w 1868"/>
                <a:gd name="T11" fmla="*/ 242 h 1610"/>
                <a:gd name="T12" fmla="*/ 1149 w 1868"/>
                <a:gd name="T13" fmla="*/ 278 h 1610"/>
                <a:gd name="T14" fmla="*/ 892 w 1868"/>
                <a:gd name="T15" fmla="*/ 340 h 1610"/>
                <a:gd name="T16" fmla="*/ 623 w 1868"/>
                <a:gd name="T17" fmla="*/ 392 h 1610"/>
                <a:gd name="T18" fmla="*/ 5 w 1868"/>
                <a:gd name="T19" fmla="*/ 859 h 1610"/>
                <a:gd name="T20" fmla="*/ 1 w 1868"/>
                <a:gd name="T21" fmla="*/ 958 h 1610"/>
                <a:gd name="T22" fmla="*/ 139 w 1868"/>
                <a:gd name="T23" fmla="*/ 891 h 1610"/>
                <a:gd name="T24" fmla="*/ 243 w 1868"/>
                <a:gd name="T25" fmla="*/ 823 h 1610"/>
                <a:gd name="T26" fmla="*/ 347 w 1868"/>
                <a:gd name="T27" fmla="*/ 763 h 1610"/>
                <a:gd name="T28" fmla="*/ 450 w 1868"/>
                <a:gd name="T29" fmla="*/ 710 h 1610"/>
                <a:gd name="T30" fmla="*/ 555 w 1868"/>
                <a:gd name="T31" fmla="*/ 665 h 1610"/>
                <a:gd name="T32" fmla="*/ 674 w 1868"/>
                <a:gd name="T33" fmla="*/ 743 h 1610"/>
                <a:gd name="T34" fmla="*/ 671 w 1868"/>
                <a:gd name="T35" fmla="*/ 833 h 1610"/>
                <a:gd name="T36" fmla="*/ 615 w 1868"/>
                <a:gd name="T37" fmla="*/ 936 h 1610"/>
                <a:gd name="T38" fmla="*/ 572 w 1868"/>
                <a:gd name="T39" fmla="*/ 1043 h 1610"/>
                <a:gd name="T40" fmla="*/ 540 w 1868"/>
                <a:gd name="T41" fmla="*/ 1155 h 1610"/>
                <a:gd name="T42" fmla="*/ 522 w 1868"/>
                <a:gd name="T43" fmla="*/ 1271 h 1610"/>
                <a:gd name="T44" fmla="*/ 534 w 1868"/>
                <a:gd name="T45" fmla="*/ 1357 h 1610"/>
                <a:gd name="T46" fmla="*/ 589 w 1868"/>
                <a:gd name="T47" fmla="*/ 1369 h 1610"/>
                <a:gd name="T48" fmla="*/ 663 w 1868"/>
                <a:gd name="T49" fmla="*/ 1223 h 1610"/>
                <a:gd name="T50" fmla="*/ 748 w 1868"/>
                <a:gd name="T51" fmla="*/ 1086 h 1610"/>
                <a:gd name="T52" fmla="*/ 797 w 1868"/>
                <a:gd name="T53" fmla="*/ 1022 h 1610"/>
                <a:gd name="T54" fmla="*/ 851 w 1868"/>
                <a:gd name="T55" fmla="*/ 959 h 1610"/>
                <a:gd name="T56" fmla="*/ 908 w 1868"/>
                <a:gd name="T57" fmla="*/ 900 h 1610"/>
                <a:gd name="T58" fmla="*/ 972 w 1868"/>
                <a:gd name="T59" fmla="*/ 846 h 1610"/>
                <a:gd name="T60" fmla="*/ 1041 w 1868"/>
                <a:gd name="T61" fmla="*/ 793 h 1610"/>
                <a:gd name="T62" fmla="*/ 1115 w 1868"/>
                <a:gd name="T63" fmla="*/ 746 h 1610"/>
                <a:gd name="T64" fmla="*/ 1195 w 1868"/>
                <a:gd name="T65" fmla="*/ 721 h 1610"/>
                <a:gd name="T66" fmla="*/ 1259 w 1868"/>
                <a:gd name="T67" fmla="*/ 730 h 1610"/>
                <a:gd name="T68" fmla="*/ 1322 w 1868"/>
                <a:gd name="T69" fmla="*/ 739 h 1610"/>
                <a:gd name="T70" fmla="*/ 1326 w 1868"/>
                <a:gd name="T71" fmla="*/ 793 h 1610"/>
                <a:gd name="T72" fmla="*/ 1299 w 1868"/>
                <a:gd name="T73" fmla="*/ 870 h 1610"/>
                <a:gd name="T74" fmla="*/ 1276 w 1868"/>
                <a:gd name="T75" fmla="*/ 947 h 1610"/>
                <a:gd name="T76" fmla="*/ 1245 w 1868"/>
                <a:gd name="T77" fmla="*/ 1103 h 1610"/>
                <a:gd name="T78" fmla="*/ 1231 w 1868"/>
                <a:gd name="T79" fmla="*/ 1260 h 1610"/>
                <a:gd name="T80" fmla="*/ 1225 w 1868"/>
                <a:gd name="T81" fmla="*/ 1417 h 1610"/>
                <a:gd name="T82" fmla="*/ 1224 w 1868"/>
                <a:gd name="T83" fmla="*/ 1575 h 1610"/>
                <a:gd name="T84" fmla="*/ 1292 w 1868"/>
                <a:gd name="T85" fmla="*/ 1601 h 1610"/>
                <a:gd name="T86" fmla="*/ 1372 w 1868"/>
                <a:gd name="T87" fmla="*/ 1402 h 1610"/>
                <a:gd name="T88" fmla="*/ 1461 w 1868"/>
                <a:gd name="T89" fmla="*/ 1093 h 1610"/>
                <a:gd name="T90" fmla="*/ 1556 w 1868"/>
                <a:gd name="T91" fmla="*/ 791 h 1610"/>
                <a:gd name="T92" fmla="*/ 1662 w 1868"/>
                <a:gd name="T93" fmla="*/ 502 h 1610"/>
                <a:gd name="T94" fmla="*/ 1739 w 1868"/>
                <a:gd name="T95" fmla="*/ 319 h 1610"/>
                <a:gd name="T96" fmla="*/ 1801 w 1868"/>
                <a:gd name="T97" fmla="*/ 186 h 1610"/>
                <a:gd name="T98" fmla="*/ 1868 w 1868"/>
                <a:gd name="T99" fmla="*/ 6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8" h="1610">
                  <a:moveTo>
                    <a:pt x="1868" y="60"/>
                  </a:moveTo>
                  <a:lnTo>
                    <a:pt x="1830" y="44"/>
                  </a:lnTo>
                  <a:lnTo>
                    <a:pt x="1791" y="30"/>
                  </a:lnTo>
                  <a:lnTo>
                    <a:pt x="1752" y="14"/>
                  </a:lnTo>
                  <a:lnTo>
                    <a:pt x="1713" y="0"/>
                  </a:lnTo>
                  <a:lnTo>
                    <a:pt x="1685" y="24"/>
                  </a:lnTo>
                  <a:lnTo>
                    <a:pt x="1657" y="48"/>
                  </a:lnTo>
                  <a:lnTo>
                    <a:pt x="1626" y="69"/>
                  </a:lnTo>
                  <a:lnTo>
                    <a:pt x="1595" y="90"/>
                  </a:lnTo>
                  <a:lnTo>
                    <a:pt x="1563" y="111"/>
                  </a:lnTo>
                  <a:lnTo>
                    <a:pt x="1530" y="130"/>
                  </a:lnTo>
                  <a:lnTo>
                    <a:pt x="1495" y="148"/>
                  </a:lnTo>
                  <a:lnTo>
                    <a:pt x="1460" y="166"/>
                  </a:lnTo>
                  <a:lnTo>
                    <a:pt x="1423" y="183"/>
                  </a:lnTo>
                  <a:lnTo>
                    <a:pt x="1386" y="198"/>
                  </a:lnTo>
                  <a:lnTo>
                    <a:pt x="1349" y="213"/>
                  </a:lnTo>
                  <a:lnTo>
                    <a:pt x="1310" y="227"/>
                  </a:lnTo>
                  <a:lnTo>
                    <a:pt x="1271" y="242"/>
                  </a:lnTo>
                  <a:lnTo>
                    <a:pt x="1231" y="254"/>
                  </a:lnTo>
                  <a:lnTo>
                    <a:pt x="1190" y="266"/>
                  </a:lnTo>
                  <a:lnTo>
                    <a:pt x="1149" y="278"/>
                  </a:lnTo>
                  <a:lnTo>
                    <a:pt x="1065" y="301"/>
                  </a:lnTo>
                  <a:lnTo>
                    <a:pt x="978" y="321"/>
                  </a:lnTo>
                  <a:lnTo>
                    <a:pt x="892" y="340"/>
                  </a:lnTo>
                  <a:lnTo>
                    <a:pt x="803" y="359"/>
                  </a:lnTo>
                  <a:lnTo>
                    <a:pt x="713" y="375"/>
                  </a:lnTo>
                  <a:lnTo>
                    <a:pt x="623" y="392"/>
                  </a:lnTo>
                  <a:lnTo>
                    <a:pt x="533" y="408"/>
                  </a:lnTo>
                  <a:lnTo>
                    <a:pt x="443" y="424"/>
                  </a:lnTo>
                  <a:lnTo>
                    <a:pt x="5" y="859"/>
                  </a:lnTo>
                  <a:lnTo>
                    <a:pt x="4" y="891"/>
                  </a:lnTo>
                  <a:lnTo>
                    <a:pt x="2" y="925"/>
                  </a:lnTo>
                  <a:lnTo>
                    <a:pt x="1" y="958"/>
                  </a:lnTo>
                  <a:lnTo>
                    <a:pt x="0" y="992"/>
                  </a:lnTo>
                  <a:lnTo>
                    <a:pt x="70" y="940"/>
                  </a:lnTo>
                  <a:lnTo>
                    <a:pt x="139" y="891"/>
                  </a:lnTo>
                  <a:lnTo>
                    <a:pt x="174" y="868"/>
                  </a:lnTo>
                  <a:lnTo>
                    <a:pt x="208" y="846"/>
                  </a:lnTo>
                  <a:lnTo>
                    <a:pt x="243" y="823"/>
                  </a:lnTo>
                  <a:lnTo>
                    <a:pt x="278" y="802"/>
                  </a:lnTo>
                  <a:lnTo>
                    <a:pt x="313" y="782"/>
                  </a:lnTo>
                  <a:lnTo>
                    <a:pt x="347" y="763"/>
                  </a:lnTo>
                  <a:lnTo>
                    <a:pt x="382" y="744"/>
                  </a:lnTo>
                  <a:lnTo>
                    <a:pt x="416" y="726"/>
                  </a:lnTo>
                  <a:lnTo>
                    <a:pt x="450" y="710"/>
                  </a:lnTo>
                  <a:lnTo>
                    <a:pt x="485" y="694"/>
                  </a:lnTo>
                  <a:lnTo>
                    <a:pt x="519" y="680"/>
                  </a:lnTo>
                  <a:lnTo>
                    <a:pt x="555" y="665"/>
                  </a:lnTo>
                  <a:lnTo>
                    <a:pt x="594" y="691"/>
                  </a:lnTo>
                  <a:lnTo>
                    <a:pt x="634" y="716"/>
                  </a:lnTo>
                  <a:lnTo>
                    <a:pt x="674" y="743"/>
                  </a:lnTo>
                  <a:lnTo>
                    <a:pt x="714" y="769"/>
                  </a:lnTo>
                  <a:lnTo>
                    <a:pt x="691" y="801"/>
                  </a:lnTo>
                  <a:lnTo>
                    <a:pt x="671" y="833"/>
                  </a:lnTo>
                  <a:lnTo>
                    <a:pt x="651" y="868"/>
                  </a:lnTo>
                  <a:lnTo>
                    <a:pt x="632" y="901"/>
                  </a:lnTo>
                  <a:lnTo>
                    <a:pt x="615" y="936"/>
                  </a:lnTo>
                  <a:lnTo>
                    <a:pt x="599" y="971"/>
                  </a:lnTo>
                  <a:lnTo>
                    <a:pt x="585" y="1007"/>
                  </a:lnTo>
                  <a:lnTo>
                    <a:pt x="572" y="1043"/>
                  </a:lnTo>
                  <a:lnTo>
                    <a:pt x="560" y="1080"/>
                  </a:lnTo>
                  <a:lnTo>
                    <a:pt x="549" y="1117"/>
                  </a:lnTo>
                  <a:lnTo>
                    <a:pt x="540" y="1155"/>
                  </a:lnTo>
                  <a:lnTo>
                    <a:pt x="533" y="1193"/>
                  </a:lnTo>
                  <a:lnTo>
                    <a:pt x="527" y="1232"/>
                  </a:lnTo>
                  <a:lnTo>
                    <a:pt x="522" y="1271"/>
                  </a:lnTo>
                  <a:lnTo>
                    <a:pt x="518" y="1311"/>
                  </a:lnTo>
                  <a:lnTo>
                    <a:pt x="516" y="1353"/>
                  </a:lnTo>
                  <a:lnTo>
                    <a:pt x="534" y="1357"/>
                  </a:lnTo>
                  <a:lnTo>
                    <a:pt x="553" y="1360"/>
                  </a:lnTo>
                  <a:lnTo>
                    <a:pt x="571" y="1365"/>
                  </a:lnTo>
                  <a:lnTo>
                    <a:pt x="589" y="1369"/>
                  </a:lnTo>
                  <a:lnTo>
                    <a:pt x="612" y="1320"/>
                  </a:lnTo>
                  <a:lnTo>
                    <a:pt x="636" y="1271"/>
                  </a:lnTo>
                  <a:lnTo>
                    <a:pt x="663" y="1223"/>
                  </a:lnTo>
                  <a:lnTo>
                    <a:pt x="689" y="1177"/>
                  </a:lnTo>
                  <a:lnTo>
                    <a:pt x="718" y="1131"/>
                  </a:lnTo>
                  <a:lnTo>
                    <a:pt x="748" y="1086"/>
                  </a:lnTo>
                  <a:lnTo>
                    <a:pt x="764" y="1064"/>
                  </a:lnTo>
                  <a:lnTo>
                    <a:pt x="781" y="1043"/>
                  </a:lnTo>
                  <a:lnTo>
                    <a:pt x="797" y="1022"/>
                  </a:lnTo>
                  <a:lnTo>
                    <a:pt x="814" y="1000"/>
                  </a:lnTo>
                  <a:lnTo>
                    <a:pt x="832" y="979"/>
                  </a:lnTo>
                  <a:lnTo>
                    <a:pt x="851" y="959"/>
                  </a:lnTo>
                  <a:lnTo>
                    <a:pt x="870" y="939"/>
                  </a:lnTo>
                  <a:lnTo>
                    <a:pt x="888" y="920"/>
                  </a:lnTo>
                  <a:lnTo>
                    <a:pt x="908" y="900"/>
                  </a:lnTo>
                  <a:lnTo>
                    <a:pt x="928" y="881"/>
                  </a:lnTo>
                  <a:lnTo>
                    <a:pt x="950" y="863"/>
                  </a:lnTo>
                  <a:lnTo>
                    <a:pt x="972" y="846"/>
                  </a:lnTo>
                  <a:lnTo>
                    <a:pt x="994" y="828"/>
                  </a:lnTo>
                  <a:lnTo>
                    <a:pt x="1016" y="810"/>
                  </a:lnTo>
                  <a:lnTo>
                    <a:pt x="1041" y="793"/>
                  </a:lnTo>
                  <a:lnTo>
                    <a:pt x="1064" y="778"/>
                  </a:lnTo>
                  <a:lnTo>
                    <a:pt x="1090" y="762"/>
                  </a:lnTo>
                  <a:lnTo>
                    <a:pt x="1115" y="746"/>
                  </a:lnTo>
                  <a:lnTo>
                    <a:pt x="1142" y="731"/>
                  </a:lnTo>
                  <a:lnTo>
                    <a:pt x="1169" y="716"/>
                  </a:lnTo>
                  <a:lnTo>
                    <a:pt x="1195" y="721"/>
                  </a:lnTo>
                  <a:lnTo>
                    <a:pt x="1219" y="724"/>
                  </a:lnTo>
                  <a:lnTo>
                    <a:pt x="1240" y="727"/>
                  </a:lnTo>
                  <a:lnTo>
                    <a:pt x="1259" y="730"/>
                  </a:lnTo>
                  <a:lnTo>
                    <a:pt x="1277" y="732"/>
                  </a:lnTo>
                  <a:lnTo>
                    <a:pt x="1299" y="735"/>
                  </a:lnTo>
                  <a:lnTo>
                    <a:pt x="1322" y="739"/>
                  </a:lnTo>
                  <a:lnTo>
                    <a:pt x="1349" y="743"/>
                  </a:lnTo>
                  <a:lnTo>
                    <a:pt x="1337" y="768"/>
                  </a:lnTo>
                  <a:lnTo>
                    <a:pt x="1326" y="793"/>
                  </a:lnTo>
                  <a:lnTo>
                    <a:pt x="1316" y="819"/>
                  </a:lnTo>
                  <a:lnTo>
                    <a:pt x="1307" y="844"/>
                  </a:lnTo>
                  <a:lnTo>
                    <a:pt x="1299" y="870"/>
                  </a:lnTo>
                  <a:lnTo>
                    <a:pt x="1291" y="896"/>
                  </a:lnTo>
                  <a:lnTo>
                    <a:pt x="1283" y="921"/>
                  </a:lnTo>
                  <a:lnTo>
                    <a:pt x="1276" y="947"/>
                  </a:lnTo>
                  <a:lnTo>
                    <a:pt x="1264" y="998"/>
                  </a:lnTo>
                  <a:lnTo>
                    <a:pt x="1254" y="1051"/>
                  </a:lnTo>
                  <a:lnTo>
                    <a:pt x="1245" y="1103"/>
                  </a:lnTo>
                  <a:lnTo>
                    <a:pt x="1240" y="1155"/>
                  </a:lnTo>
                  <a:lnTo>
                    <a:pt x="1234" y="1208"/>
                  </a:lnTo>
                  <a:lnTo>
                    <a:pt x="1231" y="1260"/>
                  </a:lnTo>
                  <a:lnTo>
                    <a:pt x="1229" y="1312"/>
                  </a:lnTo>
                  <a:lnTo>
                    <a:pt x="1226" y="1365"/>
                  </a:lnTo>
                  <a:lnTo>
                    <a:pt x="1225" y="1417"/>
                  </a:lnTo>
                  <a:lnTo>
                    <a:pt x="1225" y="1471"/>
                  </a:lnTo>
                  <a:lnTo>
                    <a:pt x="1224" y="1523"/>
                  </a:lnTo>
                  <a:lnTo>
                    <a:pt x="1224" y="1575"/>
                  </a:lnTo>
                  <a:lnTo>
                    <a:pt x="1246" y="1584"/>
                  </a:lnTo>
                  <a:lnTo>
                    <a:pt x="1270" y="1593"/>
                  </a:lnTo>
                  <a:lnTo>
                    <a:pt x="1292" y="1601"/>
                  </a:lnTo>
                  <a:lnTo>
                    <a:pt x="1314" y="1610"/>
                  </a:lnTo>
                  <a:lnTo>
                    <a:pt x="1343" y="1505"/>
                  </a:lnTo>
                  <a:lnTo>
                    <a:pt x="1372" y="1402"/>
                  </a:lnTo>
                  <a:lnTo>
                    <a:pt x="1402" y="1298"/>
                  </a:lnTo>
                  <a:lnTo>
                    <a:pt x="1431" y="1195"/>
                  </a:lnTo>
                  <a:lnTo>
                    <a:pt x="1461" y="1093"/>
                  </a:lnTo>
                  <a:lnTo>
                    <a:pt x="1492" y="992"/>
                  </a:lnTo>
                  <a:lnTo>
                    <a:pt x="1524" y="891"/>
                  </a:lnTo>
                  <a:lnTo>
                    <a:pt x="1556" y="791"/>
                  </a:lnTo>
                  <a:lnTo>
                    <a:pt x="1591" y="694"/>
                  </a:lnTo>
                  <a:lnTo>
                    <a:pt x="1625" y="597"/>
                  </a:lnTo>
                  <a:lnTo>
                    <a:pt x="1662" y="502"/>
                  </a:lnTo>
                  <a:lnTo>
                    <a:pt x="1700" y="410"/>
                  </a:lnTo>
                  <a:lnTo>
                    <a:pt x="1719" y="364"/>
                  </a:lnTo>
                  <a:lnTo>
                    <a:pt x="1739" y="319"/>
                  </a:lnTo>
                  <a:lnTo>
                    <a:pt x="1759" y="274"/>
                  </a:lnTo>
                  <a:lnTo>
                    <a:pt x="1780" y="229"/>
                  </a:lnTo>
                  <a:lnTo>
                    <a:pt x="1801" y="186"/>
                  </a:lnTo>
                  <a:lnTo>
                    <a:pt x="1823" y="144"/>
                  </a:lnTo>
                  <a:lnTo>
                    <a:pt x="1845" y="101"/>
                  </a:lnTo>
                  <a:lnTo>
                    <a:pt x="1868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984" y="2122"/>
              <a:ext cx="78" cy="168"/>
            </a:xfrm>
            <a:custGeom>
              <a:avLst/>
              <a:gdLst>
                <a:gd name="T0" fmla="*/ 462 w 706"/>
                <a:gd name="T1" fmla="*/ 35 h 1511"/>
                <a:gd name="T2" fmla="*/ 337 w 706"/>
                <a:gd name="T3" fmla="*/ 145 h 1511"/>
                <a:gd name="T4" fmla="*/ 232 w 706"/>
                <a:gd name="T5" fmla="*/ 258 h 1511"/>
                <a:gd name="T6" fmla="*/ 148 w 706"/>
                <a:gd name="T7" fmla="*/ 375 h 1511"/>
                <a:gd name="T8" fmla="*/ 82 w 706"/>
                <a:gd name="T9" fmla="*/ 497 h 1511"/>
                <a:gd name="T10" fmla="*/ 36 w 706"/>
                <a:gd name="T11" fmla="*/ 624 h 1511"/>
                <a:gd name="T12" fmla="*/ 9 w 706"/>
                <a:gd name="T13" fmla="*/ 755 h 1511"/>
                <a:gd name="T14" fmla="*/ 0 w 706"/>
                <a:gd name="T15" fmla="*/ 892 h 1511"/>
                <a:gd name="T16" fmla="*/ 9 w 706"/>
                <a:gd name="T17" fmla="*/ 1036 h 1511"/>
                <a:gd name="T18" fmla="*/ 36 w 706"/>
                <a:gd name="T19" fmla="*/ 1184 h 1511"/>
                <a:gd name="T20" fmla="*/ 80 w 706"/>
                <a:gd name="T21" fmla="*/ 1340 h 1511"/>
                <a:gd name="T22" fmla="*/ 143 w 706"/>
                <a:gd name="T23" fmla="*/ 1332 h 1511"/>
                <a:gd name="T24" fmla="*/ 129 w 706"/>
                <a:gd name="T25" fmla="*/ 1179 h 1511"/>
                <a:gd name="T26" fmla="*/ 123 w 706"/>
                <a:gd name="T27" fmla="*/ 1028 h 1511"/>
                <a:gd name="T28" fmla="*/ 129 w 706"/>
                <a:gd name="T29" fmla="*/ 931 h 1511"/>
                <a:gd name="T30" fmla="*/ 140 w 706"/>
                <a:gd name="T31" fmla="*/ 861 h 1511"/>
                <a:gd name="T32" fmla="*/ 156 w 706"/>
                <a:gd name="T33" fmla="*/ 792 h 1511"/>
                <a:gd name="T34" fmla="*/ 180 w 706"/>
                <a:gd name="T35" fmla="*/ 725 h 1511"/>
                <a:gd name="T36" fmla="*/ 212 w 706"/>
                <a:gd name="T37" fmla="*/ 660 h 1511"/>
                <a:gd name="T38" fmla="*/ 249 w 706"/>
                <a:gd name="T39" fmla="*/ 620 h 1511"/>
                <a:gd name="T40" fmla="*/ 277 w 706"/>
                <a:gd name="T41" fmla="*/ 631 h 1511"/>
                <a:gd name="T42" fmla="*/ 279 w 706"/>
                <a:gd name="T43" fmla="*/ 717 h 1511"/>
                <a:gd name="T44" fmla="*/ 292 w 706"/>
                <a:gd name="T45" fmla="*/ 803 h 1511"/>
                <a:gd name="T46" fmla="*/ 313 w 706"/>
                <a:gd name="T47" fmla="*/ 889 h 1511"/>
                <a:gd name="T48" fmla="*/ 342 w 706"/>
                <a:gd name="T49" fmla="*/ 972 h 1511"/>
                <a:gd name="T50" fmla="*/ 378 w 706"/>
                <a:gd name="T51" fmla="*/ 1056 h 1511"/>
                <a:gd name="T52" fmla="*/ 448 w 706"/>
                <a:gd name="T53" fmla="*/ 1193 h 1511"/>
                <a:gd name="T54" fmla="*/ 546 w 706"/>
                <a:gd name="T55" fmla="*/ 1355 h 1511"/>
                <a:gd name="T56" fmla="*/ 650 w 706"/>
                <a:gd name="T57" fmla="*/ 1511 h 1511"/>
                <a:gd name="T58" fmla="*/ 674 w 706"/>
                <a:gd name="T59" fmla="*/ 1427 h 1511"/>
                <a:gd name="T60" fmla="*/ 632 w 706"/>
                <a:gd name="T61" fmla="*/ 1344 h 1511"/>
                <a:gd name="T62" fmla="*/ 596 w 706"/>
                <a:gd name="T63" fmla="*/ 1260 h 1511"/>
                <a:gd name="T64" fmla="*/ 563 w 706"/>
                <a:gd name="T65" fmla="*/ 1174 h 1511"/>
                <a:gd name="T66" fmla="*/ 537 w 706"/>
                <a:gd name="T67" fmla="*/ 1087 h 1511"/>
                <a:gd name="T68" fmla="*/ 508 w 706"/>
                <a:gd name="T69" fmla="*/ 968 h 1511"/>
                <a:gd name="T70" fmla="*/ 481 w 706"/>
                <a:gd name="T71" fmla="*/ 785 h 1511"/>
                <a:gd name="T72" fmla="*/ 473 w 706"/>
                <a:gd name="T73" fmla="*/ 597 h 1511"/>
                <a:gd name="T74" fmla="*/ 475 w 706"/>
                <a:gd name="T75" fmla="*/ 464 h 1511"/>
                <a:gd name="T76" fmla="*/ 483 w 706"/>
                <a:gd name="T77" fmla="*/ 365 h 1511"/>
                <a:gd name="T78" fmla="*/ 500 w 706"/>
                <a:gd name="T79" fmla="*/ 268 h 1511"/>
                <a:gd name="T80" fmla="*/ 524 w 706"/>
                <a:gd name="T81" fmla="*/ 173 h 1511"/>
                <a:gd name="T82" fmla="*/ 558 w 706"/>
                <a:gd name="T83" fmla="*/ 8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511">
                  <a:moveTo>
                    <a:pt x="586" y="21"/>
                  </a:moveTo>
                  <a:lnTo>
                    <a:pt x="508" y="0"/>
                  </a:lnTo>
                  <a:lnTo>
                    <a:pt x="462" y="35"/>
                  </a:lnTo>
                  <a:lnTo>
                    <a:pt x="418" y="71"/>
                  </a:lnTo>
                  <a:lnTo>
                    <a:pt x="377" y="108"/>
                  </a:lnTo>
                  <a:lnTo>
                    <a:pt x="337" y="145"/>
                  </a:lnTo>
                  <a:lnTo>
                    <a:pt x="300" y="182"/>
                  </a:lnTo>
                  <a:lnTo>
                    <a:pt x="264" y="219"/>
                  </a:lnTo>
                  <a:lnTo>
                    <a:pt x="232" y="258"/>
                  </a:lnTo>
                  <a:lnTo>
                    <a:pt x="202" y="296"/>
                  </a:lnTo>
                  <a:lnTo>
                    <a:pt x="173" y="335"/>
                  </a:lnTo>
                  <a:lnTo>
                    <a:pt x="148" y="375"/>
                  </a:lnTo>
                  <a:lnTo>
                    <a:pt x="123" y="415"/>
                  </a:lnTo>
                  <a:lnTo>
                    <a:pt x="102" y="455"/>
                  </a:lnTo>
                  <a:lnTo>
                    <a:pt x="82" y="497"/>
                  </a:lnTo>
                  <a:lnTo>
                    <a:pt x="64" y="539"/>
                  </a:lnTo>
                  <a:lnTo>
                    <a:pt x="50" y="580"/>
                  </a:lnTo>
                  <a:lnTo>
                    <a:pt x="36" y="624"/>
                  </a:lnTo>
                  <a:lnTo>
                    <a:pt x="25" y="667"/>
                  </a:lnTo>
                  <a:lnTo>
                    <a:pt x="16" y="711"/>
                  </a:lnTo>
                  <a:lnTo>
                    <a:pt x="9" y="755"/>
                  </a:lnTo>
                  <a:lnTo>
                    <a:pt x="4" y="801"/>
                  </a:lnTo>
                  <a:lnTo>
                    <a:pt x="1" y="847"/>
                  </a:lnTo>
                  <a:lnTo>
                    <a:pt x="0" y="892"/>
                  </a:lnTo>
                  <a:lnTo>
                    <a:pt x="1" y="939"/>
                  </a:lnTo>
                  <a:lnTo>
                    <a:pt x="4" y="987"/>
                  </a:lnTo>
                  <a:lnTo>
                    <a:pt x="9" y="1036"/>
                  </a:lnTo>
                  <a:lnTo>
                    <a:pt x="16" y="1084"/>
                  </a:lnTo>
                  <a:lnTo>
                    <a:pt x="25" y="1134"/>
                  </a:lnTo>
                  <a:lnTo>
                    <a:pt x="36" y="1184"/>
                  </a:lnTo>
                  <a:lnTo>
                    <a:pt x="49" y="1235"/>
                  </a:lnTo>
                  <a:lnTo>
                    <a:pt x="63" y="1288"/>
                  </a:lnTo>
                  <a:lnTo>
                    <a:pt x="80" y="1340"/>
                  </a:lnTo>
                  <a:lnTo>
                    <a:pt x="99" y="1393"/>
                  </a:lnTo>
                  <a:lnTo>
                    <a:pt x="150" y="1385"/>
                  </a:lnTo>
                  <a:lnTo>
                    <a:pt x="143" y="1332"/>
                  </a:lnTo>
                  <a:lnTo>
                    <a:pt x="138" y="1281"/>
                  </a:lnTo>
                  <a:lnTo>
                    <a:pt x="132" y="1230"/>
                  </a:lnTo>
                  <a:lnTo>
                    <a:pt x="129" y="1179"/>
                  </a:lnTo>
                  <a:lnTo>
                    <a:pt x="125" y="1128"/>
                  </a:lnTo>
                  <a:lnTo>
                    <a:pt x="123" y="1078"/>
                  </a:lnTo>
                  <a:lnTo>
                    <a:pt x="123" y="1028"/>
                  </a:lnTo>
                  <a:lnTo>
                    <a:pt x="125" y="980"/>
                  </a:lnTo>
                  <a:lnTo>
                    <a:pt x="126" y="956"/>
                  </a:lnTo>
                  <a:lnTo>
                    <a:pt x="129" y="931"/>
                  </a:lnTo>
                  <a:lnTo>
                    <a:pt x="132" y="908"/>
                  </a:lnTo>
                  <a:lnTo>
                    <a:pt x="135" y="884"/>
                  </a:lnTo>
                  <a:lnTo>
                    <a:pt x="140" y="861"/>
                  </a:lnTo>
                  <a:lnTo>
                    <a:pt x="144" y="838"/>
                  </a:lnTo>
                  <a:lnTo>
                    <a:pt x="150" y="814"/>
                  </a:lnTo>
                  <a:lnTo>
                    <a:pt x="156" y="792"/>
                  </a:lnTo>
                  <a:lnTo>
                    <a:pt x="163" y="770"/>
                  </a:lnTo>
                  <a:lnTo>
                    <a:pt x="171" y="747"/>
                  </a:lnTo>
                  <a:lnTo>
                    <a:pt x="180" y="725"/>
                  </a:lnTo>
                  <a:lnTo>
                    <a:pt x="190" y="703"/>
                  </a:lnTo>
                  <a:lnTo>
                    <a:pt x="200" y="682"/>
                  </a:lnTo>
                  <a:lnTo>
                    <a:pt x="212" y="660"/>
                  </a:lnTo>
                  <a:lnTo>
                    <a:pt x="224" y="639"/>
                  </a:lnTo>
                  <a:lnTo>
                    <a:pt x="238" y="618"/>
                  </a:lnTo>
                  <a:lnTo>
                    <a:pt x="249" y="620"/>
                  </a:lnTo>
                  <a:lnTo>
                    <a:pt x="258" y="625"/>
                  </a:lnTo>
                  <a:lnTo>
                    <a:pt x="265" y="628"/>
                  </a:lnTo>
                  <a:lnTo>
                    <a:pt x="277" y="631"/>
                  </a:lnTo>
                  <a:lnTo>
                    <a:pt x="277" y="660"/>
                  </a:lnTo>
                  <a:lnTo>
                    <a:pt x="278" y="688"/>
                  </a:lnTo>
                  <a:lnTo>
                    <a:pt x="279" y="717"/>
                  </a:lnTo>
                  <a:lnTo>
                    <a:pt x="282" y="746"/>
                  </a:lnTo>
                  <a:lnTo>
                    <a:pt x="287" y="775"/>
                  </a:lnTo>
                  <a:lnTo>
                    <a:pt x="292" y="803"/>
                  </a:lnTo>
                  <a:lnTo>
                    <a:pt x="298" y="832"/>
                  </a:lnTo>
                  <a:lnTo>
                    <a:pt x="305" y="860"/>
                  </a:lnTo>
                  <a:lnTo>
                    <a:pt x="313" y="889"/>
                  </a:lnTo>
                  <a:lnTo>
                    <a:pt x="322" y="917"/>
                  </a:lnTo>
                  <a:lnTo>
                    <a:pt x="331" y="945"/>
                  </a:lnTo>
                  <a:lnTo>
                    <a:pt x="342" y="972"/>
                  </a:lnTo>
                  <a:lnTo>
                    <a:pt x="353" y="1000"/>
                  </a:lnTo>
                  <a:lnTo>
                    <a:pt x="364" y="1028"/>
                  </a:lnTo>
                  <a:lnTo>
                    <a:pt x="378" y="1056"/>
                  </a:lnTo>
                  <a:lnTo>
                    <a:pt x="390" y="1084"/>
                  </a:lnTo>
                  <a:lnTo>
                    <a:pt x="418" y="1138"/>
                  </a:lnTo>
                  <a:lnTo>
                    <a:pt x="448" y="1193"/>
                  </a:lnTo>
                  <a:lnTo>
                    <a:pt x="479" y="1248"/>
                  </a:lnTo>
                  <a:lnTo>
                    <a:pt x="512" y="1301"/>
                  </a:lnTo>
                  <a:lnTo>
                    <a:pt x="546" y="1355"/>
                  </a:lnTo>
                  <a:lnTo>
                    <a:pt x="580" y="1407"/>
                  </a:lnTo>
                  <a:lnTo>
                    <a:pt x="616" y="1459"/>
                  </a:lnTo>
                  <a:lnTo>
                    <a:pt x="650" y="1511"/>
                  </a:lnTo>
                  <a:lnTo>
                    <a:pt x="706" y="1482"/>
                  </a:lnTo>
                  <a:lnTo>
                    <a:pt x="690" y="1454"/>
                  </a:lnTo>
                  <a:lnTo>
                    <a:pt x="674" y="1427"/>
                  </a:lnTo>
                  <a:lnTo>
                    <a:pt x="660" y="1399"/>
                  </a:lnTo>
                  <a:lnTo>
                    <a:pt x="646" y="1371"/>
                  </a:lnTo>
                  <a:lnTo>
                    <a:pt x="632" y="1344"/>
                  </a:lnTo>
                  <a:lnTo>
                    <a:pt x="619" y="1316"/>
                  </a:lnTo>
                  <a:lnTo>
                    <a:pt x="607" y="1288"/>
                  </a:lnTo>
                  <a:lnTo>
                    <a:pt x="596" y="1260"/>
                  </a:lnTo>
                  <a:lnTo>
                    <a:pt x="584" y="1231"/>
                  </a:lnTo>
                  <a:lnTo>
                    <a:pt x="573" y="1203"/>
                  </a:lnTo>
                  <a:lnTo>
                    <a:pt x="563" y="1174"/>
                  </a:lnTo>
                  <a:lnTo>
                    <a:pt x="553" y="1145"/>
                  </a:lnTo>
                  <a:lnTo>
                    <a:pt x="544" y="1116"/>
                  </a:lnTo>
                  <a:lnTo>
                    <a:pt x="537" y="1087"/>
                  </a:lnTo>
                  <a:lnTo>
                    <a:pt x="529" y="1057"/>
                  </a:lnTo>
                  <a:lnTo>
                    <a:pt x="521" y="1028"/>
                  </a:lnTo>
                  <a:lnTo>
                    <a:pt x="508" y="968"/>
                  </a:lnTo>
                  <a:lnTo>
                    <a:pt x="498" y="908"/>
                  </a:lnTo>
                  <a:lnTo>
                    <a:pt x="489" y="848"/>
                  </a:lnTo>
                  <a:lnTo>
                    <a:pt x="481" y="785"/>
                  </a:lnTo>
                  <a:lnTo>
                    <a:pt x="477" y="723"/>
                  </a:lnTo>
                  <a:lnTo>
                    <a:pt x="474" y="660"/>
                  </a:lnTo>
                  <a:lnTo>
                    <a:pt x="473" y="597"/>
                  </a:lnTo>
                  <a:lnTo>
                    <a:pt x="474" y="532"/>
                  </a:lnTo>
                  <a:lnTo>
                    <a:pt x="474" y="498"/>
                  </a:lnTo>
                  <a:lnTo>
                    <a:pt x="475" y="464"/>
                  </a:lnTo>
                  <a:lnTo>
                    <a:pt x="477" y="431"/>
                  </a:lnTo>
                  <a:lnTo>
                    <a:pt x="480" y="397"/>
                  </a:lnTo>
                  <a:lnTo>
                    <a:pt x="483" y="365"/>
                  </a:lnTo>
                  <a:lnTo>
                    <a:pt x="488" y="333"/>
                  </a:lnTo>
                  <a:lnTo>
                    <a:pt x="493" y="301"/>
                  </a:lnTo>
                  <a:lnTo>
                    <a:pt x="500" y="268"/>
                  </a:lnTo>
                  <a:lnTo>
                    <a:pt x="507" y="236"/>
                  </a:lnTo>
                  <a:lnTo>
                    <a:pt x="516" y="205"/>
                  </a:lnTo>
                  <a:lnTo>
                    <a:pt x="524" y="173"/>
                  </a:lnTo>
                  <a:lnTo>
                    <a:pt x="534" y="142"/>
                  </a:lnTo>
                  <a:lnTo>
                    <a:pt x="546" y="111"/>
                  </a:lnTo>
                  <a:lnTo>
                    <a:pt x="558" y="81"/>
                  </a:lnTo>
                  <a:lnTo>
                    <a:pt x="571" y="51"/>
                  </a:lnTo>
                  <a:lnTo>
                    <a:pt x="586" y="2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923" y="2119"/>
              <a:ext cx="48" cy="121"/>
            </a:xfrm>
            <a:custGeom>
              <a:avLst/>
              <a:gdLst>
                <a:gd name="T0" fmla="*/ 382 w 433"/>
                <a:gd name="T1" fmla="*/ 0 h 1090"/>
                <a:gd name="T2" fmla="*/ 433 w 433"/>
                <a:gd name="T3" fmla="*/ 69 h 1090"/>
                <a:gd name="T4" fmla="*/ 331 w 433"/>
                <a:gd name="T5" fmla="*/ 219 h 1090"/>
                <a:gd name="T6" fmla="*/ 378 w 433"/>
                <a:gd name="T7" fmla="*/ 717 h 1090"/>
                <a:gd name="T8" fmla="*/ 103 w 433"/>
                <a:gd name="T9" fmla="*/ 1090 h 1090"/>
                <a:gd name="T10" fmla="*/ 90 w 433"/>
                <a:gd name="T11" fmla="*/ 558 h 1090"/>
                <a:gd name="T12" fmla="*/ 0 w 433"/>
                <a:gd name="T13" fmla="*/ 240 h 1090"/>
                <a:gd name="T14" fmla="*/ 382 w 433"/>
                <a:gd name="T15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1090">
                  <a:moveTo>
                    <a:pt x="382" y="0"/>
                  </a:moveTo>
                  <a:lnTo>
                    <a:pt x="433" y="69"/>
                  </a:lnTo>
                  <a:lnTo>
                    <a:pt x="331" y="219"/>
                  </a:lnTo>
                  <a:lnTo>
                    <a:pt x="378" y="717"/>
                  </a:lnTo>
                  <a:lnTo>
                    <a:pt x="103" y="1090"/>
                  </a:lnTo>
                  <a:lnTo>
                    <a:pt x="90" y="558"/>
                  </a:lnTo>
                  <a:lnTo>
                    <a:pt x="0" y="240"/>
                  </a:lnTo>
                  <a:lnTo>
                    <a:pt x="38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939" y="2221"/>
              <a:ext cx="201" cy="213"/>
            </a:xfrm>
            <a:custGeom>
              <a:avLst/>
              <a:gdLst>
                <a:gd name="T0" fmla="*/ 14 w 1812"/>
                <a:gd name="T1" fmla="*/ 437 h 1910"/>
                <a:gd name="T2" fmla="*/ 73 w 1812"/>
                <a:gd name="T3" fmla="*/ 831 h 1910"/>
                <a:gd name="T4" fmla="*/ 136 w 1812"/>
                <a:gd name="T5" fmla="*/ 1223 h 1910"/>
                <a:gd name="T6" fmla="*/ 198 w 1812"/>
                <a:gd name="T7" fmla="*/ 1615 h 1910"/>
                <a:gd name="T8" fmla="*/ 336 w 1812"/>
                <a:gd name="T9" fmla="*/ 1884 h 1910"/>
                <a:gd name="T10" fmla="*/ 321 w 1812"/>
                <a:gd name="T11" fmla="*/ 1625 h 1910"/>
                <a:gd name="T12" fmla="*/ 297 w 1812"/>
                <a:gd name="T13" fmla="*/ 1366 h 1910"/>
                <a:gd name="T14" fmla="*/ 288 w 1812"/>
                <a:gd name="T15" fmla="*/ 1109 h 1910"/>
                <a:gd name="T16" fmla="*/ 297 w 1812"/>
                <a:gd name="T17" fmla="*/ 980 h 1910"/>
                <a:gd name="T18" fmla="*/ 318 w 1812"/>
                <a:gd name="T19" fmla="*/ 853 h 1910"/>
                <a:gd name="T20" fmla="*/ 421 w 1812"/>
                <a:gd name="T21" fmla="*/ 971 h 1910"/>
                <a:gd name="T22" fmla="*/ 481 w 1812"/>
                <a:gd name="T23" fmla="*/ 1114 h 1910"/>
                <a:gd name="T24" fmla="*/ 555 w 1812"/>
                <a:gd name="T25" fmla="*/ 1242 h 1910"/>
                <a:gd name="T26" fmla="*/ 643 w 1812"/>
                <a:gd name="T27" fmla="*/ 1355 h 1910"/>
                <a:gd name="T28" fmla="*/ 744 w 1812"/>
                <a:gd name="T29" fmla="*/ 1457 h 1910"/>
                <a:gd name="T30" fmla="*/ 855 w 1812"/>
                <a:gd name="T31" fmla="*/ 1547 h 1910"/>
                <a:gd name="T32" fmla="*/ 976 w 1812"/>
                <a:gd name="T33" fmla="*/ 1628 h 1910"/>
                <a:gd name="T34" fmla="*/ 1251 w 1812"/>
                <a:gd name="T35" fmla="*/ 1656 h 1910"/>
                <a:gd name="T36" fmla="*/ 1130 w 1812"/>
                <a:gd name="T37" fmla="*/ 1524 h 1910"/>
                <a:gd name="T38" fmla="*/ 1023 w 1812"/>
                <a:gd name="T39" fmla="*/ 1384 h 1910"/>
                <a:gd name="T40" fmla="*/ 936 w 1812"/>
                <a:gd name="T41" fmla="*/ 1236 h 1910"/>
                <a:gd name="T42" fmla="*/ 872 w 1812"/>
                <a:gd name="T43" fmla="*/ 1078 h 1910"/>
                <a:gd name="T44" fmla="*/ 1013 w 1812"/>
                <a:gd name="T45" fmla="*/ 1080 h 1910"/>
                <a:gd name="T46" fmla="*/ 1110 w 1812"/>
                <a:gd name="T47" fmla="*/ 1147 h 1910"/>
                <a:gd name="T48" fmla="*/ 1211 w 1812"/>
                <a:gd name="T49" fmla="*/ 1197 h 1910"/>
                <a:gd name="T50" fmla="*/ 1317 w 1812"/>
                <a:gd name="T51" fmla="*/ 1233 h 1910"/>
                <a:gd name="T52" fmla="*/ 1427 w 1812"/>
                <a:gd name="T53" fmla="*/ 1253 h 1910"/>
                <a:gd name="T54" fmla="*/ 1541 w 1812"/>
                <a:gd name="T55" fmla="*/ 1258 h 1910"/>
                <a:gd name="T56" fmla="*/ 1659 w 1812"/>
                <a:gd name="T57" fmla="*/ 1252 h 1910"/>
                <a:gd name="T58" fmla="*/ 1781 w 1812"/>
                <a:gd name="T59" fmla="*/ 1234 h 1910"/>
                <a:gd name="T60" fmla="*/ 1711 w 1812"/>
                <a:gd name="T61" fmla="*/ 1119 h 1910"/>
                <a:gd name="T62" fmla="*/ 1529 w 1812"/>
                <a:gd name="T63" fmla="*/ 1079 h 1910"/>
                <a:gd name="T64" fmla="*/ 1354 w 1812"/>
                <a:gd name="T65" fmla="*/ 1005 h 1910"/>
                <a:gd name="T66" fmla="*/ 1191 w 1812"/>
                <a:gd name="T67" fmla="*/ 903 h 1910"/>
                <a:gd name="T68" fmla="*/ 1043 w 1812"/>
                <a:gd name="T69" fmla="*/ 775 h 1910"/>
                <a:gd name="T70" fmla="*/ 916 w 1812"/>
                <a:gd name="T71" fmla="*/ 628 h 1910"/>
                <a:gd name="T72" fmla="*/ 814 w 1812"/>
                <a:gd name="T73" fmla="*/ 466 h 1910"/>
                <a:gd name="T74" fmla="*/ 741 w 1812"/>
                <a:gd name="T75" fmla="*/ 295 h 1910"/>
                <a:gd name="T76" fmla="*/ 630 w 1812"/>
                <a:gd name="T77" fmla="*/ 243 h 1910"/>
                <a:gd name="T78" fmla="*/ 621 w 1812"/>
                <a:gd name="T79" fmla="*/ 407 h 1910"/>
                <a:gd name="T80" fmla="*/ 629 w 1812"/>
                <a:gd name="T81" fmla="*/ 571 h 1910"/>
                <a:gd name="T82" fmla="*/ 650 w 1812"/>
                <a:gd name="T83" fmla="*/ 736 h 1910"/>
                <a:gd name="T84" fmla="*/ 610 w 1812"/>
                <a:gd name="T85" fmla="*/ 858 h 1910"/>
                <a:gd name="T86" fmla="*/ 528 w 1812"/>
                <a:gd name="T87" fmla="*/ 764 h 1910"/>
                <a:gd name="T88" fmla="*/ 457 w 1812"/>
                <a:gd name="T89" fmla="*/ 666 h 1910"/>
                <a:gd name="T90" fmla="*/ 397 w 1812"/>
                <a:gd name="T91" fmla="*/ 564 h 1910"/>
                <a:gd name="T92" fmla="*/ 348 w 1812"/>
                <a:gd name="T93" fmla="*/ 459 h 1910"/>
                <a:gd name="T94" fmla="*/ 311 w 1812"/>
                <a:gd name="T95" fmla="*/ 350 h 1910"/>
                <a:gd name="T96" fmla="*/ 285 w 1812"/>
                <a:gd name="T97" fmla="*/ 238 h 1910"/>
                <a:gd name="T98" fmla="*/ 274 w 1812"/>
                <a:gd name="T99" fmla="*/ 121 h 1910"/>
                <a:gd name="T100" fmla="*/ 275 w 1812"/>
                <a:gd name="T101" fmla="*/ 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2" h="1910">
                  <a:moveTo>
                    <a:pt x="275" y="0"/>
                  </a:moveTo>
                  <a:lnTo>
                    <a:pt x="194" y="4"/>
                  </a:lnTo>
                  <a:lnTo>
                    <a:pt x="0" y="339"/>
                  </a:lnTo>
                  <a:lnTo>
                    <a:pt x="14" y="437"/>
                  </a:lnTo>
                  <a:lnTo>
                    <a:pt x="27" y="536"/>
                  </a:lnTo>
                  <a:lnTo>
                    <a:pt x="42" y="634"/>
                  </a:lnTo>
                  <a:lnTo>
                    <a:pt x="57" y="732"/>
                  </a:lnTo>
                  <a:lnTo>
                    <a:pt x="73" y="831"/>
                  </a:lnTo>
                  <a:lnTo>
                    <a:pt x="88" y="929"/>
                  </a:lnTo>
                  <a:lnTo>
                    <a:pt x="104" y="1027"/>
                  </a:lnTo>
                  <a:lnTo>
                    <a:pt x="121" y="1125"/>
                  </a:lnTo>
                  <a:lnTo>
                    <a:pt x="136" y="1223"/>
                  </a:lnTo>
                  <a:lnTo>
                    <a:pt x="153" y="1321"/>
                  </a:lnTo>
                  <a:lnTo>
                    <a:pt x="168" y="1419"/>
                  </a:lnTo>
                  <a:lnTo>
                    <a:pt x="184" y="1517"/>
                  </a:lnTo>
                  <a:lnTo>
                    <a:pt x="198" y="1615"/>
                  </a:lnTo>
                  <a:lnTo>
                    <a:pt x="213" y="1713"/>
                  </a:lnTo>
                  <a:lnTo>
                    <a:pt x="227" y="1812"/>
                  </a:lnTo>
                  <a:lnTo>
                    <a:pt x="241" y="1910"/>
                  </a:lnTo>
                  <a:lnTo>
                    <a:pt x="336" y="1884"/>
                  </a:lnTo>
                  <a:lnTo>
                    <a:pt x="334" y="1819"/>
                  </a:lnTo>
                  <a:lnTo>
                    <a:pt x="331" y="1754"/>
                  </a:lnTo>
                  <a:lnTo>
                    <a:pt x="326" y="1690"/>
                  </a:lnTo>
                  <a:lnTo>
                    <a:pt x="321" y="1625"/>
                  </a:lnTo>
                  <a:lnTo>
                    <a:pt x="314" y="1560"/>
                  </a:lnTo>
                  <a:lnTo>
                    <a:pt x="308" y="1496"/>
                  </a:lnTo>
                  <a:lnTo>
                    <a:pt x="302" y="1431"/>
                  </a:lnTo>
                  <a:lnTo>
                    <a:pt x="297" y="1366"/>
                  </a:lnTo>
                  <a:lnTo>
                    <a:pt x="293" y="1302"/>
                  </a:lnTo>
                  <a:lnTo>
                    <a:pt x="289" y="1237"/>
                  </a:lnTo>
                  <a:lnTo>
                    <a:pt x="288" y="1173"/>
                  </a:lnTo>
                  <a:lnTo>
                    <a:pt x="288" y="1109"/>
                  </a:lnTo>
                  <a:lnTo>
                    <a:pt x="289" y="1077"/>
                  </a:lnTo>
                  <a:lnTo>
                    <a:pt x="292" y="1044"/>
                  </a:lnTo>
                  <a:lnTo>
                    <a:pt x="294" y="1012"/>
                  </a:lnTo>
                  <a:lnTo>
                    <a:pt x="297" y="980"/>
                  </a:lnTo>
                  <a:lnTo>
                    <a:pt x="302" y="949"/>
                  </a:lnTo>
                  <a:lnTo>
                    <a:pt x="306" y="916"/>
                  </a:lnTo>
                  <a:lnTo>
                    <a:pt x="312" y="884"/>
                  </a:lnTo>
                  <a:lnTo>
                    <a:pt x="318" y="853"/>
                  </a:lnTo>
                  <a:lnTo>
                    <a:pt x="387" y="853"/>
                  </a:lnTo>
                  <a:lnTo>
                    <a:pt x="397" y="893"/>
                  </a:lnTo>
                  <a:lnTo>
                    <a:pt x="408" y="932"/>
                  </a:lnTo>
                  <a:lnTo>
                    <a:pt x="421" y="971"/>
                  </a:lnTo>
                  <a:lnTo>
                    <a:pt x="434" y="1008"/>
                  </a:lnTo>
                  <a:lnTo>
                    <a:pt x="448" y="1044"/>
                  </a:lnTo>
                  <a:lnTo>
                    <a:pt x="464" y="1079"/>
                  </a:lnTo>
                  <a:lnTo>
                    <a:pt x="481" y="1114"/>
                  </a:lnTo>
                  <a:lnTo>
                    <a:pt x="497" y="1147"/>
                  </a:lnTo>
                  <a:lnTo>
                    <a:pt x="516" y="1179"/>
                  </a:lnTo>
                  <a:lnTo>
                    <a:pt x="535" y="1210"/>
                  </a:lnTo>
                  <a:lnTo>
                    <a:pt x="555" y="1242"/>
                  </a:lnTo>
                  <a:lnTo>
                    <a:pt x="576" y="1271"/>
                  </a:lnTo>
                  <a:lnTo>
                    <a:pt x="597" y="1300"/>
                  </a:lnTo>
                  <a:lnTo>
                    <a:pt x="620" y="1327"/>
                  </a:lnTo>
                  <a:lnTo>
                    <a:pt x="643" y="1355"/>
                  </a:lnTo>
                  <a:lnTo>
                    <a:pt x="667" y="1381"/>
                  </a:lnTo>
                  <a:lnTo>
                    <a:pt x="693" y="1407"/>
                  </a:lnTo>
                  <a:lnTo>
                    <a:pt x="719" y="1432"/>
                  </a:lnTo>
                  <a:lnTo>
                    <a:pt x="744" y="1457"/>
                  </a:lnTo>
                  <a:lnTo>
                    <a:pt x="771" y="1480"/>
                  </a:lnTo>
                  <a:lnTo>
                    <a:pt x="799" y="1502"/>
                  </a:lnTo>
                  <a:lnTo>
                    <a:pt x="826" y="1526"/>
                  </a:lnTo>
                  <a:lnTo>
                    <a:pt x="855" y="1547"/>
                  </a:lnTo>
                  <a:lnTo>
                    <a:pt x="885" y="1568"/>
                  </a:lnTo>
                  <a:lnTo>
                    <a:pt x="915" y="1589"/>
                  </a:lnTo>
                  <a:lnTo>
                    <a:pt x="945" y="1609"/>
                  </a:lnTo>
                  <a:lnTo>
                    <a:pt x="976" y="1628"/>
                  </a:lnTo>
                  <a:lnTo>
                    <a:pt x="1008" y="1648"/>
                  </a:lnTo>
                  <a:lnTo>
                    <a:pt x="1071" y="1685"/>
                  </a:lnTo>
                  <a:lnTo>
                    <a:pt x="1136" y="1721"/>
                  </a:lnTo>
                  <a:lnTo>
                    <a:pt x="1251" y="1656"/>
                  </a:lnTo>
                  <a:lnTo>
                    <a:pt x="1220" y="1624"/>
                  </a:lnTo>
                  <a:lnTo>
                    <a:pt x="1189" y="1590"/>
                  </a:lnTo>
                  <a:lnTo>
                    <a:pt x="1159" y="1557"/>
                  </a:lnTo>
                  <a:lnTo>
                    <a:pt x="1130" y="1524"/>
                  </a:lnTo>
                  <a:lnTo>
                    <a:pt x="1102" y="1489"/>
                  </a:lnTo>
                  <a:lnTo>
                    <a:pt x="1074" y="1455"/>
                  </a:lnTo>
                  <a:lnTo>
                    <a:pt x="1049" y="1420"/>
                  </a:lnTo>
                  <a:lnTo>
                    <a:pt x="1023" y="1384"/>
                  </a:lnTo>
                  <a:lnTo>
                    <a:pt x="1000" y="1348"/>
                  </a:lnTo>
                  <a:lnTo>
                    <a:pt x="978" y="1311"/>
                  </a:lnTo>
                  <a:lnTo>
                    <a:pt x="956" y="1274"/>
                  </a:lnTo>
                  <a:lnTo>
                    <a:pt x="936" y="1236"/>
                  </a:lnTo>
                  <a:lnTo>
                    <a:pt x="918" y="1197"/>
                  </a:lnTo>
                  <a:lnTo>
                    <a:pt x="901" y="1158"/>
                  </a:lnTo>
                  <a:lnTo>
                    <a:pt x="885" y="1118"/>
                  </a:lnTo>
                  <a:lnTo>
                    <a:pt x="872" y="1078"/>
                  </a:lnTo>
                  <a:lnTo>
                    <a:pt x="944" y="1018"/>
                  </a:lnTo>
                  <a:lnTo>
                    <a:pt x="968" y="1039"/>
                  </a:lnTo>
                  <a:lnTo>
                    <a:pt x="990" y="1060"/>
                  </a:lnTo>
                  <a:lnTo>
                    <a:pt x="1013" y="1080"/>
                  </a:lnTo>
                  <a:lnTo>
                    <a:pt x="1036" y="1098"/>
                  </a:lnTo>
                  <a:lnTo>
                    <a:pt x="1061" y="1116"/>
                  </a:lnTo>
                  <a:lnTo>
                    <a:pt x="1085" y="1131"/>
                  </a:lnTo>
                  <a:lnTo>
                    <a:pt x="1110" y="1147"/>
                  </a:lnTo>
                  <a:lnTo>
                    <a:pt x="1134" y="1161"/>
                  </a:lnTo>
                  <a:lnTo>
                    <a:pt x="1160" y="1174"/>
                  </a:lnTo>
                  <a:lnTo>
                    <a:pt x="1185" y="1186"/>
                  </a:lnTo>
                  <a:lnTo>
                    <a:pt x="1211" y="1197"/>
                  </a:lnTo>
                  <a:lnTo>
                    <a:pt x="1237" y="1207"/>
                  </a:lnTo>
                  <a:lnTo>
                    <a:pt x="1263" y="1217"/>
                  </a:lnTo>
                  <a:lnTo>
                    <a:pt x="1290" y="1225"/>
                  </a:lnTo>
                  <a:lnTo>
                    <a:pt x="1317" y="1233"/>
                  </a:lnTo>
                  <a:lnTo>
                    <a:pt x="1344" y="1238"/>
                  </a:lnTo>
                  <a:lnTo>
                    <a:pt x="1371" y="1244"/>
                  </a:lnTo>
                  <a:lnTo>
                    <a:pt x="1399" y="1248"/>
                  </a:lnTo>
                  <a:lnTo>
                    <a:pt x="1427" y="1253"/>
                  </a:lnTo>
                  <a:lnTo>
                    <a:pt x="1456" y="1255"/>
                  </a:lnTo>
                  <a:lnTo>
                    <a:pt x="1483" y="1257"/>
                  </a:lnTo>
                  <a:lnTo>
                    <a:pt x="1512" y="1258"/>
                  </a:lnTo>
                  <a:lnTo>
                    <a:pt x="1541" y="1258"/>
                  </a:lnTo>
                  <a:lnTo>
                    <a:pt x="1570" y="1258"/>
                  </a:lnTo>
                  <a:lnTo>
                    <a:pt x="1600" y="1257"/>
                  </a:lnTo>
                  <a:lnTo>
                    <a:pt x="1630" y="1255"/>
                  </a:lnTo>
                  <a:lnTo>
                    <a:pt x="1659" y="1252"/>
                  </a:lnTo>
                  <a:lnTo>
                    <a:pt x="1690" y="1248"/>
                  </a:lnTo>
                  <a:lnTo>
                    <a:pt x="1720" y="1245"/>
                  </a:lnTo>
                  <a:lnTo>
                    <a:pt x="1750" y="1239"/>
                  </a:lnTo>
                  <a:lnTo>
                    <a:pt x="1781" y="1234"/>
                  </a:lnTo>
                  <a:lnTo>
                    <a:pt x="1812" y="1228"/>
                  </a:lnTo>
                  <a:lnTo>
                    <a:pt x="1803" y="1125"/>
                  </a:lnTo>
                  <a:lnTo>
                    <a:pt x="1757" y="1124"/>
                  </a:lnTo>
                  <a:lnTo>
                    <a:pt x="1711" y="1119"/>
                  </a:lnTo>
                  <a:lnTo>
                    <a:pt x="1664" y="1112"/>
                  </a:lnTo>
                  <a:lnTo>
                    <a:pt x="1619" y="1104"/>
                  </a:lnTo>
                  <a:lnTo>
                    <a:pt x="1574" y="1092"/>
                  </a:lnTo>
                  <a:lnTo>
                    <a:pt x="1529" y="1079"/>
                  </a:lnTo>
                  <a:lnTo>
                    <a:pt x="1484" y="1063"/>
                  </a:lnTo>
                  <a:lnTo>
                    <a:pt x="1440" y="1047"/>
                  </a:lnTo>
                  <a:lnTo>
                    <a:pt x="1397" y="1027"/>
                  </a:lnTo>
                  <a:lnTo>
                    <a:pt x="1354" y="1005"/>
                  </a:lnTo>
                  <a:lnTo>
                    <a:pt x="1312" y="982"/>
                  </a:lnTo>
                  <a:lnTo>
                    <a:pt x="1271" y="958"/>
                  </a:lnTo>
                  <a:lnTo>
                    <a:pt x="1230" y="931"/>
                  </a:lnTo>
                  <a:lnTo>
                    <a:pt x="1191" y="903"/>
                  </a:lnTo>
                  <a:lnTo>
                    <a:pt x="1152" y="873"/>
                  </a:lnTo>
                  <a:lnTo>
                    <a:pt x="1114" y="842"/>
                  </a:lnTo>
                  <a:lnTo>
                    <a:pt x="1079" y="809"/>
                  </a:lnTo>
                  <a:lnTo>
                    <a:pt x="1043" y="775"/>
                  </a:lnTo>
                  <a:lnTo>
                    <a:pt x="1010" y="740"/>
                  </a:lnTo>
                  <a:lnTo>
                    <a:pt x="978" y="703"/>
                  </a:lnTo>
                  <a:lnTo>
                    <a:pt x="946" y="667"/>
                  </a:lnTo>
                  <a:lnTo>
                    <a:pt x="916" y="628"/>
                  </a:lnTo>
                  <a:lnTo>
                    <a:pt x="889" y="589"/>
                  </a:lnTo>
                  <a:lnTo>
                    <a:pt x="862" y="549"/>
                  </a:lnTo>
                  <a:lnTo>
                    <a:pt x="837" y="507"/>
                  </a:lnTo>
                  <a:lnTo>
                    <a:pt x="814" y="466"/>
                  </a:lnTo>
                  <a:lnTo>
                    <a:pt x="793" y="424"/>
                  </a:lnTo>
                  <a:lnTo>
                    <a:pt x="774" y="381"/>
                  </a:lnTo>
                  <a:lnTo>
                    <a:pt x="756" y="338"/>
                  </a:lnTo>
                  <a:lnTo>
                    <a:pt x="741" y="295"/>
                  </a:lnTo>
                  <a:lnTo>
                    <a:pt x="729" y="250"/>
                  </a:lnTo>
                  <a:lnTo>
                    <a:pt x="717" y="206"/>
                  </a:lnTo>
                  <a:lnTo>
                    <a:pt x="635" y="202"/>
                  </a:lnTo>
                  <a:lnTo>
                    <a:pt x="630" y="243"/>
                  </a:lnTo>
                  <a:lnTo>
                    <a:pt x="626" y="283"/>
                  </a:lnTo>
                  <a:lnTo>
                    <a:pt x="623" y="325"/>
                  </a:lnTo>
                  <a:lnTo>
                    <a:pt x="621" y="366"/>
                  </a:lnTo>
                  <a:lnTo>
                    <a:pt x="621" y="407"/>
                  </a:lnTo>
                  <a:lnTo>
                    <a:pt x="621" y="448"/>
                  </a:lnTo>
                  <a:lnTo>
                    <a:pt x="622" y="490"/>
                  </a:lnTo>
                  <a:lnTo>
                    <a:pt x="625" y="530"/>
                  </a:lnTo>
                  <a:lnTo>
                    <a:pt x="629" y="571"/>
                  </a:lnTo>
                  <a:lnTo>
                    <a:pt x="632" y="612"/>
                  </a:lnTo>
                  <a:lnTo>
                    <a:pt x="637" y="653"/>
                  </a:lnTo>
                  <a:lnTo>
                    <a:pt x="643" y="695"/>
                  </a:lnTo>
                  <a:lnTo>
                    <a:pt x="650" y="736"/>
                  </a:lnTo>
                  <a:lnTo>
                    <a:pt x="657" y="777"/>
                  </a:lnTo>
                  <a:lnTo>
                    <a:pt x="665" y="817"/>
                  </a:lnTo>
                  <a:lnTo>
                    <a:pt x="674" y="858"/>
                  </a:lnTo>
                  <a:lnTo>
                    <a:pt x="610" y="858"/>
                  </a:lnTo>
                  <a:lnTo>
                    <a:pt x="588" y="835"/>
                  </a:lnTo>
                  <a:lnTo>
                    <a:pt x="567" y="812"/>
                  </a:lnTo>
                  <a:lnTo>
                    <a:pt x="547" y="788"/>
                  </a:lnTo>
                  <a:lnTo>
                    <a:pt x="528" y="764"/>
                  </a:lnTo>
                  <a:lnTo>
                    <a:pt x="510" y="739"/>
                  </a:lnTo>
                  <a:lnTo>
                    <a:pt x="492" y="716"/>
                  </a:lnTo>
                  <a:lnTo>
                    <a:pt x="474" y="690"/>
                  </a:lnTo>
                  <a:lnTo>
                    <a:pt x="457" y="666"/>
                  </a:lnTo>
                  <a:lnTo>
                    <a:pt x="442" y="641"/>
                  </a:lnTo>
                  <a:lnTo>
                    <a:pt x="426" y="615"/>
                  </a:lnTo>
                  <a:lnTo>
                    <a:pt x="411" y="590"/>
                  </a:lnTo>
                  <a:lnTo>
                    <a:pt x="397" y="564"/>
                  </a:lnTo>
                  <a:lnTo>
                    <a:pt x="384" y="539"/>
                  </a:lnTo>
                  <a:lnTo>
                    <a:pt x="371" y="512"/>
                  </a:lnTo>
                  <a:lnTo>
                    <a:pt x="360" y="486"/>
                  </a:lnTo>
                  <a:lnTo>
                    <a:pt x="348" y="459"/>
                  </a:lnTo>
                  <a:lnTo>
                    <a:pt x="337" y="433"/>
                  </a:lnTo>
                  <a:lnTo>
                    <a:pt x="327" y="405"/>
                  </a:lnTo>
                  <a:lnTo>
                    <a:pt x="318" y="378"/>
                  </a:lnTo>
                  <a:lnTo>
                    <a:pt x="311" y="350"/>
                  </a:lnTo>
                  <a:lnTo>
                    <a:pt x="303" y="322"/>
                  </a:lnTo>
                  <a:lnTo>
                    <a:pt x="296" y="295"/>
                  </a:lnTo>
                  <a:lnTo>
                    <a:pt x="291" y="267"/>
                  </a:lnTo>
                  <a:lnTo>
                    <a:pt x="285" y="238"/>
                  </a:lnTo>
                  <a:lnTo>
                    <a:pt x="282" y="209"/>
                  </a:lnTo>
                  <a:lnTo>
                    <a:pt x="278" y="180"/>
                  </a:lnTo>
                  <a:lnTo>
                    <a:pt x="275" y="151"/>
                  </a:lnTo>
                  <a:lnTo>
                    <a:pt x="274" y="121"/>
                  </a:lnTo>
                  <a:lnTo>
                    <a:pt x="273" y="91"/>
                  </a:lnTo>
                  <a:lnTo>
                    <a:pt x="273" y="61"/>
                  </a:lnTo>
                  <a:lnTo>
                    <a:pt x="273" y="3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074" y="2429"/>
              <a:ext cx="66" cy="131"/>
            </a:xfrm>
            <a:custGeom>
              <a:avLst/>
              <a:gdLst>
                <a:gd name="T0" fmla="*/ 307 w 591"/>
                <a:gd name="T1" fmla="*/ 24 h 1183"/>
                <a:gd name="T2" fmla="*/ 453 w 591"/>
                <a:gd name="T3" fmla="*/ 626 h 1183"/>
                <a:gd name="T4" fmla="*/ 591 w 591"/>
                <a:gd name="T5" fmla="*/ 1176 h 1183"/>
                <a:gd name="T6" fmla="*/ 588 w 591"/>
                <a:gd name="T7" fmla="*/ 1183 h 1183"/>
                <a:gd name="T8" fmla="*/ 199 w 591"/>
                <a:gd name="T9" fmla="*/ 1080 h 1183"/>
                <a:gd name="T10" fmla="*/ 57 w 591"/>
                <a:gd name="T11" fmla="*/ 978 h 1183"/>
                <a:gd name="T12" fmla="*/ 75 w 591"/>
                <a:gd name="T13" fmla="*/ 325 h 1183"/>
                <a:gd name="T14" fmla="*/ 0 w 591"/>
                <a:gd name="T15" fmla="*/ 213 h 1183"/>
                <a:gd name="T16" fmla="*/ 83 w 591"/>
                <a:gd name="T17" fmla="*/ 0 h 1183"/>
                <a:gd name="T18" fmla="*/ 307 w 591"/>
                <a:gd name="T19" fmla="*/ 2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1183">
                  <a:moveTo>
                    <a:pt x="307" y="24"/>
                  </a:moveTo>
                  <a:lnTo>
                    <a:pt x="453" y="626"/>
                  </a:lnTo>
                  <a:lnTo>
                    <a:pt x="591" y="1176"/>
                  </a:lnTo>
                  <a:lnTo>
                    <a:pt x="588" y="1183"/>
                  </a:lnTo>
                  <a:lnTo>
                    <a:pt x="199" y="1080"/>
                  </a:lnTo>
                  <a:lnTo>
                    <a:pt x="57" y="978"/>
                  </a:lnTo>
                  <a:lnTo>
                    <a:pt x="75" y="325"/>
                  </a:lnTo>
                  <a:lnTo>
                    <a:pt x="0" y="213"/>
                  </a:lnTo>
                  <a:lnTo>
                    <a:pt x="83" y="0"/>
                  </a:lnTo>
                  <a:lnTo>
                    <a:pt x="307" y="2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982" y="2367"/>
              <a:ext cx="160" cy="435"/>
            </a:xfrm>
            <a:custGeom>
              <a:avLst/>
              <a:gdLst>
                <a:gd name="T0" fmla="*/ 516 w 1439"/>
                <a:gd name="T1" fmla="*/ 431 h 3921"/>
                <a:gd name="T2" fmla="*/ 554 w 1439"/>
                <a:gd name="T3" fmla="*/ 523 h 3921"/>
                <a:gd name="T4" fmla="*/ 209 w 1439"/>
                <a:gd name="T5" fmla="*/ 717 h 3921"/>
                <a:gd name="T6" fmla="*/ 95 w 1439"/>
                <a:gd name="T7" fmla="*/ 396 h 3921"/>
                <a:gd name="T8" fmla="*/ 0 w 1439"/>
                <a:gd name="T9" fmla="*/ 70 h 3921"/>
                <a:gd name="T10" fmla="*/ 53 w 1439"/>
                <a:gd name="T11" fmla="*/ 0 h 3921"/>
                <a:gd name="T12" fmla="*/ 516 w 1439"/>
                <a:gd name="T13" fmla="*/ 431 h 3921"/>
                <a:gd name="T14" fmla="*/ 746 w 1439"/>
                <a:gd name="T15" fmla="*/ 990 h 3921"/>
                <a:gd name="T16" fmla="*/ 774 w 1439"/>
                <a:gd name="T17" fmla="*/ 1058 h 3921"/>
                <a:gd name="T18" fmla="*/ 815 w 1439"/>
                <a:gd name="T19" fmla="*/ 1585 h 3921"/>
                <a:gd name="T20" fmla="*/ 545 w 1439"/>
                <a:gd name="T21" fmla="*/ 1514 h 3921"/>
                <a:gd name="T22" fmla="*/ 746 w 1439"/>
                <a:gd name="T23" fmla="*/ 990 h 3921"/>
                <a:gd name="T24" fmla="*/ 1439 w 1439"/>
                <a:gd name="T25" fmla="*/ 2680 h 3921"/>
                <a:gd name="T26" fmla="*/ 1359 w 1439"/>
                <a:gd name="T27" fmla="*/ 3731 h 3921"/>
                <a:gd name="T28" fmla="*/ 1281 w 1439"/>
                <a:gd name="T29" fmla="*/ 3921 h 3921"/>
                <a:gd name="T30" fmla="*/ 994 w 1439"/>
                <a:gd name="T31" fmla="*/ 3755 h 3921"/>
                <a:gd name="T32" fmla="*/ 648 w 1439"/>
                <a:gd name="T33" fmla="*/ 2958 h 3921"/>
                <a:gd name="T34" fmla="*/ 1439 w 1439"/>
                <a:gd name="T35" fmla="*/ 2680 h 3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9" h="3921">
                  <a:moveTo>
                    <a:pt x="516" y="431"/>
                  </a:moveTo>
                  <a:lnTo>
                    <a:pt x="554" y="523"/>
                  </a:lnTo>
                  <a:lnTo>
                    <a:pt x="209" y="717"/>
                  </a:lnTo>
                  <a:lnTo>
                    <a:pt x="95" y="396"/>
                  </a:lnTo>
                  <a:lnTo>
                    <a:pt x="0" y="70"/>
                  </a:lnTo>
                  <a:lnTo>
                    <a:pt x="53" y="0"/>
                  </a:lnTo>
                  <a:lnTo>
                    <a:pt x="516" y="431"/>
                  </a:lnTo>
                  <a:close/>
                  <a:moveTo>
                    <a:pt x="746" y="990"/>
                  </a:moveTo>
                  <a:lnTo>
                    <a:pt x="774" y="1058"/>
                  </a:lnTo>
                  <a:lnTo>
                    <a:pt x="815" y="1585"/>
                  </a:lnTo>
                  <a:lnTo>
                    <a:pt x="545" y="1514"/>
                  </a:lnTo>
                  <a:lnTo>
                    <a:pt x="746" y="990"/>
                  </a:lnTo>
                  <a:close/>
                  <a:moveTo>
                    <a:pt x="1439" y="2680"/>
                  </a:moveTo>
                  <a:lnTo>
                    <a:pt x="1359" y="3731"/>
                  </a:lnTo>
                  <a:lnTo>
                    <a:pt x="1281" y="3921"/>
                  </a:lnTo>
                  <a:lnTo>
                    <a:pt x="994" y="3755"/>
                  </a:lnTo>
                  <a:lnTo>
                    <a:pt x="648" y="2958"/>
                  </a:lnTo>
                  <a:lnTo>
                    <a:pt x="1439" y="268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967" y="2433"/>
              <a:ext cx="86" cy="433"/>
            </a:xfrm>
            <a:custGeom>
              <a:avLst/>
              <a:gdLst>
                <a:gd name="T0" fmla="*/ 201 w 768"/>
                <a:gd name="T1" fmla="*/ 0 h 3902"/>
                <a:gd name="T2" fmla="*/ 0 w 768"/>
                <a:gd name="T3" fmla="*/ 168 h 3902"/>
                <a:gd name="T4" fmla="*/ 24 w 768"/>
                <a:gd name="T5" fmla="*/ 301 h 3902"/>
                <a:gd name="T6" fmla="*/ 259 w 768"/>
                <a:gd name="T7" fmla="*/ 169 h 3902"/>
                <a:gd name="T8" fmla="*/ 201 w 768"/>
                <a:gd name="T9" fmla="*/ 0 h 3902"/>
                <a:gd name="T10" fmla="*/ 321 w 768"/>
                <a:gd name="T11" fmla="*/ 3134 h 3902"/>
                <a:gd name="T12" fmla="*/ 374 w 768"/>
                <a:gd name="T13" fmla="*/ 3593 h 3902"/>
                <a:gd name="T14" fmla="*/ 699 w 768"/>
                <a:gd name="T15" fmla="*/ 3902 h 3902"/>
                <a:gd name="T16" fmla="*/ 768 w 768"/>
                <a:gd name="T17" fmla="*/ 3324 h 3902"/>
                <a:gd name="T18" fmla="*/ 321 w 768"/>
                <a:gd name="T19" fmla="*/ 3134 h 3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3902">
                  <a:moveTo>
                    <a:pt x="201" y="0"/>
                  </a:moveTo>
                  <a:lnTo>
                    <a:pt x="0" y="168"/>
                  </a:lnTo>
                  <a:lnTo>
                    <a:pt x="24" y="301"/>
                  </a:lnTo>
                  <a:lnTo>
                    <a:pt x="259" y="169"/>
                  </a:lnTo>
                  <a:lnTo>
                    <a:pt x="201" y="0"/>
                  </a:lnTo>
                  <a:close/>
                  <a:moveTo>
                    <a:pt x="321" y="3134"/>
                  </a:moveTo>
                  <a:lnTo>
                    <a:pt x="374" y="3593"/>
                  </a:lnTo>
                  <a:lnTo>
                    <a:pt x="699" y="3902"/>
                  </a:lnTo>
                  <a:lnTo>
                    <a:pt x="768" y="3324"/>
                  </a:lnTo>
                  <a:lnTo>
                    <a:pt x="321" y="31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128" y="2435"/>
              <a:ext cx="40" cy="27"/>
            </a:xfrm>
            <a:custGeom>
              <a:avLst/>
              <a:gdLst>
                <a:gd name="T0" fmla="*/ 0 w 362"/>
                <a:gd name="T1" fmla="*/ 0 h 245"/>
                <a:gd name="T2" fmla="*/ 44 w 362"/>
                <a:gd name="T3" fmla="*/ 219 h 245"/>
                <a:gd name="T4" fmla="*/ 362 w 362"/>
                <a:gd name="T5" fmla="*/ 245 h 245"/>
                <a:gd name="T6" fmla="*/ 327 w 362"/>
                <a:gd name="T7" fmla="*/ 30 h 245"/>
                <a:gd name="T8" fmla="*/ 283 w 362"/>
                <a:gd name="T9" fmla="*/ 31 h 245"/>
                <a:gd name="T10" fmla="*/ 240 w 362"/>
                <a:gd name="T11" fmla="*/ 31 h 245"/>
                <a:gd name="T12" fmla="*/ 198 w 362"/>
                <a:gd name="T13" fmla="*/ 29 h 245"/>
                <a:gd name="T14" fmla="*/ 157 w 362"/>
                <a:gd name="T15" fmla="*/ 25 h 245"/>
                <a:gd name="T16" fmla="*/ 117 w 362"/>
                <a:gd name="T17" fmla="*/ 21 h 245"/>
                <a:gd name="T18" fmla="*/ 77 w 362"/>
                <a:gd name="T19" fmla="*/ 15 h 245"/>
                <a:gd name="T20" fmla="*/ 38 w 362"/>
                <a:gd name="T21" fmla="*/ 8 h 245"/>
                <a:gd name="T22" fmla="*/ 0 w 362"/>
                <a:gd name="T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2" h="245">
                  <a:moveTo>
                    <a:pt x="0" y="0"/>
                  </a:moveTo>
                  <a:lnTo>
                    <a:pt x="44" y="219"/>
                  </a:lnTo>
                  <a:lnTo>
                    <a:pt x="362" y="245"/>
                  </a:lnTo>
                  <a:lnTo>
                    <a:pt x="327" y="30"/>
                  </a:lnTo>
                  <a:lnTo>
                    <a:pt x="283" y="31"/>
                  </a:lnTo>
                  <a:lnTo>
                    <a:pt x="240" y="31"/>
                  </a:lnTo>
                  <a:lnTo>
                    <a:pt x="198" y="29"/>
                  </a:lnTo>
                  <a:lnTo>
                    <a:pt x="157" y="25"/>
                  </a:lnTo>
                  <a:lnTo>
                    <a:pt x="117" y="21"/>
                  </a:lnTo>
                  <a:lnTo>
                    <a:pt x="77" y="15"/>
                  </a:lnTo>
                  <a:lnTo>
                    <a:pt x="3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177" y="2422"/>
              <a:ext cx="40" cy="38"/>
            </a:xfrm>
            <a:custGeom>
              <a:avLst/>
              <a:gdLst>
                <a:gd name="T0" fmla="*/ 50 w 359"/>
                <a:gd name="T1" fmla="*/ 343 h 343"/>
                <a:gd name="T2" fmla="*/ 359 w 359"/>
                <a:gd name="T3" fmla="*/ 283 h 343"/>
                <a:gd name="T4" fmla="*/ 274 w 359"/>
                <a:gd name="T5" fmla="*/ 0 h 343"/>
                <a:gd name="T6" fmla="*/ 263 w 359"/>
                <a:gd name="T7" fmla="*/ 12 h 343"/>
                <a:gd name="T8" fmla="*/ 251 w 359"/>
                <a:gd name="T9" fmla="*/ 24 h 343"/>
                <a:gd name="T10" fmla="*/ 238 w 359"/>
                <a:gd name="T11" fmla="*/ 35 h 343"/>
                <a:gd name="T12" fmla="*/ 224 w 359"/>
                <a:gd name="T13" fmla="*/ 46 h 343"/>
                <a:gd name="T14" fmla="*/ 211 w 359"/>
                <a:gd name="T15" fmla="*/ 56 h 343"/>
                <a:gd name="T16" fmla="*/ 195 w 359"/>
                <a:gd name="T17" fmla="*/ 65 h 343"/>
                <a:gd name="T18" fmla="*/ 179 w 359"/>
                <a:gd name="T19" fmla="*/ 75 h 343"/>
                <a:gd name="T20" fmla="*/ 163 w 359"/>
                <a:gd name="T21" fmla="*/ 83 h 343"/>
                <a:gd name="T22" fmla="*/ 145 w 359"/>
                <a:gd name="T23" fmla="*/ 91 h 343"/>
                <a:gd name="T24" fmla="*/ 127 w 359"/>
                <a:gd name="T25" fmla="*/ 98 h 343"/>
                <a:gd name="T26" fmla="*/ 107 w 359"/>
                <a:gd name="T27" fmla="*/ 104 h 343"/>
                <a:gd name="T28" fmla="*/ 88 w 359"/>
                <a:gd name="T29" fmla="*/ 111 h 343"/>
                <a:gd name="T30" fmla="*/ 67 w 359"/>
                <a:gd name="T31" fmla="*/ 116 h 343"/>
                <a:gd name="T32" fmla="*/ 46 w 359"/>
                <a:gd name="T33" fmla="*/ 121 h 343"/>
                <a:gd name="T34" fmla="*/ 23 w 359"/>
                <a:gd name="T35" fmla="*/ 124 h 343"/>
                <a:gd name="T36" fmla="*/ 0 w 359"/>
                <a:gd name="T37" fmla="*/ 128 h 343"/>
                <a:gd name="T38" fmla="*/ 50 w 359"/>
                <a:gd name="T3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343">
                  <a:moveTo>
                    <a:pt x="50" y="343"/>
                  </a:moveTo>
                  <a:lnTo>
                    <a:pt x="359" y="283"/>
                  </a:lnTo>
                  <a:lnTo>
                    <a:pt x="274" y="0"/>
                  </a:lnTo>
                  <a:lnTo>
                    <a:pt x="263" y="12"/>
                  </a:lnTo>
                  <a:lnTo>
                    <a:pt x="251" y="24"/>
                  </a:lnTo>
                  <a:lnTo>
                    <a:pt x="238" y="35"/>
                  </a:lnTo>
                  <a:lnTo>
                    <a:pt x="224" y="46"/>
                  </a:lnTo>
                  <a:lnTo>
                    <a:pt x="211" y="56"/>
                  </a:lnTo>
                  <a:lnTo>
                    <a:pt x="195" y="65"/>
                  </a:lnTo>
                  <a:lnTo>
                    <a:pt x="179" y="75"/>
                  </a:lnTo>
                  <a:lnTo>
                    <a:pt x="163" y="83"/>
                  </a:lnTo>
                  <a:lnTo>
                    <a:pt x="145" y="91"/>
                  </a:lnTo>
                  <a:lnTo>
                    <a:pt x="127" y="98"/>
                  </a:lnTo>
                  <a:lnTo>
                    <a:pt x="107" y="104"/>
                  </a:lnTo>
                  <a:lnTo>
                    <a:pt x="88" y="111"/>
                  </a:lnTo>
                  <a:lnTo>
                    <a:pt x="67" y="116"/>
                  </a:lnTo>
                  <a:lnTo>
                    <a:pt x="46" y="121"/>
                  </a:lnTo>
                  <a:lnTo>
                    <a:pt x="23" y="124"/>
                  </a:lnTo>
                  <a:lnTo>
                    <a:pt x="0" y="128"/>
                  </a:lnTo>
                  <a:lnTo>
                    <a:pt x="50" y="34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218" y="2379"/>
              <a:ext cx="34" cy="67"/>
            </a:xfrm>
            <a:custGeom>
              <a:avLst/>
              <a:gdLst>
                <a:gd name="T0" fmla="*/ 134 w 306"/>
                <a:gd name="T1" fmla="*/ 0 h 602"/>
                <a:gd name="T2" fmla="*/ 131 w 306"/>
                <a:gd name="T3" fmla="*/ 17 h 602"/>
                <a:gd name="T4" fmla="*/ 126 w 306"/>
                <a:gd name="T5" fmla="*/ 33 h 602"/>
                <a:gd name="T6" fmla="*/ 121 w 306"/>
                <a:gd name="T7" fmla="*/ 51 h 602"/>
                <a:gd name="T8" fmla="*/ 115 w 306"/>
                <a:gd name="T9" fmla="*/ 69 h 602"/>
                <a:gd name="T10" fmla="*/ 102 w 306"/>
                <a:gd name="T11" fmla="*/ 105 h 602"/>
                <a:gd name="T12" fmla="*/ 86 w 306"/>
                <a:gd name="T13" fmla="*/ 141 h 602"/>
                <a:gd name="T14" fmla="*/ 67 w 306"/>
                <a:gd name="T15" fmla="*/ 179 h 602"/>
                <a:gd name="T16" fmla="*/ 47 w 306"/>
                <a:gd name="T17" fmla="*/ 217 h 602"/>
                <a:gd name="T18" fmla="*/ 24 w 306"/>
                <a:gd name="T19" fmla="*/ 256 h 602"/>
                <a:gd name="T20" fmla="*/ 0 w 306"/>
                <a:gd name="T21" fmla="*/ 296 h 602"/>
                <a:gd name="T22" fmla="*/ 92 w 306"/>
                <a:gd name="T23" fmla="*/ 602 h 602"/>
                <a:gd name="T24" fmla="*/ 306 w 306"/>
                <a:gd name="T25" fmla="*/ 464 h 602"/>
                <a:gd name="T26" fmla="*/ 134 w 306"/>
                <a:gd name="T2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602">
                  <a:moveTo>
                    <a:pt x="134" y="0"/>
                  </a:moveTo>
                  <a:lnTo>
                    <a:pt x="131" y="17"/>
                  </a:lnTo>
                  <a:lnTo>
                    <a:pt x="126" y="33"/>
                  </a:lnTo>
                  <a:lnTo>
                    <a:pt x="121" y="51"/>
                  </a:lnTo>
                  <a:lnTo>
                    <a:pt x="115" y="69"/>
                  </a:lnTo>
                  <a:lnTo>
                    <a:pt x="102" y="105"/>
                  </a:lnTo>
                  <a:lnTo>
                    <a:pt x="86" y="141"/>
                  </a:lnTo>
                  <a:lnTo>
                    <a:pt x="67" y="179"/>
                  </a:lnTo>
                  <a:lnTo>
                    <a:pt x="47" y="217"/>
                  </a:lnTo>
                  <a:lnTo>
                    <a:pt x="24" y="256"/>
                  </a:lnTo>
                  <a:lnTo>
                    <a:pt x="0" y="296"/>
                  </a:lnTo>
                  <a:lnTo>
                    <a:pt x="92" y="602"/>
                  </a:lnTo>
                  <a:lnTo>
                    <a:pt x="306" y="464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244" y="2287"/>
              <a:ext cx="32" cy="40"/>
            </a:xfrm>
            <a:custGeom>
              <a:avLst/>
              <a:gdLst>
                <a:gd name="T0" fmla="*/ 131 w 290"/>
                <a:gd name="T1" fmla="*/ 0 h 363"/>
                <a:gd name="T2" fmla="*/ 290 w 290"/>
                <a:gd name="T3" fmla="*/ 320 h 363"/>
                <a:gd name="T4" fmla="*/ 0 w 290"/>
                <a:gd name="T5" fmla="*/ 363 h 363"/>
                <a:gd name="T6" fmla="*/ 46 w 290"/>
                <a:gd name="T7" fmla="*/ 60 h 363"/>
                <a:gd name="T8" fmla="*/ 60 w 290"/>
                <a:gd name="T9" fmla="*/ 50 h 363"/>
                <a:gd name="T10" fmla="*/ 91 w 290"/>
                <a:gd name="T11" fmla="*/ 30 h 363"/>
                <a:gd name="T12" fmla="*/ 107 w 290"/>
                <a:gd name="T13" fmla="*/ 19 h 363"/>
                <a:gd name="T14" fmla="*/ 121 w 290"/>
                <a:gd name="T15" fmla="*/ 10 h 363"/>
                <a:gd name="T16" fmla="*/ 130 w 290"/>
                <a:gd name="T17" fmla="*/ 2 h 363"/>
                <a:gd name="T18" fmla="*/ 131 w 290"/>
                <a:gd name="T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363">
                  <a:moveTo>
                    <a:pt x="131" y="0"/>
                  </a:moveTo>
                  <a:lnTo>
                    <a:pt x="290" y="320"/>
                  </a:lnTo>
                  <a:lnTo>
                    <a:pt x="0" y="363"/>
                  </a:lnTo>
                  <a:lnTo>
                    <a:pt x="46" y="60"/>
                  </a:lnTo>
                  <a:lnTo>
                    <a:pt x="60" y="50"/>
                  </a:lnTo>
                  <a:lnTo>
                    <a:pt x="91" y="30"/>
                  </a:lnTo>
                  <a:lnTo>
                    <a:pt x="107" y="19"/>
                  </a:lnTo>
                  <a:lnTo>
                    <a:pt x="121" y="10"/>
                  </a:lnTo>
                  <a:lnTo>
                    <a:pt x="130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69" y="2267"/>
              <a:ext cx="71" cy="51"/>
            </a:xfrm>
            <a:custGeom>
              <a:avLst/>
              <a:gdLst>
                <a:gd name="T0" fmla="*/ 0 w 636"/>
                <a:gd name="T1" fmla="*/ 128 h 461"/>
                <a:gd name="T2" fmla="*/ 200 w 636"/>
                <a:gd name="T3" fmla="*/ 461 h 461"/>
                <a:gd name="T4" fmla="*/ 636 w 636"/>
                <a:gd name="T5" fmla="*/ 367 h 461"/>
                <a:gd name="T6" fmla="*/ 327 w 636"/>
                <a:gd name="T7" fmla="*/ 0 h 461"/>
                <a:gd name="T8" fmla="*/ 0 w 636"/>
                <a:gd name="T9" fmla="*/ 1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461">
                  <a:moveTo>
                    <a:pt x="0" y="128"/>
                  </a:moveTo>
                  <a:lnTo>
                    <a:pt x="200" y="461"/>
                  </a:lnTo>
                  <a:lnTo>
                    <a:pt x="636" y="367"/>
                  </a:lnTo>
                  <a:lnTo>
                    <a:pt x="327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319" y="2262"/>
              <a:ext cx="63" cy="43"/>
            </a:xfrm>
            <a:custGeom>
              <a:avLst/>
              <a:gdLst>
                <a:gd name="T0" fmla="*/ 0 w 571"/>
                <a:gd name="T1" fmla="*/ 0 h 387"/>
                <a:gd name="T2" fmla="*/ 309 w 571"/>
                <a:gd name="T3" fmla="*/ 387 h 387"/>
                <a:gd name="T4" fmla="*/ 571 w 571"/>
                <a:gd name="T5" fmla="*/ 333 h 387"/>
                <a:gd name="T6" fmla="*/ 152 w 571"/>
                <a:gd name="T7" fmla="*/ 24 h 387"/>
                <a:gd name="T8" fmla="*/ 0 w 571"/>
                <a:gd name="T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387">
                  <a:moveTo>
                    <a:pt x="0" y="0"/>
                  </a:moveTo>
                  <a:lnTo>
                    <a:pt x="309" y="387"/>
                  </a:lnTo>
                  <a:lnTo>
                    <a:pt x="571" y="333"/>
                  </a:lnTo>
                  <a:lnTo>
                    <a:pt x="15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1360" y="2309"/>
              <a:ext cx="102" cy="90"/>
            </a:xfrm>
            <a:custGeom>
              <a:avLst/>
              <a:gdLst>
                <a:gd name="T0" fmla="*/ 275 w 916"/>
                <a:gd name="T1" fmla="*/ 0 h 812"/>
                <a:gd name="T2" fmla="*/ 561 w 916"/>
                <a:gd name="T3" fmla="*/ 326 h 812"/>
                <a:gd name="T4" fmla="*/ 916 w 916"/>
                <a:gd name="T5" fmla="*/ 769 h 812"/>
                <a:gd name="T6" fmla="*/ 508 w 916"/>
                <a:gd name="T7" fmla="*/ 812 h 812"/>
                <a:gd name="T8" fmla="*/ 0 w 916"/>
                <a:gd name="T9" fmla="*/ 60 h 812"/>
                <a:gd name="T10" fmla="*/ 275 w 916"/>
                <a:gd name="T11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6" h="812">
                  <a:moveTo>
                    <a:pt x="275" y="0"/>
                  </a:moveTo>
                  <a:lnTo>
                    <a:pt x="561" y="326"/>
                  </a:lnTo>
                  <a:lnTo>
                    <a:pt x="916" y="769"/>
                  </a:lnTo>
                  <a:lnTo>
                    <a:pt x="508" y="812"/>
                  </a:lnTo>
                  <a:lnTo>
                    <a:pt x="0" y="6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294" y="2318"/>
              <a:ext cx="107" cy="88"/>
            </a:xfrm>
            <a:custGeom>
              <a:avLst/>
              <a:gdLst>
                <a:gd name="T0" fmla="*/ 491 w 963"/>
                <a:gd name="T1" fmla="*/ 0 h 791"/>
                <a:gd name="T2" fmla="*/ 791 w 963"/>
                <a:gd name="T3" fmla="*/ 469 h 791"/>
                <a:gd name="T4" fmla="*/ 963 w 963"/>
                <a:gd name="T5" fmla="*/ 743 h 791"/>
                <a:gd name="T6" fmla="*/ 585 w 963"/>
                <a:gd name="T7" fmla="*/ 791 h 791"/>
                <a:gd name="T8" fmla="*/ 267 w 963"/>
                <a:gd name="T9" fmla="*/ 404 h 791"/>
                <a:gd name="T10" fmla="*/ 0 w 963"/>
                <a:gd name="T11" fmla="*/ 69 h 791"/>
                <a:gd name="T12" fmla="*/ 491 w 963"/>
                <a:gd name="T13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3" h="791">
                  <a:moveTo>
                    <a:pt x="491" y="0"/>
                  </a:moveTo>
                  <a:lnTo>
                    <a:pt x="791" y="469"/>
                  </a:lnTo>
                  <a:lnTo>
                    <a:pt x="963" y="743"/>
                  </a:lnTo>
                  <a:lnTo>
                    <a:pt x="585" y="791"/>
                  </a:lnTo>
                  <a:lnTo>
                    <a:pt x="267" y="404"/>
                  </a:lnTo>
                  <a:lnTo>
                    <a:pt x="0" y="69"/>
                  </a:lnTo>
                  <a:lnTo>
                    <a:pt x="49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245" y="2330"/>
              <a:ext cx="90" cy="87"/>
            </a:xfrm>
            <a:custGeom>
              <a:avLst/>
              <a:gdLst>
                <a:gd name="T0" fmla="*/ 326 w 811"/>
                <a:gd name="T1" fmla="*/ 0 h 777"/>
                <a:gd name="T2" fmla="*/ 811 w 811"/>
                <a:gd name="T3" fmla="*/ 721 h 777"/>
                <a:gd name="T4" fmla="*/ 760 w 811"/>
                <a:gd name="T5" fmla="*/ 777 h 777"/>
                <a:gd name="T6" fmla="*/ 723 w 811"/>
                <a:gd name="T7" fmla="*/ 769 h 777"/>
                <a:gd name="T8" fmla="*/ 688 w 811"/>
                <a:gd name="T9" fmla="*/ 761 h 777"/>
                <a:gd name="T10" fmla="*/ 651 w 811"/>
                <a:gd name="T11" fmla="*/ 752 h 777"/>
                <a:gd name="T12" fmla="*/ 617 w 811"/>
                <a:gd name="T13" fmla="*/ 743 h 777"/>
                <a:gd name="T14" fmla="*/ 581 w 811"/>
                <a:gd name="T15" fmla="*/ 733 h 777"/>
                <a:gd name="T16" fmla="*/ 548 w 811"/>
                <a:gd name="T17" fmla="*/ 722 h 777"/>
                <a:gd name="T18" fmla="*/ 514 w 811"/>
                <a:gd name="T19" fmla="*/ 711 h 777"/>
                <a:gd name="T20" fmla="*/ 481 w 811"/>
                <a:gd name="T21" fmla="*/ 698 h 777"/>
                <a:gd name="T22" fmla="*/ 449 w 811"/>
                <a:gd name="T23" fmla="*/ 685 h 777"/>
                <a:gd name="T24" fmla="*/ 418 w 811"/>
                <a:gd name="T25" fmla="*/ 672 h 777"/>
                <a:gd name="T26" fmla="*/ 386 w 811"/>
                <a:gd name="T27" fmla="*/ 657 h 777"/>
                <a:gd name="T28" fmla="*/ 356 w 811"/>
                <a:gd name="T29" fmla="*/ 642 h 777"/>
                <a:gd name="T30" fmla="*/ 328 w 811"/>
                <a:gd name="T31" fmla="*/ 625 h 777"/>
                <a:gd name="T32" fmla="*/ 300 w 811"/>
                <a:gd name="T33" fmla="*/ 607 h 777"/>
                <a:gd name="T34" fmla="*/ 273 w 811"/>
                <a:gd name="T35" fmla="*/ 589 h 777"/>
                <a:gd name="T36" fmla="*/ 246 w 811"/>
                <a:gd name="T37" fmla="*/ 569 h 777"/>
                <a:gd name="T38" fmla="*/ 222 w 811"/>
                <a:gd name="T39" fmla="*/ 548 h 777"/>
                <a:gd name="T40" fmla="*/ 197 w 811"/>
                <a:gd name="T41" fmla="*/ 526 h 777"/>
                <a:gd name="T42" fmla="*/ 175 w 811"/>
                <a:gd name="T43" fmla="*/ 502 h 777"/>
                <a:gd name="T44" fmla="*/ 153 w 811"/>
                <a:gd name="T45" fmla="*/ 478 h 777"/>
                <a:gd name="T46" fmla="*/ 133 w 811"/>
                <a:gd name="T47" fmla="*/ 452 h 777"/>
                <a:gd name="T48" fmla="*/ 113 w 811"/>
                <a:gd name="T49" fmla="*/ 424 h 777"/>
                <a:gd name="T50" fmla="*/ 95 w 811"/>
                <a:gd name="T51" fmla="*/ 395 h 777"/>
                <a:gd name="T52" fmla="*/ 79 w 811"/>
                <a:gd name="T53" fmla="*/ 364 h 777"/>
                <a:gd name="T54" fmla="*/ 64 w 811"/>
                <a:gd name="T55" fmla="*/ 333 h 777"/>
                <a:gd name="T56" fmla="*/ 50 w 811"/>
                <a:gd name="T57" fmla="*/ 298 h 777"/>
                <a:gd name="T58" fmla="*/ 37 w 811"/>
                <a:gd name="T59" fmla="*/ 264 h 777"/>
                <a:gd name="T60" fmla="*/ 27 w 811"/>
                <a:gd name="T61" fmla="*/ 226 h 777"/>
                <a:gd name="T62" fmla="*/ 17 w 811"/>
                <a:gd name="T63" fmla="*/ 188 h 777"/>
                <a:gd name="T64" fmla="*/ 11 w 811"/>
                <a:gd name="T65" fmla="*/ 147 h 777"/>
                <a:gd name="T66" fmla="*/ 4 w 811"/>
                <a:gd name="T67" fmla="*/ 104 h 777"/>
                <a:gd name="T68" fmla="*/ 0 w 811"/>
                <a:gd name="T69" fmla="*/ 60 h 777"/>
                <a:gd name="T70" fmla="*/ 326 w 811"/>
                <a:gd name="T7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1" h="777">
                  <a:moveTo>
                    <a:pt x="326" y="0"/>
                  </a:moveTo>
                  <a:lnTo>
                    <a:pt x="811" y="721"/>
                  </a:lnTo>
                  <a:lnTo>
                    <a:pt x="760" y="777"/>
                  </a:lnTo>
                  <a:lnTo>
                    <a:pt x="723" y="769"/>
                  </a:lnTo>
                  <a:lnTo>
                    <a:pt x="688" y="761"/>
                  </a:lnTo>
                  <a:lnTo>
                    <a:pt x="651" y="752"/>
                  </a:lnTo>
                  <a:lnTo>
                    <a:pt x="617" y="743"/>
                  </a:lnTo>
                  <a:lnTo>
                    <a:pt x="581" y="733"/>
                  </a:lnTo>
                  <a:lnTo>
                    <a:pt x="548" y="722"/>
                  </a:lnTo>
                  <a:lnTo>
                    <a:pt x="514" y="711"/>
                  </a:lnTo>
                  <a:lnTo>
                    <a:pt x="481" y="698"/>
                  </a:lnTo>
                  <a:lnTo>
                    <a:pt x="449" y="685"/>
                  </a:lnTo>
                  <a:lnTo>
                    <a:pt x="418" y="672"/>
                  </a:lnTo>
                  <a:lnTo>
                    <a:pt x="386" y="657"/>
                  </a:lnTo>
                  <a:lnTo>
                    <a:pt x="356" y="642"/>
                  </a:lnTo>
                  <a:lnTo>
                    <a:pt x="328" y="625"/>
                  </a:lnTo>
                  <a:lnTo>
                    <a:pt x="300" y="607"/>
                  </a:lnTo>
                  <a:lnTo>
                    <a:pt x="273" y="589"/>
                  </a:lnTo>
                  <a:lnTo>
                    <a:pt x="246" y="569"/>
                  </a:lnTo>
                  <a:lnTo>
                    <a:pt x="222" y="548"/>
                  </a:lnTo>
                  <a:lnTo>
                    <a:pt x="197" y="526"/>
                  </a:lnTo>
                  <a:lnTo>
                    <a:pt x="175" y="502"/>
                  </a:lnTo>
                  <a:lnTo>
                    <a:pt x="153" y="478"/>
                  </a:lnTo>
                  <a:lnTo>
                    <a:pt x="133" y="452"/>
                  </a:lnTo>
                  <a:lnTo>
                    <a:pt x="113" y="424"/>
                  </a:lnTo>
                  <a:lnTo>
                    <a:pt x="95" y="395"/>
                  </a:lnTo>
                  <a:lnTo>
                    <a:pt x="79" y="364"/>
                  </a:lnTo>
                  <a:lnTo>
                    <a:pt x="64" y="333"/>
                  </a:lnTo>
                  <a:lnTo>
                    <a:pt x="50" y="298"/>
                  </a:lnTo>
                  <a:lnTo>
                    <a:pt x="37" y="264"/>
                  </a:lnTo>
                  <a:lnTo>
                    <a:pt x="27" y="226"/>
                  </a:lnTo>
                  <a:lnTo>
                    <a:pt x="17" y="188"/>
                  </a:lnTo>
                  <a:lnTo>
                    <a:pt x="11" y="147"/>
                  </a:lnTo>
                  <a:lnTo>
                    <a:pt x="4" y="104"/>
                  </a:lnTo>
                  <a:lnTo>
                    <a:pt x="0" y="6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1135" y="2474"/>
              <a:ext cx="68" cy="103"/>
            </a:xfrm>
            <a:custGeom>
              <a:avLst/>
              <a:gdLst>
                <a:gd name="T0" fmla="*/ 332 w 614"/>
                <a:gd name="T1" fmla="*/ 27 h 933"/>
                <a:gd name="T2" fmla="*/ 0 w 614"/>
                <a:gd name="T3" fmla="*/ 0 h 933"/>
                <a:gd name="T4" fmla="*/ 224 w 614"/>
                <a:gd name="T5" fmla="*/ 826 h 933"/>
                <a:gd name="T6" fmla="*/ 268 w 614"/>
                <a:gd name="T7" fmla="*/ 840 h 933"/>
                <a:gd name="T8" fmla="*/ 614 w 614"/>
                <a:gd name="T9" fmla="*/ 933 h 933"/>
                <a:gd name="T10" fmla="*/ 332 w 614"/>
                <a:gd name="T11" fmla="*/ 27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" h="933">
                  <a:moveTo>
                    <a:pt x="332" y="27"/>
                  </a:moveTo>
                  <a:lnTo>
                    <a:pt x="0" y="0"/>
                  </a:lnTo>
                  <a:lnTo>
                    <a:pt x="224" y="826"/>
                  </a:lnTo>
                  <a:lnTo>
                    <a:pt x="268" y="840"/>
                  </a:lnTo>
                  <a:lnTo>
                    <a:pt x="614" y="933"/>
                  </a:lnTo>
                  <a:lnTo>
                    <a:pt x="332" y="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186" y="2464"/>
              <a:ext cx="69" cy="116"/>
            </a:xfrm>
            <a:custGeom>
              <a:avLst/>
              <a:gdLst>
                <a:gd name="T0" fmla="*/ 0 w 622"/>
                <a:gd name="T1" fmla="*/ 69 h 1041"/>
                <a:gd name="T2" fmla="*/ 266 w 622"/>
                <a:gd name="T3" fmla="*/ 946 h 1041"/>
                <a:gd name="T4" fmla="*/ 549 w 622"/>
                <a:gd name="T5" fmla="*/ 1041 h 1041"/>
                <a:gd name="T6" fmla="*/ 622 w 622"/>
                <a:gd name="T7" fmla="*/ 817 h 1041"/>
                <a:gd name="T8" fmla="*/ 317 w 622"/>
                <a:gd name="T9" fmla="*/ 0 h 1041"/>
                <a:gd name="T10" fmla="*/ 0 w 622"/>
                <a:gd name="T11" fmla="*/ 6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2" h="1041">
                  <a:moveTo>
                    <a:pt x="0" y="69"/>
                  </a:moveTo>
                  <a:lnTo>
                    <a:pt x="266" y="946"/>
                  </a:lnTo>
                  <a:lnTo>
                    <a:pt x="549" y="1041"/>
                  </a:lnTo>
                  <a:lnTo>
                    <a:pt x="622" y="817"/>
                  </a:lnTo>
                  <a:lnTo>
                    <a:pt x="317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234" y="2443"/>
              <a:ext cx="80" cy="133"/>
            </a:xfrm>
            <a:custGeom>
              <a:avLst/>
              <a:gdLst>
                <a:gd name="T0" fmla="*/ 211 w 725"/>
                <a:gd name="T1" fmla="*/ 0 h 1199"/>
                <a:gd name="T2" fmla="*/ 0 w 725"/>
                <a:gd name="T3" fmla="*/ 128 h 1199"/>
                <a:gd name="T4" fmla="*/ 365 w 725"/>
                <a:gd name="T5" fmla="*/ 1044 h 1199"/>
                <a:gd name="T6" fmla="*/ 683 w 725"/>
                <a:gd name="T7" fmla="*/ 1199 h 1199"/>
                <a:gd name="T8" fmla="*/ 725 w 725"/>
                <a:gd name="T9" fmla="*/ 1044 h 1199"/>
                <a:gd name="T10" fmla="*/ 720 w 725"/>
                <a:gd name="T11" fmla="*/ 1031 h 1199"/>
                <a:gd name="T12" fmla="*/ 704 w 725"/>
                <a:gd name="T13" fmla="*/ 999 h 1199"/>
                <a:gd name="T14" fmla="*/ 679 w 725"/>
                <a:gd name="T15" fmla="*/ 948 h 1199"/>
                <a:gd name="T16" fmla="*/ 645 w 725"/>
                <a:gd name="T17" fmla="*/ 881 h 1199"/>
                <a:gd name="T18" fmla="*/ 606 w 725"/>
                <a:gd name="T19" fmla="*/ 803 h 1199"/>
                <a:gd name="T20" fmla="*/ 563 w 725"/>
                <a:gd name="T21" fmla="*/ 715 h 1199"/>
                <a:gd name="T22" fmla="*/ 516 w 725"/>
                <a:gd name="T23" fmla="*/ 621 h 1199"/>
                <a:gd name="T24" fmla="*/ 469 w 725"/>
                <a:gd name="T25" fmla="*/ 524 h 1199"/>
                <a:gd name="T26" fmla="*/ 420 w 725"/>
                <a:gd name="T27" fmla="*/ 428 h 1199"/>
                <a:gd name="T28" fmla="*/ 373 w 725"/>
                <a:gd name="T29" fmla="*/ 334 h 1199"/>
                <a:gd name="T30" fmla="*/ 330 w 725"/>
                <a:gd name="T31" fmla="*/ 245 h 1199"/>
                <a:gd name="T32" fmla="*/ 291 w 725"/>
                <a:gd name="T33" fmla="*/ 166 h 1199"/>
                <a:gd name="T34" fmla="*/ 257 w 725"/>
                <a:gd name="T35" fmla="*/ 99 h 1199"/>
                <a:gd name="T36" fmla="*/ 232 w 725"/>
                <a:gd name="T37" fmla="*/ 46 h 1199"/>
                <a:gd name="T38" fmla="*/ 216 w 725"/>
                <a:gd name="T39" fmla="*/ 12 h 1199"/>
                <a:gd name="T40" fmla="*/ 211 w 725"/>
                <a:gd name="T41" fmla="*/ 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5" h="1199">
                  <a:moveTo>
                    <a:pt x="211" y="0"/>
                  </a:moveTo>
                  <a:lnTo>
                    <a:pt x="0" y="128"/>
                  </a:lnTo>
                  <a:lnTo>
                    <a:pt x="365" y="1044"/>
                  </a:lnTo>
                  <a:lnTo>
                    <a:pt x="683" y="1199"/>
                  </a:lnTo>
                  <a:lnTo>
                    <a:pt x="725" y="1044"/>
                  </a:lnTo>
                  <a:lnTo>
                    <a:pt x="720" y="1031"/>
                  </a:lnTo>
                  <a:lnTo>
                    <a:pt x="704" y="999"/>
                  </a:lnTo>
                  <a:lnTo>
                    <a:pt x="679" y="948"/>
                  </a:lnTo>
                  <a:lnTo>
                    <a:pt x="645" y="881"/>
                  </a:lnTo>
                  <a:lnTo>
                    <a:pt x="606" y="803"/>
                  </a:lnTo>
                  <a:lnTo>
                    <a:pt x="563" y="715"/>
                  </a:lnTo>
                  <a:lnTo>
                    <a:pt x="516" y="621"/>
                  </a:lnTo>
                  <a:lnTo>
                    <a:pt x="469" y="524"/>
                  </a:lnTo>
                  <a:lnTo>
                    <a:pt x="420" y="428"/>
                  </a:lnTo>
                  <a:lnTo>
                    <a:pt x="373" y="334"/>
                  </a:lnTo>
                  <a:lnTo>
                    <a:pt x="330" y="245"/>
                  </a:lnTo>
                  <a:lnTo>
                    <a:pt x="291" y="166"/>
                  </a:lnTo>
                  <a:lnTo>
                    <a:pt x="257" y="99"/>
                  </a:lnTo>
                  <a:lnTo>
                    <a:pt x="232" y="46"/>
                  </a:lnTo>
                  <a:lnTo>
                    <a:pt x="216" y="12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1261" y="2411"/>
              <a:ext cx="114" cy="175"/>
            </a:xfrm>
            <a:custGeom>
              <a:avLst/>
              <a:gdLst>
                <a:gd name="T0" fmla="*/ 550 w 1027"/>
                <a:gd name="T1" fmla="*/ 189 h 1581"/>
                <a:gd name="T2" fmla="*/ 1027 w 1027"/>
                <a:gd name="T3" fmla="*/ 1250 h 1581"/>
                <a:gd name="T4" fmla="*/ 955 w 1027"/>
                <a:gd name="T5" fmla="*/ 1581 h 1581"/>
                <a:gd name="T6" fmla="*/ 624 w 1027"/>
                <a:gd name="T7" fmla="*/ 1315 h 1581"/>
                <a:gd name="T8" fmla="*/ 0 w 1027"/>
                <a:gd name="T9" fmla="*/ 0 h 1581"/>
                <a:gd name="T10" fmla="*/ 30 w 1027"/>
                <a:gd name="T11" fmla="*/ 22 h 1581"/>
                <a:gd name="T12" fmla="*/ 61 w 1027"/>
                <a:gd name="T13" fmla="*/ 42 h 1581"/>
                <a:gd name="T14" fmla="*/ 92 w 1027"/>
                <a:gd name="T15" fmla="*/ 62 h 1581"/>
                <a:gd name="T16" fmla="*/ 125 w 1027"/>
                <a:gd name="T17" fmla="*/ 81 h 1581"/>
                <a:gd name="T18" fmla="*/ 157 w 1027"/>
                <a:gd name="T19" fmla="*/ 99 h 1581"/>
                <a:gd name="T20" fmla="*/ 190 w 1027"/>
                <a:gd name="T21" fmla="*/ 116 h 1581"/>
                <a:gd name="T22" fmla="*/ 224 w 1027"/>
                <a:gd name="T23" fmla="*/ 130 h 1581"/>
                <a:gd name="T24" fmla="*/ 258 w 1027"/>
                <a:gd name="T25" fmla="*/ 145 h 1581"/>
                <a:gd name="T26" fmla="*/ 294 w 1027"/>
                <a:gd name="T27" fmla="*/ 156 h 1581"/>
                <a:gd name="T28" fmla="*/ 329 w 1027"/>
                <a:gd name="T29" fmla="*/ 167 h 1581"/>
                <a:gd name="T30" fmla="*/ 365 w 1027"/>
                <a:gd name="T31" fmla="*/ 176 h 1581"/>
                <a:gd name="T32" fmla="*/ 401 w 1027"/>
                <a:gd name="T33" fmla="*/ 183 h 1581"/>
                <a:gd name="T34" fmla="*/ 438 w 1027"/>
                <a:gd name="T35" fmla="*/ 187 h 1581"/>
                <a:gd name="T36" fmla="*/ 475 w 1027"/>
                <a:gd name="T37" fmla="*/ 191 h 1581"/>
                <a:gd name="T38" fmla="*/ 494 w 1027"/>
                <a:gd name="T39" fmla="*/ 191 h 1581"/>
                <a:gd name="T40" fmla="*/ 513 w 1027"/>
                <a:gd name="T41" fmla="*/ 191 h 1581"/>
                <a:gd name="T42" fmla="*/ 531 w 1027"/>
                <a:gd name="T43" fmla="*/ 191 h 1581"/>
                <a:gd name="T44" fmla="*/ 550 w 1027"/>
                <a:gd name="T45" fmla="*/ 18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7" h="1581">
                  <a:moveTo>
                    <a:pt x="550" y="189"/>
                  </a:moveTo>
                  <a:lnTo>
                    <a:pt x="1027" y="1250"/>
                  </a:lnTo>
                  <a:lnTo>
                    <a:pt x="955" y="1581"/>
                  </a:lnTo>
                  <a:lnTo>
                    <a:pt x="624" y="1315"/>
                  </a:lnTo>
                  <a:lnTo>
                    <a:pt x="0" y="0"/>
                  </a:lnTo>
                  <a:lnTo>
                    <a:pt x="30" y="22"/>
                  </a:lnTo>
                  <a:lnTo>
                    <a:pt x="61" y="42"/>
                  </a:lnTo>
                  <a:lnTo>
                    <a:pt x="92" y="62"/>
                  </a:lnTo>
                  <a:lnTo>
                    <a:pt x="125" y="81"/>
                  </a:lnTo>
                  <a:lnTo>
                    <a:pt x="157" y="99"/>
                  </a:lnTo>
                  <a:lnTo>
                    <a:pt x="190" y="116"/>
                  </a:lnTo>
                  <a:lnTo>
                    <a:pt x="224" y="130"/>
                  </a:lnTo>
                  <a:lnTo>
                    <a:pt x="258" y="145"/>
                  </a:lnTo>
                  <a:lnTo>
                    <a:pt x="294" y="156"/>
                  </a:lnTo>
                  <a:lnTo>
                    <a:pt x="329" y="167"/>
                  </a:lnTo>
                  <a:lnTo>
                    <a:pt x="365" y="176"/>
                  </a:lnTo>
                  <a:lnTo>
                    <a:pt x="401" y="183"/>
                  </a:lnTo>
                  <a:lnTo>
                    <a:pt x="438" y="187"/>
                  </a:lnTo>
                  <a:lnTo>
                    <a:pt x="475" y="191"/>
                  </a:lnTo>
                  <a:lnTo>
                    <a:pt x="494" y="191"/>
                  </a:lnTo>
                  <a:lnTo>
                    <a:pt x="513" y="191"/>
                  </a:lnTo>
                  <a:lnTo>
                    <a:pt x="531" y="191"/>
                  </a:lnTo>
                  <a:lnTo>
                    <a:pt x="550" y="18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337" y="2421"/>
              <a:ext cx="124" cy="160"/>
            </a:xfrm>
            <a:custGeom>
              <a:avLst/>
              <a:gdLst>
                <a:gd name="T0" fmla="*/ 641 w 1115"/>
                <a:gd name="T1" fmla="*/ 0 h 1433"/>
                <a:gd name="T2" fmla="*/ 0 w 1115"/>
                <a:gd name="T3" fmla="*/ 65 h 1433"/>
                <a:gd name="T4" fmla="*/ 565 w 1115"/>
                <a:gd name="T5" fmla="*/ 1236 h 1433"/>
                <a:gd name="T6" fmla="*/ 1072 w 1115"/>
                <a:gd name="T7" fmla="*/ 1433 h 1433"/>
                <a:gd name="T8" fmla="*/ 1115 w 1115"/>
                <a:gd name="T9" fmla="*/ 1183 h 1433"/>
                <a:gd name="T10" fmla="*/ 641 w 1115"/>
                <a:gd name="T11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5" h="1433">
                  <a:moveTo>
                    <a:pt x="641" y="0"/>
                  </a:moveTo>
                  <a:lnTo>
                    <a:pt x="0" y="65"/>
                  </a:lnTo>
                  <a:lnTo>
                    <a:pt x="565" y="1236"/>
                  </a:lnTo>
                  <a:lnTo>
                    <a:pt x="1072" y="1433"/>
                  </a:lnTo>
                  <a:lnTo>
                    <a:pt x="1115" y="1183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423" y="2411"/>
              <a:ext cx="116" cy="170"/>
            </a:xfrm>
            <a:custGeom>
              <a:avLst/>
              <a:gdLst>
                <a:gd name="T0" fmla="*/ 0 w 1037"/>
                <a:gd name="T1" fmla="*/ 63 h 1528"/>
                <a:gd name="T2" fmla="*/ 470 w 1037"/>
                <a:gd name="T3" fmla="*/ 1253 h 1528"/>
                <a:gd name="T4" fmla="*/ 892 w 1037"/>
                <a:gd name="T5" fmla="*/ 1528 h 1528"/>
                <a:gd name="T6" fmla="*/ 1037 w 1037"/>
                <a:gd name="T7" fmla="*/ 1072 h 1528"/>
                <a:gd name="T8" fmla="*/ 577 w 1037"/>
                <a:gd name="T9" fmla="*/ 0 h 1528"/>
                <a:gd name="T10" fmla="*/ 0 w 1037"/>
                <a:gd name="T11" fmla="*/ 63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7" h="1528">
                  <a:moveTo>
                    <a:pt x="0" y="63"/>
                  </a:moveTo>
                  <a:lnTo>
                    <a:pt x="470" y="1253"/>
                  </a:lnTo>
                  <a:lnTo>
                    <a:pt x="892" y="1528"/>
                  </a:lnTo>
                  <a:lnTo>
                    <a:pt x="1037" y="1072"/>
                  </a:lnTo>
                  <a:lnTo>
                    <a:pt x="577" y="0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141" y="2644"/>
              <a:ext cx="67" cy="171"/>
            </a:xfrm>
            <a:custGeom>
              <a:avLst/>
              <a:gdLst>
                <a:gd name="T0" fmla="*/ 104 w 603"/>
                <a:gd name="T1" fmla="*/ 153 h 1544"/>
                <a:gd name="T2" fmla="*/ 0 w 603"/>
                <a:gd name="T3" fmla="*/ 1420 h 1544"/>
                <a:gd name="T4" fmla="*/ 473 w 603"/>
                <a:gd name="T5" fmla="*/ 1544 h 1544"/>
                <a:gd name="T6" fmla="*/ 492 w 603"/>
                <a:gd name="T7" fmla="*/ 1497 h 1544"/>
                <a:gd name="T8" fmla="*/ 508 w 603"/>
                <a:gd name="T9" fmla="*/ 1448 h 1544"/>
                <a:gd name="T10" fmla="*/ 524 w 603"/>
                <a:gd name="T11" fmla="*/ 1400 h 1544"/>
                <a:gd name="T12" fmla="*/ 537 w 603"/>
                <a:gd name="T13" fmla="*/ 1352 h 1544"/>
                <a:gd name="T14" fmla="*/ 549 w 603"/>
                <a:gd name="T15" fmla="*/ 1304 h 1544"/>
                <a:gd name="T16" fmla="*/ 561 w 603"/>
                <a:gd name="T17" fmla="*/ 1256 h 1544"/>
                <a:gd name="T18" fmla="*/ 569 w 603"/>
                <a:gd name="T19" fmla="*/ 1207 h 1544"/>
                <a:gd name="T20" fmla="*/ 577 w 603"/>
                <a:gd name="T21" fmla="*/ 1159 h 1544"/>
                <a:gd name="T22" fmla="*/ 584 w 603"/>
                <a:gd name="T23" fmla="*/ 1111 h 1544"/>
                <a:gd name="T24" fmla="*/ 591 w 603"/>
                <a:gd name="T25" fmla="*/ 1063 h 1544"/>
                <a:gd name="T26" fmla="*/ 595 w 603"/>
                <a:gd name="T27" fmla="*/ 1014 h 1544"/>
                <a:gd name="T28" fmla="*/ 598 w 603"/>
                <a:gd name="T29" fmla="*/ 966 h 1544"/>
                <a:gd name="T30" fmla="*/ 601 w 603"/>
                <a:gd name="T31" fmla="*/ 918 h 1544"/>
                <a:gd name="T32" fmla="*/ 602 w 603"/>
                <a:gd name="T33" fmla="*/ 869 h 1544"/>
                <a:gd name="T34" fmla="*/ 603 w 603"/>
                <a:gd name="T35" fmla="*/ 821 h 1544"/>
                <a:gd name="T36" fmla="*/ 603 w 603"/>
                <a:gd name="T37" fmla="*/ 773 h 1544"/>
                <a:gd name="T38" fmla="*/ 602 w 603"/>
                <a:gd name="T39" fmla="*/ 724 h 1544"/>
                <a:gd name="T40" fmla="*/ 601 w 603"/>
                <a:gd name="T41" fmla="*/ 676 h 1544"/>
                <a:gd name="T42" fmla="*/ 598 w 603"/>
                <a:gd name="T43" fmla="*/ 629 h 1544"/>
                <a:gd name="T44" fmla="*/ 595 w 603"/>
                <a:gd name="T45" fmla="*/ 579 h 1544"/>
                <a:gd name="T46" fmla="*/ 588 w 603"/>
                <a:gd name="T47" fmla="*/ 484 h 1544"/>
                <a:gd name="T48" fmla="*/ 581 w 603"/>
                <a:gd name="T49" fmla="*/ 387 h 1544"/>
                <a:gd name="T50" fmla="*/ 571 w 603"/>
                <a:gd name="T51" fmla="*/ 290 h 1544"/>
                <a:gd name="T52" fmla="*/ 561 w 603"/>
                <a:gd name="T53" fmla="*/ 193 h 1544"/>
                <a:gd name="T54" fmla="*/ 551 w 603"/>
                <a:gd name="T55" fmla="*/ 96 h 1544"/>
                <a:gd name="T56" fmla="*/ 541 w 603"/>
                <a:gd name="T57" fmla="*/ 0 h 1544"/>
                <a:gd name="T58" fmla="*/ 104 w 603"/>
                <a:gd name="T59" fmla="*/ 153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3" h="1544">
                  <a:moveTo>
                    <a:pt x="104" y="153"/>
                  </a:moveTo>
                  <a:lnTo>
                    <a:pt x="0" y="1420"/>
                  </a:lnTo>
                  <a:lnTo>
                    <a:pt x="473" y="1544"/>
                  </a:lnTo>
                  <a:lnTo>
                    <a:pt x="492" y="1497"/>
                  </a:lnTo>
                  <a:lnTo>
                    <a:pt x="508" y="1448"/>
                  </a:lnTo>
                  <a:lnTo>
                    <a:pt x="524" y="1400"/>
                  </a:lnTo>
                  <a:lnTo>
                    <a:pt x="537" y="1352"/>
                  </a:lnTo>
                  <a:lnTo>
                    <a:pt x="549" y="1304"/>
                  </a:lnTo>
                  <a:lnTo>
                    <a:pt x="561" y="1256"/>
                  </a:lnTo>
                  <a:lnTo>
                    <a:pt x="569" y="1207"/>
                  </a:lnTo>
                  <a:lnTo>
                    <a:pt x="577" y="1159"/>
                  </a:lnTo>
                  <a:lnTo>
                    <a:pt x="584" y="1111"/>
                  </a:lnTo>
                  <a:lnTo>
                    <a:pt x="591" y="1063"/>
                  </a:lnTo>
                  <a:lnTo>
                    <a:pt x="595" y="1014"/>
                  </a:lnTo>
                  <a:lnTo>
                    <a:pt x="598" y="966"/>
                  </a:lnTo>
                  <a:lnTo>
                    <a:pt x="601" y="918"/>
                  </a:lnTo>
                  <a:lnTo>
                    <a:pt x="602" y="869"/>
                  </a:lnTo>
                  <a:lnTo>
                    <a:pt x="603" y="821"/>
                  </a:lnTo>
                  <a:lnTo>
                    <a:pt x="603" y="773"/>
                  </a:lnTo>
                  <a:lnTo>
                    <a:pt x="602" y="724"/>
                  </a:lnTo>
                  <a:lnTo>
                    <a:pt x="601" y="676"/>
                  </a:lnTo>
                  <a:lnTo>
                    <a:pt x="598" y="629"/>
                  </a:lnTo>
                  <a:lnTo>
                    <a:pt x="595" y="579"/>
                  </a:lnTo>
                  <a:lnTo>
                    <a:pt x="588" y="484"/>
                  </a:lnTo>
                  <a:lnTo>
                    <a:pt x="581" y="387"/>
                  </a:lnTo>
                  <a:lnTo>
                    <a:pt x="571" y="290"/>
                  </a:lnTo>
                  <a:lnTo>
                    <a:pt x="561" y="193"/>
                  </a:lnTo>
                  <a:lnTo>
                    <a:pt x="551" y="96"/>
                  </a:lnTo>
                  <a:lnTo>
                    <a:pt x="541" y="0"/>
                  </a:lnTo>
                  <a:lnTo>
                    <a:pt x="104" y="1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1214" y="2589"/>
              <a:ext cx="75" cy="261"/>
            </a:xfrm>
            <a:custGeom>
              <a:avLst/>
              <a:gdLst>
                <a:gd name="T0" fmla="*/ 0 w 674"/>
                <a:gd name="T1" fmla="*/ 448 h 2345"/>
                <a:gd name="T2" fmla="*/ 17 w 674"/>
                <a:gd name="T3" fmla="*/ 547 h 2345"/>
                <a:gd name="T4" fmla="*/ 34 w 674"/>
                <a:gd name="T5" fmla="*/ 649 h 2345"/>
                <a:gd name="T6" fmla="*/ 49 w 674"/>
                <a:gd name="T7" fmla="*/ 749 h 2345"/>
                <a:gd name="T8" fmla="*/ 62 w 674"/>
                <a:gd name="T9" fmla="*/ 850 h 2345"/>
                <a:gd name="T10" fmla="*/ 74 w 674"/>
                <a:gd name="T11" fmla="*/ 952 h 2345"/>
                <a:gd name="T12" fmla="*/ 85 w 674"/>
                <a:gd name="T13" fmla="*/ 1053 h 2345"/>
                <a:gd name="T14" fmla="*/ 94 w 674"/>
                <a:gd name="T15" fmla="*/ 1156 h 2345"/>
                <a:gd name="T16" fmla="*/ 101 w 674"/>
                <a:gd name="T17" fmla="*/ 1257 h 2345"/>
                <a:gd name="T18" fmla="*/ 105 w 674"/>
                <a:gd name="T19" fmla="*/ 1360 h 2345"/>
                <a:gd name="T20" fmla="*/ 109 w 674"/>
                <a:gd name="T21" fmla="*/ 1463 h 2345"/>
                <a:gd name="T22" fmla="*/ 110 w 674"/>
                <a:gd name="T23" fmla="*/ 1514 h 2345"/>
                <a:gd name="T24" fmla="*/ 110 w 674"/>
                <a:gd name="T25" fmla="*/ 1566 h 2345"/>
                <a:gd name="T26" fmla="*/ 109 w 674"/>
                <a:gd name="T27" fmla="*/ 1617 h 2345"/>
                <a:gd name="T28" fmla="*/ 108 w 674"/>
                <a:gd name="T29" fmla="*/ 1669 h 2345"/>
                <a:gd name="T30" fmla="*/ 105 w 674"/>
                <a:gd name="T31" fmla="*/ 1721 h 2345"/>
                <a:gd name="T32" fmla="*/ 103 w 674"/>
                <a:gd name="T33" fmla="*/ 1772 h 2345"/>
                <a:gd name="T34" fmla="*/ 100 w 674"/>
                <a:gd name="T35" fmla="*/ 1824 h 2345"/>
                <a:gd name="T36" fmla="*/ 96 w 674"/>
                <a:gd name="T37" fmla="*/ 1875 h 2345"/>
                <a:gd name="T38" fmla="*/ 92 w 674"/>
                <a:gd name="T39" fmla="*/ 1928 h 2345"/>
                <a:gd name="T40" fmla="*/ 88 w 674"/>
                <a:gd name="T41" fmla="*/ 1979 h 2345"/>
                <a:gd name="T42" fmla="*/ 81 w 674"/>
                <a:gd name="T43" fmla="*/ 2031 h 2345"/>
                <a:gd name="T44" fmla="*/ 74 w 674"/>
                <a:gd name="T45" fmla="*/ 2083 h 2345"/>
                <a:gd name="T46" fmla="*/ 500 w 674"/>
                <a:gd name="T47" fmla="*/ 2345 h 2345"/>
                <a:gd name="T48" fmla="*/ 530 w 674"/>
                <a:gd name="T49" fmla="*/ 2274 h 2345"/>
                <a:gd name="T50" fmla="*/ 558 w 674"/>
                <a:gd name="T51" fmla="*/ 2204 h 2345"/>
                <a:gd name="T52" fmla="*/ 581 w 674"/>
                <a:gd name="T53" fmla="*/ 2135 h 2345"/>
                <a:gd name="T54" fmla="*/ 602 w 674"/>
                <a:gd name="T55" fmla="*/ 2066 h 2345"/>
                <a:gd name="T56" fmla="*/ 620 w 674"/>
                <a:gd name="T57" fmla="*/ 1997 h 2345"/>
                <a:gd name="T58" fmla="*/ 636 w 674"/>
                <a:gd name="T59" fmla="*/ 1928 h 2345"/>
                <a:gd name="T60" fmla="*/ 648 w 674"/>
                <a:gd name="T61" fmla="*/ 1860 h 2345"/>
                <a:gd name="T62" fmla="*/ 658 w 674"/>
                <a:gd name="T63" fmla="*/ 1792 h 2345"/>
                <a:gd name="T64" fmla="*/ 666 w 674"/>
                <a:gd name="T65" fmla="*/ 1725 h 2345"/>
                <a:gd name="T66" fmla="*/ 670 w 674"/>
                <a:gd name="T67" fmla="*/ 1658 h 2345"/>
                <a:gd name="T68" fmla="*/ 673 w 674"/>
                <a:gd name="T69" fmla="*/ 1591 h 2345"/>
                <a:gd name="T70" fmla="*/ 674 w 674"/>
                <a:gd name="T71" fmla="*/ 1526 h 2345"/>
                <a:gd name="T72" fmla="*/ 673 w 674"/>
                <a:gd name="T73" fmla="*/ 1459 h 2345"/>
                <a:gd name="T74" fmla="*/ 671 w 674"/>
                <a:gd name="T75" fmla="*/ 1394 h 2345"/>
                <a:gd name="T76" fmla="*/ 667 w 674"/>
                <a:gd name="T77" fmla="*/ 1328 h 2345"/>
                <a:gd name="T78" fmla="*/ 660 w 674"/>
                <a:gd name="T79" fmla="*/ 1265 h 2345"/>
                <a:gd name="T80" fmla="*/ 652 w 674"/>
                <a:gd name="T81" fmla="*/ 1200 h 2345"/>
                <a:gd name="T82" fmla="*/ 643 w 674"/>
                <a:gd name="T83" fmla="*/ 1137 h 2345"/>
                <a:gd name="T84" fmla="*/ 633 w 674"/>
                <a:gd name="T85" fmla="*/ 1073 h 2345"/>
                <a:gd name="T86" fmla="*/ 622 w 674"/>
                <a:gd name="T87" fmla="*/ 1011 h 2345"/>
                <a:gd name="T88" fmla="*/ 609 w 674"/>
                <a:gd name="T89" fmla="*/ 948 h 2345"/>
                <a:gd name="T90" fmla="*/ 595 w 674"/>
                <a:gd name="T91" fmla="*/ 886 h 2345"/>
                <a:gd name="T92" fmla="*/ 582 w 674"/>
                <a:gd name="T93" fmla="*/ 825 h 2345"/>
                <a:gd name="T94" fmla="*/ 567 w 674"/>
                <a:gd name="T95" fmla="*/ 763 h 2345"/>
                <a:gd name="T96" fmla="*/ 535 w 674"/>
                <a:gd name="T97" fmla="*/ 643 h 2345"/>
                <a:gd name="T98" fmla="*/ 503 w 674"/>
                <a:gd name="T99" fmla="*/ 525 h 2345"/>
                <a:gd name="T100" fmla="*/ 470 w 674"/>
                <a:gd name="T101" fmla="*/ 409 h 2345"/>
                <a:gd name="T102" fmla="*/ 438 w 674"/>
                <a:gd name="T103" fmla="*/ 294 h 2345"/>
                <a:gd name="T104" fmla="*/ 0 w 674"/>
                <a:gd name="T105" fmla="*/ 448 h 2345"/>
                <a:gd name="T106" fmla="*/ 363 w 674"/>
                <a:gd name="T107" fmla="*/ 12 h 2345"/>
                <a:gd name="T108" fmla="*/ 362 w 674"/>
                <a:gd name="T109" fmla="*/ 7 h 2345"/>
                <a:gd name="T110" fmla="*/ 316 w 674"/>
                <a:gd name="T111" fmla="*/ 0 h 2345"/>
                <a:gd name="T112" fmla="*/ 363 w 674"/>
                <a:gd name="T113" fmla="*/ 12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4" h="2345">
                  <a:moveTo>
                    <a:pt x="0" y="448"/>
                  </a:moveTo>
                  <a:lnTo>
                    <a:pt x="17" y="547"/>
                  </a:lnTo>
                  <a:lnTo>
                    <a:pt x="34" y="649"/>
                  </a:lnTo>
                  <a:lnTo>
                    <a:pt x="49" y="749"/>
                  </a:lnTo>
                  <a:lnTo>
                    <a:pt x="62" y="850"/>
                  </a:lnTo>
                  <a:lnTo>
                    <a:pt x="74" y="952"/>
                  </a:lnTo>
                  <a:lnTo>
                    <a:pt x="85" y="1053"/>
                  </a:lnTo>
                  <a:lnTo>
                    <a:pt x="94" y="1156"/>
                  </a:lnTo>
                  <a:lnTo>
                    <a:pt x="101" y="1257"/>
                  </a:lnTo>
                  <a:lnTo>
                    <a:pt x="105" y="1360"/>
                  </a:lnTo>
                  <a:lnTo>
                    <a:pt x="109" y="1463"/>
                  </a:lnTo>
                  <a:lnTo>
                    <a:pt x="110" y="1514"/>
                  </a:lnTo>
                  <a:lnTo>
                    <a:pt x="110" y="1566"/>
                  </a:lnTo>
                  <a:lnTo>
                    <a:pt x="109" y="1617"/>
                  </a:lnTo>
                  <a:lnTo>
                    <a:pt x="108" y="1669"/>
                  </a:lnTo>
                  <a:lnTo>
                    <a:pt x="105" y="1721"/>
                  </a:lnTo>
                  <a:lnTo>
                    <a:pt x="103" y="1772"/>
                  </a:lnTo>
                  <a:lnTo>
                    <a:pt x="100" y="1824"/>
                  </a:lnTo>
                  <a:lnTo>
                    <a:pt x="96" y="1875"/>
                  </a:lnTo>
                  <a:lnTo>
                    <a:pt x="92" y="1928"/>
                  </a:lnTo>
                  <a:lnTo>
                    <a:pt x="88" y="1979"/>
                  </a:lnTo>
                  <a:lnTo>
                    <a:pt x="81" y="2031"/>
                  </a:lnTo>
                  <a:lnTo>
                    <a:pt x="74" y="2083"/>
                  </a:lnTo>
                  <a:lnTo>
                    <a:pt x="500" y="2345"/>
                  </a:lnTo>
                  <a:lnTo>
                    <a:pt x="530" y="2274"/>
                  </a:lnTo>
                  <a:lnTo>
                    <a:pt x="558" y="2204"/>
                  </a:lnTo>
                  <a:lnTo>
                    <a:pt x="581" y="2135"/>
                  </a:lnTo>
                  <a:lnTo>
                    <a:pt x="602" y="2066"/>
                  </a:lnTo>
                  <a:lnTo>
                    <a:pt x="620" y="1997"/>
                  </a:lnTo>
                  <a:lnTo>
                    <a:pt x="636" y="1928"/>
                  </a:lnTo>
                  <a:lnTo>
                    <a:pt x="648" y="1860"/>
                  </a:lnTo>
                  <a:lnTo>
                    <a:pt x="658" y="1792"/>
                  </a:lnTo>
                  <a:lnTo>
                    <a:pt x="666" y="1725"/>
                  </a:lnTo>
                  <a:lnTo>
                    <a:pt x="670" y="1658"/>
                  </a:lnTo>
                  <a:lnTo>
                    <a:pt x="673" y="1591"/>
                  </a:lnTo>
                  <a:lnTo>
                    <a:pt x="674" y="1526"/>
                  </a:lnTo>
                  <a:lnTo>
                    <a:pt x="673" y="1459"/>
                  </a:lnTo>
                  <a:lnTo>
                    <a:pt x="671" y="1394"/>
                  </a:lnTo>
                  <a:lnTo>
                    <a:pt x="667" y="1328"/>
                  </a:lnTo>
                  <a:lnTo>
                    <a:pt x="660" y="1265"/>
                  </a:lnTo>
                  <a:lnTo>
                    <a:pt x="652" y="1200"/>
                  </a:lnTo>
                  <a:lnTo>
                    <a:pt x="643" y="1137"/>
                  </a:lnTo>
                  <a:lnTo>
                    <a:pt x="633" y="1073"/>
                  </a:lnTo>
                  <a:lnTo>
                    <a:pt x="622" y="1011"/>
                  </a:lnTo>
                  <a:lnTo>
                    <a:pt x="609" y="948"/>
                  </a:lnTo>
                  <a:lnTo>
                    <a:pt x="595" y="886"/>
                  </a:lnTo>
                  <a:lnTo>
                    <a:pt x="582" y="825"/>
                  </a:lnTo>
                  <a:lnTo>
                    <a:pt x="567" y="763"/>
                  </a:lnTo>
                  <a:lnTo>
                    <a:pt x="535" y="643"/>
                  </a:lnTo>
                  <a:lnTo>
                    <a:pt x="503" y="525"/>
                  </a:lnTo>
                  <a:lnTo>
                    <a:pt x="470" y="409"/>
                  </a:lnTo>
                  <a:lnTo>
                    <a:pt x="438" y="294"/>
                  </a:lnTo>
                  <a:lnTo>
                    <a:pt x="0" y="448"/>
                  </a:lnTo>
                  <a:close/>
                  <a:moveTo>
                    <a:pt x="363" y="12"/>
                  </a:moveTo>
                  <a:lnTo>
                    <a:pt x="362" y="7"/>
                  </a:lnTo>
                  <a:lnTo>
                    <a:pt x="316" y="0"/>
                  </a:lnTo>
                  <a:lnTo>
                    <a:pt x="363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1262" y="2570"/>
              <a:ext cx="93" cy="330"/>
            </a:xfrm>
            <a:custGeom>
              <a:avLst/>
              <a:gdLst>
                <a:gd name="T0" fmla="*/ 10 w 837"/>
                <a:gd name="T1" fmla="*/ 29 h 2976"/>
                <a:gd name="T2" fmla="*/ 29 w 837"/>
                <a:gd name="T3" fmla="*/ 87 h 2976"/>
                <a:gd name="T4" fmla="*/ 49 w 837"/>
                <a:gd name="T5" fmla="*/ 144 h 2976"/>
                <a:gd name="T6" fmla="*/ 67 w 837"/>
                <a:gd name="T7" fmla="*/ 201 h 2976"/>
                <a:gd name="T8" fmla="*/ 425 w 837"/>
                <a:gd name="T9" fmla="*/ 323 h 2976"/>
                <a:gd name="T10" fmla="*/ 160 w 837"/>
                <a:gd name="T11" fmla="*/ 491 h 2976"/>
                <a:gd name="T12" fmla="*/ 200 w 837"/>
                <a:gd name="T13" fmla="*/ 628 h 2976"/>
                <a:gd name="T14" fmla="*/ 238 w 837"/>
                <a:gd name="T15" fmla="*/ 764 h 2976"/>
                <a:gd name="T16" fmla="*/ 271 w 837"/>
                <a:gd name="T17" fmla="*/ 901 h 2976"/>
                <a:gd name="T18" fmla="*/ 302 w 837"/>
                <a:gd name="T19" fmla="*/ 1038 h 2976"/>
                <a:gd name="T20" fmla="*/ 329 w 837"/>
                <a:gd name="T21" fmla="*/ 1175 h 2976"/>
                <a:gd name="T22" fmla="*/ 351 w 837"/>
                <a:gd name="T23" fmla="*/ 1312 h 2976"/>
                <a:gd name="T24" fmla="*/ 369 w 837"/>
                <a:gd name="T25" fmla="*/ 1451 h 2976"/>
                <a:gd name="T26" fmla="*/ 380 w 837"/>
                <a:gd name="T27" fmla="*/ 1589 h 2976"/>
                <a:gd name="T28" fmla="*/ 386 w 837"/>
                <a:gd name="T29" fmla="*/ 1726 h 2976"/>
                <a:gd name="T30" fmla="*/ 386 w 837"/>
                <a:gd name="T31" fmla="*/ 1864 h 2976"/>
                <a:gd name="T32" fmla="*/ 379 w 837"/>
                <a:gd name="T33" fmla="*/ 2002 h 2976"/>
                <a:gd name="T34" fmla="*/ 364 w 837"/>
                <a:gd name="T35" fmla="*/ 2141 h 2976"/>
                <a:gd name="T36" fmla="*/ 343 w 837"/>
                <a:gd name="T37" fmla="*/ 2280 h 2976"/>
                <a:gd name="T38" fmla="*/ 313 w 837"/>
                <a:gd name="T39" fmla="*/ 2418 h 2976"/>
                <a:gd name="T40" fmla="*/ 274 w 837"/>
                <a:gd name="T41" fmla="*/ 2557 h 2976"/>
                <a:gd name="T42" fmla="*/ 542 w 837"/>
                <a:gd name="T43" fmla="*/ 2976 h 2976"/>
                <a:gd name="T44" fmla="*/ 609 w 837"/>
                <a:gd name="T45" fmla="*/ 2837 h 2976"/>
                <a:gd name="T46" fmla="*/ 668 w 837"/>
                <a:gd name="T47" fmla="*/ 2681 h 2976"/>
                <a:gd name="T48" fmla="*/ 719 w 837"/>
                <a:gd name="T49" fmla="*/ 2510 h 2976"/>
                <a:gd name="T50" fmla="*/ 761 w 837"/>
                <a:gd name="T51" fmla="*/ 2329 h 2976"/>
                <a:gd name="T52" fmla="*/ 794 w 837"/>
                <a:gd name="T53" fmla="*/ 2139 h 2976"/>
                <a:gd name="T54" fmla="*/ 819 w 837"/>
                <a:gd name="T55" fmla="*/ 1943 h 2976"/>
                <a:gd name="T56" fmla="*/ 833 w 837"/>
                <a:gd name="T57" fmla="*/ 1743 h 2976"/>
                <a:gd name="T58" fmla="*/ 837 w 837"/>
                <a:gd name="T59" fmla="*/ 1541 h 2976"/>
                <a:gd name="T60" fmla="*/ 830 w 837"/>
                <a:gd name="T61" fmla="*/ 1341 h 2976"/>
                <a:gd name="T62" fmla="*/ 812 w 837"/>
                <a:gd name="T63" fmla="*/ 1144 h 2976"/>
                <a:gd name="T64" fmla="*/ 783 w 837"/>
                <a:gd name="T65" fmla="*/ 955 h 2976"/>
                <a:gd name="T66" fmla="*/ 742 w 837"/>
                <a:gd name="T67" fmla="*/ 773 h 2976"/>
                <a:gd name="T68" fmla="*/ 690 w 837"/>
                <a:gd name="T69" fmla="*/ 603 h 2976"/>
                <a:gd name="T70" fmla="*/ 623 w 837"/>
                <a:gd name="T71" fmla="*/ 447 h 2976"/>
                <a:gd name="T72" fmla="*/ 545 w 837"/>
                <a:gd name="T73" fmla="*/ 306 h 2976"/>
                <a:gd name="T74" fmla="*/ 453 w 837"/>
                <a:gd name="T75" fmla="*/ 185 h 2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7" h="2976">
                  <a:moveTo>
                    <a:pt x="0" y="0"/>
                  </a:moveTo>
                  <a:lnTo>
                    <a:pt x="10" y="29"/>
                  </a:lnTo>
                  <a:lnTo>
                    <a:pt x="20" y="58"/>
                  </a:lnTo>
                  <a:lnTo>
                    <a:pt x="29" y="87"/>
                  </a:lnTo>
                  <a:lnTo>
                    <a:pt x="39" y="116"/>
                  </a:lnTo>
                  <a:lnTo>
                    <a:pt x="49" y="144"/>
                  </a:lnTo>
                  <a:lnTo>
                    <a:pt x="57" y="173"/>
                  </a:lnTo>
                  <a:lnTo>
                    <a:pt x="67" y="201"/>
                  </a:lnTo>
                  <a:lnTo>
                    <a:pt x="77" y="230"/>
                  </a:lnTo>
                  <a:lnTo>
                    <a:pt x="425" y="323"/>
                  </a:lnTo>
                  <a:lnTo>
                    <a:pt x="139" y="423"/>
                  </a:lnTo>
                  <a:lnTo>
                    <a:pt x="160" y="491"/>
                  </a:lnTo>
                  <a:lnTo>
                    <a:pt x="180" y="559"/>
                  </a:lnTo>
                  <a:lnTo>
                    <a:pt x="200" y="628"/>
                  </a:lnTo>
                  <a:lnTo>
                    <a:pt x="219" y="696"/>
                  </a:lnTo>
                  <a:lnTo>
                    <a:pt x="238" y="764"/>
                  </a:lnTo>
                  <a:lnTo>
                    <a:pt x="254" y="832"/>
                  </a:lnTo>
                  <a:lnTo>
                    <a:pt x="271" y="901"/>
                  </a:lnTo>
                  <a:lnTo>
                    <a:pt x="288" y="969"/>
                  </a:lnTo>
                  <a:lnTo>
                    <a:pt x="302" y="1038"/>
                  </a:lnTo>
                  <a:lnTo>
                    <a:pt x="316" y="1106"/>
                  </a:lnTo>
                  <a:lnTo>
                    <a:pt x="329" y="1175"/>
                  </a:lnTo>
                  <a:lnTo>
                    <a:pt x="341" y="1244"/>
                  </a:lnTo>
                  <a:lnTo>
                    <a:pt x="351" y="1312"/>
                  </a:lnTo>
                  <a:lnTo>
                    <a:pt x="360" y="1382"/>
                  </a:lnTo>
                  <a:lnTo>
                    <a:pt x="369" y="1451"/>
                  </a:lnTo>
                  <a:lnTo>
                    <a:pt x="375" y="1520"/>
                  </a:lnTo>
                  <a:lnTo>
                    <a:pt x="380" y="1589"/>
                  </a:lnTo>
                  <a:lnTo>
                    <a:pt x="384" y="1657"/>
                  </a:lnTo>
                  <a:lnTo>
                    <a:pt x="386" y="1726"/>
                  </a:lnTo>
                  <a:lnTo>
                    <a:pt x="386" y="1795"/>
                  </a:lnTo>
                  <a:lnTo>
                    <a:pt x="386" y="1864"/>
                  </a:lnTo>
                  <a:lnTo>
                    <a:pt x="383" y="1933"/>
                  </a:lnTo>
                  <a:lnTo>
                    <a:pt x="379" y="2002"/>
                  </a:lnTo>
                  <a:lnTo>
                    <a:pt x="373" y="2071"/>
                  </a:lnTo>
                  <a:lnTo>
                    <a:pt x="364" y="2141"/>
                  </a:lnTo>
                  <a:lnTo>
                    <a:pt x="354" y="2211"/>
                  </a:lnTo>
                  <a:lnTo>
                    <a:pt x="343" y="2280"/>
                  </a:lnTo>
                  <a:lnTo>
                    <a:pt x="329" y="2349"/>
                  </a:lnTo>
                  <a:lnTo>
                    <a:pt x="313" y="2418"/>
                  </a:lnTo>
                  <a:lnTo>
                    <a:pt x="294" y="2487"/>
                  </a:lnTo>
                  <a:lnTo>
                    <a:pt x="274" y="2557"/>
                  </a:lnTo>
                  <a:lnTo>
                    <a:pt x="251" y="2626"/>
                  </a:lnTo>
                  <a:lnTo>
                    <a:pt x="542" y="2976"/>
                  </a:lnTo>
                  <a:lnTo>
                    <a:pt x="577" y="2908"/>
                  </a:lnTo>
                  <a:lnTo>
                    <a:pt x="609" y="2837"/>
                  </a:lnTo>
                  <a:lnTo>
                    <a:pt x="640" y="2760"/>
                  </a:lnTo>
                  <a:lnTo>
                    <a:pt x="668" y="2681"/>
                  </a:lnTo>
                  <a:lnTo>
                    <a:pt x="694" y="2597"/>
                  </a:lnTo>
                  <a:lnTo>
                    <a:pt x="719" y="2510"/>
                  </a:lnTo>
                  <a:lnTo>
                    <a:pt x="741" y="2421"/>
                  </a:lnTo>
                  <a:lnTo>
                    <a:pt x="761" y="2329"/>
                  </a:lnTo>
                  <a:lnTo>
                    <a:pt x="779" y="2235"/>
                  </a:lnTo>
                  <a:lnTo>
                    <a:pt x="794" y="2139"/>
                  </a:lnTo>
                  <a:lnTo>
                    <a:pt x="808" y="2041"/>
                  </a:lnTo>
                  <a:lnTo>
                    <a:pt x="819" y="1943"/>
                  </a:lnTo>
                  <a:lnTo>
                    <a:pt x="827" y="1843"/>
                  </a:lnTo>
                  <a:lnTo>
                    <a:pt x="833" y="1743"/>
                  </a:lnTo>
                  <a:lnTo>
                    <a:pt x="836" y="1642"/>
                  </a:lnTo>
                  <a:lnTo>
                    <a:pt x="837" y="1541"/>
                  </a:lnTo>
                  <a:lnTo>
                    <a:pt x="834" y="1441"/>
                  </a:lnTo>
                  <a:lnTo>
                    <a:pt x="830" y="1341"/>
                  </a:lnTo>
                  <a:lnTo>
                    <a:pt x="822" y="1242"/>
                  </a:lnTo>
                  <a:lnTo>
                    <a:pt x="812" y="1144"/>
                  </a:lnTo>
                  <a:lnTo>
                    <a:pt x="799" y="1048"/>
                  </a:lnTo>
                  <a:lnTo>
                    <a:pt x="783" y="955"/>
                  </a:lnTo>
                  <a:lnTo>
                    <a:pt x="764" y="862"/>
                  </a:lnTo>
                  <a:lnTo>
                    <a:pt x="742" y="773"/>
                  </a:lnTo>
                  <a:lnTo>
                    <a:pt x="718" y="686"/>
                  </a:lnTo>
                  <a:lnTo>
                    <a:pt x="690" y="603"/>
                  </a:lnTo>
                  <a:lnTo>
                    <a:pt x="658" y="522"/>
                  </a:lnTo>
                  <a:lnTo>
                    <a:pt x="623" y="447"/>
                  </a:lnTo>
                  <a:lnTo>
                    <a:pt x="587" y="374"/>
                  </a:lnTo>
                  <a:lnTo>
                    <a:pt x="545" y="306"/>
                  </a:lnTo>
                  <a:lnTo>
                    <a:pt x="501" y="243"/>
                  </a:lnTo>
                  <a:lnTo>
                    <a:pt x="453" y="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333" y="2574"/>
              <a:ext cx="98" cy="123"/>
            </a:xfrm>
            <a:custGeom>
              <a:avLst/>
              <a:gdLst>
                <a:gd name="T0" fmla="*/ 460 w 882"/>
                <a:gd name="T1" fmla="*/ 0 h 1105"/>
                <a:gd name="T2" fmla="*/ 389 w 882"/>
                <a:gd name="T3" fmla="*/ 340 h 1105"/>
                <a:gd name="T4" fmla="*/ 0 w 882"/>
                <a:gd name="T5" fmla="*/ 74 h 1105"/>
                <a:gd name="T6" fmla="*/ 34 w 882"/>
                <a:gd name="T7" fmla="*/ 133 h 1105"/>
                <a:gd name="T8" fmla="*/ 67 w 882"/>
                <a:gd name="T9" fmla="*/ 193 h 1105"/>
                <a:gd name="T10" fmla="*/ 98 w 882"/>
                <a:gd name="T11" fmla="*/ 253 h 1105"/>
                <a:gd name="T12" fmla="*/ 129 w 882"/>
                <a:gd name="T13" fmla="*/ 313 h 1105"/>
                <a:gd name="T14" fmla="*/ 159 w 882"/>
                <a:gd name="T15" fmla="*/ 375 h 1105"/>
                <a:gd name="T16" fmla="*/ 188 w 882"/>
                <a:gd name="T17" fmla="*/ 437 h 1105"/>
                <a:gd name="T18" fmla="*/ 217 w 882"/>
                <a:gd name="T19" fmla="*/ 499 h 1105"/>
                <a:gd name="T20" fmla="*/ 244 w 882"/>
                <a:gd name="T21" fmla="*/ 563 h 1105"/>
                <a:gd name="T22" fmla="*/ 268 w 882"/>
                <a:gd name="T23" fmla="*/ 628 h 1105"/>
                <a:gd name="T24" fmla="*/ 293 w 882"/>
                <a:gd name="T25" fmla="*/ 692 h 1105"/>
                <a:gd name="T26" fmla="*/ 315 w 882"/>
                <a:gd name="T27" fmla="*/ 759 h 1105"/>
                <a:gd name="T28" fmla="*/ 335 w 882"/>
                <a:gd name="T29" fmla="*/ 826 h 1105"/>
                <a:gd name="T30" fmla="*/ 355 w 882"/>
                <a:gd name="T31" fmla="*/ 894 h 1105"/>
                <a:gd name="T32" fmla="*/ 372 w 882"/>
                <a:gd name="T33" fmla="*/ 963 h 1105"/>
                <a:gd name="T34" fmla="*/ 387 w 882"/>
                <a:gd name="T35" fmla="*/ 1033 h 1105"/>
                <a:gd name="T36" fmla="*/ 400 w 882"/>
                <a:gd name="T37" fmla="*/ 1105 h 1105"/>
                <a:gd name="T38" fmla="*/ 882 w 882"/>
                <a:gd name="T39" fmla="*/ 1062 h 1105"/>
                <a:gd name="T40" fmla="*/ 460 w 882"/>
                <a:gd name="T41" fmla="*/ 0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2" h="1105">
                  <a:moveTo>
                    <a:pt x="460" y="0"/>
                  </a:moveTo>
                  <a:lnTo>
                    <a:pt x="389" y="340"/>
                  </a:lnTo>
                  <a:lnTo>
                    <a:pt x="0" y="74"/>
                  </a:lnTo>
                  <a:lnTo>
                    <a:pt x="34" y="133"/>
                  </a:lnTo>
                  <a:lnTo>
                    <a:pt x="67" y="193"/>
                  </a:lnTo>
                  <a:lnTo>
                    <a:pt x="98" y="253"/>
                  </a:lnTo>
                  <a:lnTo>
                    <a:pt x="129" y="313"/>
                  </a:lnTo>
                  <a:lnTo>
                    <a:pt x="159" y="375"/>
                  </a:lnTo>
                  <a:lnTo>
                    <a:pt x="188" y="437"/>
                  </a:lnTo>
                  <a:lnTo>
                    <a:pt x="217" y="499"/>
                  </a:lnTo>
                  <a:lnTo>
                    <a:pt x="244" y="563"/>
                  </a:lnTo>
                  <a:lnTo>
                    <a:pt x="268" y="628"/>
                  </a:lnTo>
                  <a:lnTo>
                    <a:pt x="293" y="692"/>
                  </a:lnTo>
                  <a:lnTo>
                    <a:pt x="315" y="759"/>
                  </a:lnTo>
                  <a:lnTo>
                    <a:pt x="335" y="826"/>
                  </a:lnTo>
                  <a:lnTo>
                    <a:pt x="355" y="894"/>
                  </a:lnTo>
                  <a:lnTo>
                    <a:pt x="372" y="963"/>
                  </a:lnTo>
                  <a:lnTo>
                    <a:pt x="387" y="1033"/>
                  </a:lnTo>
                  <a:lnTo>
                    <a:pt x="400" y="1105"/>
                  </a:lnTo>
                  <a:lnTo>
                    <a:pt x="882" y="106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1347" y="2705"/>
              <a:ext cx="86" cy="236"/>
            </a:xfrm>
            <a:custGeom>
              <a:avLst/>
              <a:gdLst>
                <a:gd name="T0" fmla="*/ 280 w 770"/>
                <a:gd name="T1" fmla="*/ 60 h 2122"/>
                <a:gd name="T2" fmla="*/ 281 w 770"/>
                <a:gd name="T3" fmla="*/ 170 h 2122"/>
                <a:gd name="T4" fmla="*/ 281 w 770"/>
                <a:gd name="T5" fmla="*/ 280 h 2122"/>
                <a:gd name="T6" fmla="*/ 279 w 770"/>
                <a:gd name="T7" fmla="*/ 393 h 2122"/>
                <a:gd name="T8" fmla="*/ 275 w 770"/>
                <a:gd name="T9" fmla="*/ 506 h 2122"/>
                <a:gd name="T10" fmla="*/ 272 w 770"/>
                <a:gd name="T11" fmla="*/ 562 h 2122"/>
                <a:gd name="T12" fmla="*/ 269 w 770"/>
                <a:gd name="T13" fmla="*/ 620 h 2122"/>
                <a:gd name="T14" fmla="*/ 265 w 770"/>
                <a:gd name="T15" fmla="*/ 677 h 2122"/>
                <a:gd name="T16" fmla="*/ 260 w 770"/>
                <a:gd name="T17" fmla="*/ 735 h 2122"/>
                <a:gd name="T18" fmla="*/ 255 w 770"/>
                <a:gd name="T19" fmla="*/ 794 h 2122"/>
                <a:gd name="T20" fmla="*/ 249 w 770"/>
                <a:gd name="T21" fmla="*/ 852 h 2122"/>
                <a:gd name="T22" fmla="*/ 242 w 770"/>
                <a:gd name="T23" fmla="*/ 911 h 2122"/>
                <a:gd name="T24" fmla="*/ 235 w 770"/>
                <a:gd name="T25" fmla="*/ 970 h 2122"/>
                <a:gd name="T26" fmla="*/ 227 w 770"/>
                <a:gd name="T27" fmla="*/ 1030 h 2122"/>
                <a:gd name="T28" fmla="*/ 218 w 770"/>
                <a:gd name="T29" fmla="*/ 1091 h 2122"/>
                <a:gd name="T30" fmla="*/ 209 w 770"/>
                <a:gd name="T31" fmla="*/ 1151 h 2122"/>
                <a:gd name="T32" fmla="*/ 198 w 770"/>
                <a:gd name="T33" fmla="*/ 1212 h 2122"/>
                <a:gd name="T34" fmla="*/ 187 w 770"/>
                <a:gd name="T35" fmla="*/ 1273 h 2122"/>
                <a:gd name="T36" fmla="*/ 175 w 770"/>
                <a:gd name="T37" fmla="*/ 1336 h 2122"/>
                <a:gd name="T38" fmla="*/ 162 w 770"/>
                <a:gd name="T39" fmla="*/ 1398 h 2122"/>
                <a:gd name="T40" fmla="*/ 148 w 770"/>
                <a:gd name="T41" fmla="*/ 1462 h 2122"/>
                <a:gd name="T42" fmla="*/ 133 w 770"/>
                <a:gd name="T43" fmla="*/ 1524 h 2122"/>
                <a:gd name="T44" fmla="*/ 118 w 770"/>
                <a:gd name="T45" fmla="*/ 1589 h 2122"/>
                <a:gd name="T46" fmla="*/ 100 w 770"/>
                <a:gd name="T47" fmla="*/ 1653 h 2122"/>
                <a:gd name="T48" fmla="*/ 82 w 770"/>
                <a:gd name="T49" fmla="*/ 1718 h 2122"/>
                <a:gd name="T50" fmla="*/ 63 w 770"/>
                <a:gd name="T51" fmla="*/ 1784 h 2122"/>
                <a:gd name="T52" fmla="*/ 43 w 770"/>
                <a:gd name="T53" fmla="*/ 1850 h 2122"/>
                <a:gd name="T54" fmla="*/ 22 w 770"/>
                <a:gd name="T55" fmla="*/ 1917 h 2122"/>
                <a:gd name="T56" fmla="*/ 0 w 770"/>
                <a:gd name="T57" fmla="*/ 1984 h 2122"/>
                <a:gd name="T58" fmla="*/ 135 w 770"/>
                <a:gd name="T59" fmla="*/ 2122 h 2122"/>
                <a:gd name="T60" fmla="*/ 431 w 770"/>
                <a:gd name="T61" fmla="*/ 1933 h 2122"/>
                <a:gd name="T62" fmla="*/ 495 w 770"/>
                <a:gd name="T63" fmla="*/ 1731 h 2122"/>
                <a:gd name="T64" fmla="*/ 415 w 770"/>
                <a:gd name="T65" fmla="*/ 1736 h 2122"/>
                <a:gd name="T66" fmla="*/ 416 w 770"/>
                <a:gd name="T67" fmla="*/ 1319 h 2122"/>
                <a:gd name="T68" fmla="*/ 568 w 770"/>
                <a:gd name="T69" fmla="*/ 1315 h 2122"/>
                <a:gd name="T70" fmla="*/ 598 w 770"/>
                <a:gd name="T71" fmla="*/ 1134 h 2122"/>
                <a:gd name="T72" fmla="*/ 618 w 770"/>
                <a:gd name="T73" fmla="*/ 1060 h 2122"/>
                <a:gd name="T74" fmla="*/ 636 w 770"/>
                <a:gd name="T75" fmla="*/ 988 h 2122"/>
                <a:gd name="T76" fmla="*/ 653 w 770"/>
                <a:gd name="T77" fmla="*/ 916 h 2122"/>
                <a:gd name="T78" fmla="*/ 668 w 770"/>
                <a:gd name="T79" fmla="*/ 843 h 2122"/>
                <a:gd name="T80" fmla="*/ 683 w 770"/>
                <a:gd name="T81" fmla="*/ 772 h 2122"/>
                <a:gd name="T82" fmla="*/ 696 w 770"/>
                <a:gd name="T83" fmla="*/ 701 h 2122"/>
                <a:gd name="T84" fmla="*/ 708 w 770"/>
                <a:gd name="T85" fmla="*/ 629 h 2122"/>
                <a:gd name="T86" fmla="*/ 719 w 770"/>
                <a:gd name="T87" fmla="*/ 558 h 2122"/>
                <a:gd name="T88" fmla="*/ 728 w 770"/>
                <a:gd name="T89" fmla="*/ 488 h 2122"/>
                <a:gd name="T90" fmla="*/ 737 w 770"/>
                <a:gd name="T91" fmla="*/ 417 h 2122"/>
                <a:gd name="T92" fmla="*/ 746 w 770"/>
                <a:gd name="T93" fmla="*/ 347 h 2122"/>
                <a:gd name="T94" fmla="*/ 753 w 770"/>
                <a:gd name="T95" fmla="*/ 277 h 2122"/>
                <a:gd name="T96" fmla="*/ 758 w 770"/>
                <a:gd name="T97" fmla="*/ 207 h 2122"/>
                <a:gd name="T98" fmla="*/ 763 w 770"/>
                <a:gd name="T99" fmla="*/ 138 h 2122"/>
                <a:gd name="T100" fmla="*/ 767 w 770"/>
                <a:gd name="T101" fmla="*/ 69 h 2122"/>
                <a:gd name="T102" fmla="*/ 770 w 770"/>
                <a:gd name="T103" fmla="*/ 0 h 2122"/>
                <a:gd name="T104" fmla="*/ 280 w 770"/>
                <a:gd name="T105" fmla="*/ 6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0" h="2122">
                  <a:moveTo>
                    <a:pt x="280" y="60"/>
                  </a:moveTo>
                  <a:lnTo>
                    <a:pt x="281" y="170"/>
                  </a:lnTo>
                  <a:lnTo>
                    <a:pt x="281" y="280"/>
                  </a:lnTo>
                  <a:lnTo>
                    <a:pt x="279" y="393"/>
                  </a:lnTo>
                  <a:lnTo>
                    <a:pt x="275" y="506"/>
                  </a:lnTo>
                  <a:lnTo>
                    <a:pt x="272" y="562"/>
                  </a:lnTo>
                  <a:lnTo>
                    <a:pt x="269" y="620"/>
                  </a:lnTo>
                  <a:lnTo>
                    <a:pt x="265" y="677"/>
                  </a:lnTo>
                  <a:lnTo>
                    <a:pt x="260" y="735"/>
                  </a:lnTo>
                  <a:lnTo>
                    <a:pt x="255" y="794"/>
                  </a:lnTo>
                  <a:lnTo>
                    <a:pt x="249" y="852"/>
                  </a:lnTo>
                  <a:lnTo>
                    <a:pt x="242" y="911"/>
                  </a:lnTo>
                  <a:lnTo>
                    <a:pt x="235" y="970"/>
                  </a:lnTo>
                  <a:lnTo>
                    <a:pt x="227" y="1030"/>
                  </a:lnTo>
                  <a:lnTo>
                    <a:pt x="218" y="1091"/>
                  </a:lnTo>
                  <a:lnTo>
                    <a:pt x="209" y="1151"/>
                  </a:lnTo>
                  <a:lnTo>
                    <a:pt x="198" y="1212"/>
                  </a:lnTo>
                  <a:lnTo>
                    <a:pt x="187" y="1273"/>
                  </a:lnTo>
                  <a:lnTo>
                    <a:pt x="175" y="1336"/>
                  </a:lnTo>
                  <a:lnTo>
                    <a:pt x="162" y="1398"/>
                  </a:lnTo>
                  <a:lnTo>
                    <a:pt x="148" y="1462"/>
                  </a:lnTo>
                  <a:lnTo>
                    <a:pt x="133" y="1524"/>
                  </a:lnTo>
                  <a:lnTo>
                    <a:pt x="118" y="1589"/>
                  </a:lnTo>
                  <a:lnTo>
                    <a:pt x="100" y="1653"/>
                  </a:lnTo>
                  <a:lnTo>
                    <a:pt x="82" y="1718"/>
                  </a:lnTo>
                  <a:lnTo>
                    <a:pt x="63" y="1784"/>
                  </a:lnTo>
                  <a:lnTo>
                    <a:pt x="43" y="1850"/>
                  </a:lnTo>
                  <a:lnTo>
                    <a:pt x="22" y="1917"/>
                  </a:lnTo>
                  <a:lnTo>
                    <a:pt x="0" y="1984"/>
                  </a:lnTo>
                  <a:lnTo>
                    <a:pt x="135" y="2122"/>
                  </a:lnTo>
                  <a:lnTo>
                    <a:pt x="431" y="1933"/>
                  </a:lnTo>
                  <a:lnTo>
                    <a:pt x="495" y="1731"/>
                  </a:lnTo>
                  <a:lnTo>
                    <a:pt x="415" y="1736"/>
                  </a:lnTo>
                  <a:lnTo>
                    <a:pt x="416" y="1319"/>
                  </a:lnTo>
                  <a:lnTo>
                    <a:pt x="568" y="1315"/>
                  </a:lnTo>
                  <a:lnTo>
                    <a:pt x="598" y="1134"/>
                  </a:lnTo>
                  <a:lnTo>
                    <a:pt x="618" y="1060"/>
                  </a:lnTo>
                  <a:lnTo>
                    <a:pt x="636" y="988"/>
                  </a:lnTo>
                  <a:lnTo>
                    <a:pt x="653" y="916"/>
                  </a:lnTo>
                  <a:lnTo>
                    <a:pt x="668" y="843"/>
                  </a:lnTo>
                  <a:lnTo>
                    <a:pt x="683" y="772"/>
                  </a:lnTo>
                  <a:lnTo>
                    <a:pt x="696" y="701"/>
                  </a:lnTo>
                  <a:lnTo>
                    <a:pt x="708" y="629"/>
                  </a:lnTo>
                  <a:lnTo>
                    <a:pt x="719" y="558"/>
                  </a:lnTo>
                  <a:lnTo>
                    <a:pt x="728" y="488"/>
                  </a:lnTo>
                  <a:lnTo>
                    <a:pt x="737" y="417"/>
                  </a:lnTo>
                  <a:lnTo>
                    <a:pt x="746" y="347"/>
                  </a:lnTo>
                  <a:lnTo>
                    <a:pt x="753" y="277"/>
                  </a:lnTo>
                  <a:lnTo>
                    <a:pt x="758" y="207"/>
                  </a:lnTo>
                  <a:lnTo>
                    <a:pt x="763" y="138"/>
                  </a:lnTo>
                  <a:lnTo>
                    <a:pt x="767" y="69"/>
                  </a:lnTo>
                  <a:lnTo>
                    <a:pt x="770" y="0"/>
                  </a:lnTo>
                  <a:lnTo>
                    <a:pt x="280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403" y="2577"/>
              <a:ext cx="121" cy="181"/>
            </a:xfrm>
            <a:custGeom>
              <a:avLst/>
              <a:gdLst>
                <a:gd name="T0" fmla="*/ 0 w 1089"/>
                <a:gd name="T1" fmla="*/ 0 h 1631"/>
                <a:gd name="T2" fmla="*/ 430 w 1089"/>
                <a:gd name="T3" fmla="*/ 1308 h 1631"/>
                <a:gd name="T4" fmla="*/ 767 w 1089"/>
                <a:gd name="T5" fmla="*/ 1611 h 1631"/>
                <a:gd name="T6" fmla="*/ 1089 w 1089"/>
                <a:gd name="T7" fmla="*/ 1631 h 1631"/>
                <a:gd name="T8" fmla="*/ 598 w 1089"/>
                <a:gd name="T9" fmla="*/ 211 h 1631"/>
                <a:gd name="T10" fmla="*/ 0 w 1089"/>
                <a:gd name="T11" fmla="*/ 0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9" h="1631">
                  <a:moveTo>
                    <a:pt x="0" y="0"/>
                  </a:moveTo>
                  <a:lnTo>
                    <a:pt x="430" y="1308"/>
                  </a:lnTo>
                  <a:lnTo>
                    <a:pt x="767" y="1611"/>
                  </a:lnTo>
                  <a:lnTo>
                    <a:pt x="1089" y="1631"/>
                  </a:lnTo>
                  <a:lnTo>
                    <a:pt x="598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477" y="2554"/>
              <a:ext cx="134" cy="247"/>
            </a:xfrm>
            <a:custGeom>
              <a:avLst/>
              <a:gdLst>
                <a:gd name="T0" fmla="*/ 0 w 1212"/>
                <a:gd name="T1" fmla="*/ 103 h 2216"/>
                <a:gd name="T2" fmla="*/ 586 w 1212"/>
                <a:gd name="T3" fmla="*/ 1925 h 2216"/>
                <a:gd name="T4" fmla="*/ 1212 w 1212"/>
                <a:gd name="T5" fmla="*/ 2216 h 2216"/>
                <a:gd name="T6" fmla="*/ 1187 w 1212"/>
                <a:gd name="T7" fmla="*/ 2071 h 2216"/>
                <a:gd name="T8" fmla="*/ 1163 w 1212"/>
                <a:gd name="T9" fmla="*/ 1927 h 2216"/>
                <a:gd name="T10" fmla="*/ 1138 w 1212"/>
                <a:gd name="T11" fmla="*/ 1783 h 2216"/>
                <a:gd name="T12" fmla="*/ 1112 w 1212"/>
                <a:gd name="T13" fmla="*/ 1640 h 2216"/>
                <a:gd name="T14" fmla="*/ 1085 w 1212"/>
                <a:gd name="T15" fmla="*/ 1497 h 2216"/>
                <a:gd name="T16" fmla="*/ 1056 w 1212"/>
                <a:gd name="T17" fmla="*/ 1355 h 2216"/>
                <a:gd name="T18" fmla="*/ 1026 w 1212"/>
                <a:gd name="T19" fmla="*/ 1213 h 2216"/>
                <a:gd name="T20" fmla="*/ 995 w 1212"/>
                <a:gd name="T21" fmla="*/ 1073 h 2216"/>
                <a:gd name="T22" fmla="*/ 977 w 1212"/>
                <a:gd name="T23" fmla="*/ 1004 h 2216"/>
                <a:gd name="T24" fmla="*/ 961 w 1212"/>
                <a:gd name="T25" fmla="*/ 934 h 2216"/>
                <a:gd name="T26" fmla="*/ 943 w 1212"/>
                <a:gd name="T27" fmla="*/ 864 h 2216"/>
                <a:gd name="T28" fmla="*/ 924 w 1212"/>
                <a:gd name="T29" fmla="*/ 795 h 2216"/>
                <a:gd name="T30" fmla="*/ 905 w 1212"/>
                <a:gd name="T31" fmla="*/ 727 h 2216"/>
                <a:gd name="T32" fmla="*/ 885 w 1212"/>
                <a:gd name="T33" fmla="*/ 659 h 2216"/>
                <a:gd name="T34" fmla="*/ 864 w 1212"/>
                <a:gd name="T35" fmla="*/ 591 h 2216"/>
                <a:gd name="T36" fmla="*/ 843 w 1212"/>
                <a:gd name="T37" fmla="*/ 523 h 2216"/>
                <a:gd name="T38" fmla="*/ 820 w 1212"/>
                <a:gd name="T39" fmla="*/ 457 h 2216"/>
                <a:gd name="T40" fmla="*/ 797 w 1212"/>
                <a:gd name="T41" fmla="*/ 390 h 2216"/>
                <a:gd name="T42" fmla="*/ 773 w 1212"/>
                <a:gd name="T43" fmla="*/ 324 h 2216"/>
                <a:gd name="T44" fmla="*/ 748 w 1212"/>
                <a:gd name="T45" fmla="*/ 258 h 2216"/>
                <a:gd name="T46" fmla="*/ 723 w 1212"/>
                <a:gd name="T47" fmla="*/ 193 h 2216"/>
                <a:gd name="T48" fmla="*/ 696 w 1212"/>
                <a:gd name="T49" fmla="*/ 128 h 2216"/>
                <a:gd name="T50" fmla="*/ 668 w 1212"/>
                <a:gd name="T51" fmla="*/ 64 h 2216"/>
                <a:gd name="T52" fmla="*/ 639 w 1212"/>
                <a:gd name="T53" fmla="*/ 0 h 2216"/>
                <a:gd name="T54" fmla="*/ 488 w 1212"/>
                <a:gd name="T55" fmla="*/ 405 h 2216"/>
                <a:gd name="T56" fmla="*/ 0 w 1212"/>
                <a:gd name="T57" fmla="*/ 103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2" h="2216">
                  <a:moveTo>
                    <a:pt x="0" y="103"/>
                  </a:moveTo>
                  <a:lnTo>
                    <a:pt x="586" y="1925"/>
                  </a:lnTo>
                  <a:lnTo>
                    <a:pt x="1212" y="2216"/>
                  </a:lnTo>
                  <a:lnTo>
                    <a:pt x="1187" y="2071"/>
                  </a:lnTo>
                  <a:lnTo>
                    <a:pt x="1163" y="1927"/>
                  </a:lnTo>
                  <a:lnTo>
                    <a:pt x="1138" y="1783"/>
                  </a:lnTo>
                  <a:lnTo>
                    <a:pt x="1112" y="1640"/>
                  </a:lnTo>
                  <a:lnTo>
                    <a:pt x="1085" y="1497"/>
                  </a:lnTo>
                  <a:lnTo>
                    <a:pt x="1056" y="1355"/>
                  </a:lnTo>
                  <a:lnTo>
                    <a:pt x="1026" y="1213"/>
                  </a:lnTo>
                  <a:lnTo>
                    <a:pt x="995" y="1073"/>
                  </a:lnTo>
                  <a:lnTo>
                    <a:pt x="977" y="1004"/>
                  </a:lnTo>
                  <a:lnTo>
                    <a:pt x="961" y="934"/>
                  </a:lnTo>
                  <a:lnTo>
                    <a:pt x="943" y="864"/>
                  </a:lnTo>
                  <a:lnTo>
                    <a:pt x="924" y="795"/>
                  </a:lnTo>
                  <a:lnTo>
                    <a:pt x="905" y="727"/>
                  </a:lnTo>
                  <a:lnTo>
                    <a:pt x="885" y="659"/>
                  </a:lnTo>
                  <a:lnTo>
                    <a:pt x="864" y="591"/>
                  </a:lnTo>
                  <a:lnTo>
                    <a:pt x="843" y="523"/>
                  </a:lnTo>
                  <a:lnTo>
                    <a:pt x="820" y="457"/>
                  </a:lnTo>
                  <a:lnTo>
                    <a:pt x="797" y="390"/>
                  </a:lnTo>
                  <a:lnTo>
                    <a:pt x="773" y="324"/>
                  </a:lnTo>
                  <a:lnTo>
                    <a:pt x="748" y="258"/>
                  </a:lnTo>
                  <a:lnTo>
                    <a:pt x="723" y="193"/>
                  </a:lnTo>
                  <a:lnTo>
                    <a:pt x="696" y="128"/>
                  </a:lnTo>
                  <a:lnTo>
                    <a:pt x="668" y="64"/>
                  </a:lnTo>
                  <a:lnTo>
                    <a:pt x="639" y="0"/>
                  </a:lnTo>
                  <a:lnTo>
                    <a:pt x="488" y="405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433" y="2733"/>
              <a:ext cx="66" cy="187"/>
            </a:xfrm>
            <a:custGeom>
              <a:avLst/>
              <a:gdLst>
                <a:gd name="T0" fmla="*/ 124 w 592"/>
                <a:gd name="T1" fmla="*/ 0 h 1676"/>
                <a:gd name="T2" fmla="*/ 0 w 592"/>
                <a:gd name="T3" fmla="*/ 827 h 1676"/>
                <a:gd name="T4" fmla="*/ 337 w 592"/>
                <a:gd name="T5" fmla="*/ 828 h 1676"/>
                <a:gd name="T6" fmla="*/ 348 w 592"/>
                <a:gd name="T7" fmla="*/ 1031 h 1676"/>
                <a:gd name="T8" fmla="*/ 511 w 592"/>
                <a:gd name="T9" fmla="*/ 1019 h 1676"/>
                <a:gd name="T10" fmla="*/ 514 w 592"/>
                <a:gd name="T11" fmla="*/ 1509 h 1676"/>
                <a:gd name="T12" fmla="*/ 356 w 592"/>
                <a:gd name="T13" fmla="*/ 1510 h 1676"/>
                <a:gd name="T14" fmla="*/ 338 w 592"/>
                <a:gd name="T15" fmla="*/ 1640 h 1676"/>
                <a:gd name="T16" fmla="*/ 588 w 592"/>
                <a:gd name="T17" fmla="*/ 1676 h 1676"/>
                <a:gd name="T18" fmla="*/ 592 w 592"/>
                <a:gd name="T19" fmla="*/ 319 h 1676"/>
                <a:gd name="T20" fmla="*/ 572 w 592"/>
                <a:gd name="T21" fmla="*/ 304 h 1676"/>
                <a:gd name="T22" fmla="*/ 519 w 592"/>
                <a:gd name="T23" fmla="*/ 267 h 1676"/>
                <a:gd name="T24" fmla="*/ 444 w 592"/>
                <a:gd name="T25" fmla="*/ 215 h 1676"/>
                <a:gd name="T26" fmla="*/ 358 w 592"/>
                <a:gd name="T27" fmla="*/ 156 h 1676"/>
                <a:gd name="T28" fmla="*/ 272 w 592"/>
                <a:gd name="T29" fmla="*/ 97 h 1676"/>
                <a:gd name="T30" fmla="*/ 198 w 592"/>
                <a:gd name="T31" fmla="*/ 47 h 1676"/>
                <a:gd name="T32" fmla="*/ 168 w 592"/>
                <a:gd name="T33" fmla="*/ 27 h 1676"/>
                <a:gd name="T34" fmla="*/ 144 w 592"/>
                <a:gd name="T35" fmla="*/ 11 h 1676"/>
                <a:gd name="T36" fmla="*/ 130 w 592"/>
                <a:gd name="T37" fmla="*/ 2 h 1676"/>
                <a:gd name="T38" fmla="*/ 124 w 592"/>
                <a:gd name="T39" fmla="*/ 0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2" h="1676">
                  <a:moveTo>
                    <a:pt x="124" y="0"/>
                  </a:moveTo>
                  <a:lnTo>
                    <a:pt x="0" y="827"/>
                  </a:lnTo>
                  <a:lnTo>
                    <a:pt x="337" y="828"/>
                  </a:lnTo>
                  <a:lnTo>
                    <a:pt x="348" y="1031"/>
                  </a:lnTo>
                  <a:lnTo>
                    <a:pt x="511" y="1019"/>
                  </a:lnTo>
                  <a:lnTo>
                    <a:pt x="514" y="1509"/>
                  </a:lnTo>
                  <a:lnTo>
                    <a:pt x="356" y="1510"/>
                  </a:lnTo>
                  <a:lnTo>
                    <a:pt x="338" y="1640"/>
                  </a:lnTo>
                  <a:lnTo>
                    <a:pt x="588" y="1676"/>
                  </a:lnTo>
                  <a:lnTo>
                    <a:pt x="592" y="319"/>
                  </a:lnTo>
                  <a:lnTo>
                    <a:pt x="572" y="304"/>
                  </a:lnTo>
                  <a:lnTo>
                    <a:pt x="519" y="267"/>
                  </a:lnTo>
                  <a:lnTo>
                    <a:pt x="444" y="215"/>
                  </a:lnTo>
                  <a:lnTo>
                    <a:pt x="358" y="156"/>
                  </a:lnTo>
                  <a:lnTo>
                    <a:pt x="272" y="97"/>
                  </a:lnTo>
                  <a:lnTo>
                    <a:pt x="198" y="47"/>
                  </a:lnTo>
                  <a:lnTo>
                    <a:pt x="168" y="27"/>
                  </a:lnTo>
                  <a:lnTo>
                    <a:pt x="144" y="11"/>
                  </a:lnTo>
                  <a:lnTo>
                    <a:pt x="130" y="2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560" y="2796"/>
              <a:ext cx="67" cy="394"/>
            </a:xfrm>
            <a:custGeom>
              <a:avLst/>
              <a:gdLst>
                <a:gd name="T0" fmla="*/ 0 w 607"/>
                <a:gd name="T1" fmla="*/ 0 h 3549"/>
                <a:gd name="T2" fmla="*/ 69 w 607"/>
                <a:gd name="T3" fmla="*/ 2492 h 3549"/>
                <a:gd name="T4" fmla="*/ 361 w 607"/>
                <a:gd name="T5" fmla="*/ 3549 h 3549"/>
                <a:gd name="T6" fmla="*/ 384 w 607"/>
                <a:gd name="T7" fmla="*/ 3463 h 3549"/>
                <a:gd name="T8" fmla="*/ 409 w 607"/>
                <a:gd name="T9" fmla="*/ 3353 h 3549"/>
                <a:gd name="T10" fmla="*/ 422 w 607"/>
                <a:gd name="T11" fmla="*/ 3291 h 3549"/>
                <a:gd name="T12" fmla="*/ 437 w 607"/>
                <a:gd name="T13" fmla="*/ 3223 h 3549"/>
                <a:gd name="T14" fmla="*/ 451 w 607"/>
                <a:gd name="T15" fmla="*/ 3149 h 3549"/>
                <a:gd name="T16" fmla="*/ 466 w 607"/>
                <a:gd name="T17" fmla="*/ 3073 h 3549"/>
                <a:gd name="T18" fmla="*/ 480 w 607"/>
                <a:gd name="T19" fmla="*/ 2990 h 3549"/>
                <a:gd name="T20" fmla="*/ 495 w 607"/>
                <a:gd name="T21" fmla="*/ 2902 h 3549"/>
                <a:gd name="T22" fmla="*/ 509 w 607"/>
                <a:gd name="T23" fmla="*/ 2812 h 3549"/>
                <a:gd name="T24" fmla="*/ 523 w 607"/>
                <a:gd name="T25" fmla="*/ 2716 h 3549"/>
                <a:gd name="T26" fmla="*/ 536 w 607"/>
                <a:gd name="T27" fmla="*/ 2617 h 3549"/>
                <a:gd name="T28" fmla="*/ 548 w 607"/>
                <a:gd name="T29" fmla="*/ 2513 h 3549"/>
                <a:gd name="T30" fmla="*/ 560 w 607"/>
                <a:gd name="T31" fmla="*/ 2406 h 3549"/>
                <a:gd name="T32" fmla="*/ 570 w 607"/>
                <a:gd name="T33" fmla="*/ 2296 h 3549"/>
                <a:gd name="T34" fmla="*/ 580 w 607"/>
                <a:gd name="T35" fmla="*/ 2182 h 3549"/>
                <a:gd name="T36" fmla="*/ 588 w 607"/>
                <a:gd name="T37" fmla="*/ 2066 h 3549"/>
                <a:gd name="T38" fmla="*/ 596 w 607"/>
                <a:gd name="T39" fmla="*/ 1946 h 3549"/>
                <a:gd name="T40" fmla="*/ 600 w 607"/>
                <a:gd name="T41" fmla="*/ 1823 h 3549"/>
                <a:gd name="T42" fmla="*/ 605 w 607"/>
                <a:gd name="T43" fmla="*/ 1699 h 3549"/>
                <a:gd name="T44" fmla="*/ 607 w 607"/>
                <a:gd name="T45" fmla="*/ 1572 h 3549"/>
                <a:gd name="T46" fmla="*/ 607 w 607"/>
                <a:gd name="T47" fmla="*/ 1442 h 3549"/>
                <a:gd name="T48" fmla="*/ 605 w 607"/>
                <a:gd name="T49" fmla="*/ 1310 h 3549"/>
                <a:gd name="T50" fmla="*/ 600 w 607"/>
                <a:gd name="T51" fmla="*/ 1176 h 3549"/>
                <a:gd name="T52" fmla="*/ 594 w 607"/>
                <a:gd name="T53" fmla="*/ 1041 h 3549"/>
                <a:gd name="T54" fmla="*/ 585 w 607"/>
                <a:gd name="T55" fmla="*/ 904 h 3549"/>
                <a:gd name="T56" fmla="*/ 574 w 607"/>
                <a:gd name="T57" fmla="*/ 766 h 3549"/>
                <a:gd name="T58" fmla="*/ 559 w 607"/>
                <a:gd name="T59" fmla="*/ 627 h 3549"/>
                <a:gd name="T60" fmla="*/ 543 w 607"/>
                <a:gd name="T61" fmla="*/ 485 h 3549"/>
                <a:gd name="T62" fmla="*/ 521 w 607"/>
                <a:gd name="T63" fmla="*/ 344 h 3549"/>
                <a:gd name="T64" fmla="*/ 498 w 607"/>
                <a:gd name="T65" fmla="*/ 202 h 3549"/>
                <a:gd name="T66" fmla="*/ 0 w 607"/>
                <a:gd name="T67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7" h="3549">
                  <a:moveTo>
                    <a:pt x="0" y="0"/>
                  </a:moveTo>
                  <a:lnTo>
                    <a:pt x="69" y="2492"/>
                  </a:lnTo>
                  <a:lnTo>
                    <a:pt x="361" y="3549"/>
                  </a:lnTo>
                  <a:lnTo>
                    <a:pt x="384" y="3463"/>
                  </a:lnTo>
                  <a:lnTo>
                    <a:pt x="409" y="3353"/>
                  </a:lnTo>
                  <a:lnTo>
                    <a:pt x="422" y="3291"/>
                  </a:lnTo>
                  <a:lnTo>
                    <a:pt x="437" y="3223"/>
                  </a:lnTo>
                  <a:lnTo>
                    <a:pt x="451" y="3149"/>
                  </a:lnTo>
                  <a:lnTo>
                    <a:pt x="466" y="3073"/>
                  </a:lnTo>
                  <a:lnTo>
                    <a:pt x="480" y="2990"/>
                  </a:lnTo>
                  <a:lnTo>
                    <a:pt x="495" y="2902"/>
                  </a:lnTo>
                  <a:lnTo>
                    <a:pt x="509" y="2812"/>
                  </a:lnTo>
                  <a:lnTo>
                    <a:pt x="523" y="2716"/>
                  </a:lnTo>
                  <a:lnTo>
                    <a:pt x="536" y="2617"/>
                  </a:lnTo>
                  <a:lnTo>
                    <a:pt x="548" y="2513"/>
                  </a:lnTo>
                  <a:lnTo>
                    <a:pt x="560" y="2406"/>
                  </a:lnTo>
                  <a:lnTo>
                    <a:pt x="570" y="2296"/>
                  </a:lnTo>
                  <a:lnTo>
                    <a:pt x="580" y="2182"/>
                  </a:lnTo>
                  <a:lnTo>
                    <a:pt x="588" y="2066"/>
                  </a:lnTo>
                  <a:lnTo>
                    <a:pt x="596" y="1946"/>
                  </a:lnTo>
                  <a:lnTo>
                    <a:pt x="600" y="1823"/>
                  </a:lnTo>
                  <a:lnTo>
                    <a:pt x="605" y="1699"/>
                  </a:lnTo>
                  <a:lnTo>
                    <a:pt x="607" y="1572"/>
                  </a:lnTo>
                  <a:lnTo>
                    <a:pt x="607" y="1442"/>
                  </a:lnTo>
                  <a:lnTo>
                    <a:pt x="605" y="1310"/>
                  </a:lnTo>
                  <a:lnTo>
                    <a:pt x="600" y="1176"/>
                  </a:lnTo>
                  <a:lnTo>
                    <a:pt x="594" y="1041"/>
                  </a:lnTo>
                  <a:lnTo>
                    <a:pt x="585" y="904"/>
                  </a:lnTo>
                  <a:lnTo>
                    <a:pt x="574" y="766"/>
                  </a:lnTo>
                  <a:lnTo>
                    <a:pt x="559" y="627"/>
                  </a:lnTo>
                  <a:lnTo>
                    <a:pt x="543" y="485"/>
                  </a:lnTo>
                  <a:lnTo>
                    <a:pt x="521" y="344"/>
                  </a:lnTo>
                  <a:lnTo>
                    <a:pt x="498" y="2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082" y="2814"/>
              <a:ext cx="263" cy="180"/>
            </a:xfrm>
            <a:custGeom>
              <a:avLst/>
              <a:gdLst>
                <a:gd name="T0" fmla="*/ 59 w 2362"/>
                <a:gd name="T1" fmla="*/ 154 h 1620"/>
                <a:gd name="T2" fmla="*/ 53 w 2362"/>
                <a:gd name="T3" fmla="*/ 141 h 1620"/>
                <a:gd name="T4" fmla="*/ 39 w 2362"/>
                <a:gd name="T5" fmla="*/ 109 h 1620"/>
                <a:gd name="T6" fmla="*/ 14 w 2362"/>
                <a:gd name="T7" fmla="*/ 57 h 1620"/>
                <a:gd name="T8" fmla="*/ 2 w 2362"/>
                <a:gd name="T9" fmla="*/ 25 h 1620"/>
                <a:gd name="T10" fmla="*/ 0 w 2362"/>
                <a:gd name="T11" fmla="*/ 10 h 1620"/>
                <a:gd name="T12" fmla="*/ 260 w 2362"/>
                <a:gd name="T13" fmla="*/ 115 h 1620"/>
                <a:gd name="T14" fmla="*/ 279 w 2362"/>
                <a:gd name="T15" fmla="*/ 5 h 1620"/>
                <a:gd name="T16" fmla="*/ 426 w 2362"/>
                <a:gd name="T17" fmla="*/ 24 h 1620"/>
                <a:gd name="T18" fmla="*/ 579 w 2362"/>
                <a:gd name="T19" fmla="*/ 54 h 1620"/>
                <a:gd name="T20" fmla="*/ 738 w 2362"/>
                <a:gd name="T21" fmla="*/ 94 h 1620"/>
                <a:gd name="T22" fmla="*/ 901 w 2362"/>
                <a:gd name="T23" fmla="*/ 144 h 1620"/>
                <a:gd name="T24" fmla="*/ 1065 w 2362"/>
                <a:gd name="T25" fmla="*/ 205 h 1620"/>
                <a:gd name="T26" fmla="*/ 1228 w 2362"/>
                <a:gd name="T27" fmla="*/ 273 h 1620"/>
                <a:gd name="T28" fmla="*/ 1389 w 2362"/>
                <a:gd name="T29" fmla="*/ 349 h 1620"/>
                <a:gd name="T30" fmla="*/ 1546 w 2362"/>
                <a:gd name="T31" fmla="*/ 434 h 1620"/>
                <a:gd name="T32" fmla="*/ 1695 w 2362"/>
                <a:gd name="T33" fmla="*/ 527 h 1620"/>
                <a:gd name="T34" fmla="*/ 1835 w 2362"/>
                <a:gd name="T35" fmla="*/ 625 h 1620"/>
                <a:gd name="T36" fmla="*/ 1965 w 2362"/>
                <a:gd name="T37" fmla="*/ 731 h 1620"/>
                <a:gd name="T38" fmla="*/ 2083 w 2362"/>
                <a:gd name="T39" fmla="*/ 841 h 1620"/>
                <a:gd name="T40" fmla="*/ 2184 w 2362"/>
                <a:gd name="T41" fmla="*/ 956 h 1620"/>
                <a:gd name="T42" fmla="*/ 2270 w 2362"/>
                <a:gd name="T43" fmla="*/ 1076 h 1620"/>
                <a:gd name="T44" fmla="*/ 2337 w 2362"/>
                <a:gd name="T45" fmla="*/ 1200 h 1620"/>
                <a:gd name="T46" fmla="*/ 2289 w 2362"/>
                <a:gd name="T47" fmla="*/ 1620 h 1620"/>
                <a:gd name="T48" fmla="*/ 2208 w 2362"/>
                <a:gd name="T49" fmla="*/ 1515 h 1620"/>
                <a:gd name="T50" fmla="*/ 2111 w 2362"/>
                <a:gd name="T51" fmla="*/ 1408 h 1620"/>
                <a:gd name="T52" fmla="*/ 2000 w 2362"/>
                <a:gd name="T53" fmla="*/ 1299 h 1620"/>
                <a:gd name="T54" fmla="*/ 1876 w 2362"/>
                <a:gd name="T55" fmla="*/ 1187 h 1620"/>
                <a:gd name="T56" fmla="*/ 1741 w 2362"/>
                <a:gd name="T57" fmla="*/ 1077 h 1620"/>
                <a:gd name="T58" fmla="*/ 1597 w 2362"/>
                <a:gd name="T59" fmla="*/ 967 h 1620"/>
                <a:gd name="T60" fmla="*/ 1446 w 2362"/>
                <a:gd name="T61" fmla="*/ 860 h 1620"/>
                <a:gd name="T62" fmla="*/ 1289 w 2362"/>
                <a:gd name="T63" fmla="*/ 755 h 1620"/>
                <a:gd name="T64" fmla="*/ 1129 w 2362"/>
                <a:gd name="T65" fmla="*/ 655 h 1620"/>
                <a:gd name="T66" fmla="*/ 967 w 2362"/>
                <a:gd name="T67" fmla="*/ 560 h 1620"/>
                <a:gd name="T68" fmla="*/ 805 w 2362"/>
                <a:gd name="T69" fmla="*/ 471 h 1620"/>
                <a:gd name="T70" fmla="*/ 645 w 2362"/>
                <a:gd name="T71" fmla="*/ 390 h 1620"/>
                <a:gd name="T72" fmla="*/ 488 w 2362"/>
                <a:gd name="T73" fmla="*/ 316 h 1620"/>
                <a:gd name="T74" fmla="*/ 338 w 2362"/>
                <a:gd name="T75" fmla="*/ 253 h 1620"/>
                <a:gd name="T76" fmla="*/ 193 w 2362"/>
                <a:gd name="T77" fmla="*/ 200 h 1620"/>
                <a:gd name="T78" fmla="*/ 59 w 2362"/>
                <a:gd name="T79" fmla="*/ 159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2" h="1620">
                  <a:moveTo>
                    <a:pt x="59" y="159"/>
                  </a:moveTo>
                  <a:lnTo>
                    <a:pt x="59" y="154"/>
                  </a:lnTo>
                  <a:lnTo>
                    <a:pt x="57" y="149"/>
                  </a:lnTo>
                  <a:lnTo>
                    <a:pt x="53" y="141"/>
                  </a:lnTo>
                  <a:lnTo>
                    <a:pt x="49" y="131"/>
                  </a:lnTo>
                  <a:lnTo>
                    <a:pt x="39" y="109"/>
                  </a:lnTo>
                  <a:lnTo>
                    <a:pt x="27" y="83"/>
                  </a:lnTo>
                  <a:lnTo>
                    <a:pt x="14" y="57"/>
                  </a:lnTo>
                  <a:lnTo>
                    <a:pt x="6" y="35"/>
                  </a:lnTo>
                  <a:lnTo>
                    <a:pt x="2" y="25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60" y="115"/>
                  </a:lnTo>
                  <a:lnTo>
                    <a:pt x="209" y="0"/>
                  </a:lnTo>
                  <a:lnTo>
                    <a:pt x="279" y="5"/>
                  </a:lnTo>
                  <a:lnTo>
                    <a:pt x="351" y="13"/>
                  </a:lnTo>
                  <a:lnTo>
                    <a:pt x="426" y="24"/>
                  </a:lnTo>
                  <a:lnTo>
                    <a:pt x="501" y="37"/>
                  </a:lnTo>
                  <a:lnTo>
                    <a:pt x="579" y="54"/>
                  </a:lnTo>
                  <a:lnTo>
                    <a:pt x="658" y="73"/>
                  </a:lnTo>
                  <a:lnTo>
                    <a:pt x="738" y="94"/>
                  </a:lnTo>
                  <a:lnTo>
                    <a:pt x="819" y="118"/>
                  </a:lnTo>
                  <a:lnTo>
                    <a:pt x="901" y="144"/>
                  </a:lnTo>
                  <a:lnTo>
                    <a:pt x="983" y="173"/>
                  </a:lnTo>
                  <a:lnTo>
                    <a:pt x="1065" y="205"/>
                  </a:lnTo>
                  <a:lnTo>
                    <a:pt x="1147" y="238"/>
                  </a:lnTo>
                  <a:lnTo>
                    <a:pt x="1228" y="273"/>
                  </a:lnTo>
                  <a:lnTo>
                    <a:pt x="1309" y="310"/>
                  </a:lnTo>
                  <a:lnTo>
                    <a:pt x="1389" y="349"/>
                  </a:lnTo>
                  <a:lnTo>
                    <a:pt x="1468" y="392"/>
                  </a:lnTo>
                  <a:lnTo>
                    <a:pt x="1546" y="434"/>
                  </a:lnTo>
                  <a:lnTo>
                    <a:pt x="1622" y="480"/>
                  </a:lnTo>
                  <a:lnTo>
                    <a:pt x="1695" y="527"/>
                  </a:lnTo>
                  <a:lnTo>
                    <a:pt x="1766" y="576"/>
                  </a:lnTo>
                  <a:lnTo>
                    <a:pt x="1835" y="625"/>
                  </a:lnTo>
                  <a:lnTo>
                    <a:pt x="1902" y="677"/>
                  </a:lnTo>
                  <a:lnTo>
                    <a:pt x="1965" y="731"/>
                  </a:lnTo>
                  <a:lnTo>
                    <a:pt x="2025" y="784"/>
                  </a:lnTo>
                  <a:lnTo>
                    <a:pt x="2083" y="841"/>
                  </a:lnTo>
                  <a:lnTo>
                    <a:pt x="2135" y="898"/>
                  </a:lnTo>
                  <a:lnTo>
                    <a:pt x="2184" y="956"/>
                  </a:lnTo>
                  <a:lnTo>
                    <a:pt x="2230" y="1016"/>
                  </a:lnTo>
                  <a:lnTo>
                    <a:pt x="2270" y="1076"/>
                  </a:lnTo>
                  <a:lnTo>
                    <a:pt x="2305" y="1137"/>
                  </a:lnTo>
                  <a:lnTo>
                    <a:pt x="2337" y="1200"/>
                  </a:lnTo>
                  <a:lnTo>
                    <a:pt x="2362" y="1263"/>
                  </a:lnTo>
                  <a:lnTo>
                    <a:pt x="2289" y="1620"/>
                  </a:lnTo>
                  <a:lnTo>
                    <a:pt x="2250" y="1567"/>
                  </a:lnTo>
                  <a:lnTo>
                    <a:pt x="2208" y="1515"/>
                  </a:lnTo>
                  <a:lnTo>
                    <a:pt x="2162" y="1462"/>
                  </a:lnTo>
                  <a:lnTo>
                    <a:pt x="2111" y="1408"/>
                  </a:lnTo>
                  <a:lnTo>
                    <a:pt x="2058" y="1353"/>
                  </a:lnTo>
                  <a:lnTo>
                    <a:pt x="2000" y="1299"/>
                  </a:lnTo>
                  <a:lnTo>
                    <a:pt x="1940" y="1243"/>
                  </a:lnTo>
                  <a:lnTo>
                    <a:pt x="1876" y="1187"/>
                  </a:lnTo>
                  <a:lnTo>
                    <a:pt x="1810" y="1133"/>
                  </a:lnTo>
                  <a:lnTo>
                    <a:pt x="1741" y="1077"/>
                  </a:lnTo>
                  <a:lnTo>
                    <a:pt x="1671" y="1022"/>
                  </a:lnTo>
                  <a:lnTo>
                    <a:pt x="1597" y="967"/>
                  </a:lnTo>
                  <a:lnTo>
                    <a:pt x="1523" y="913"/>
                  </a:lnTo>
                  <a:lnTo>
                    <a:pt x="1446" y="860"/>
                  </a:lnTo>
                  <a:lnTo>
                    <a:pt x="1368" y="807"/>
                  </a:lnTo>
                  <a:lnTo>
                    <a:pt x="1289" y="755"/>
                  </a:lnTo>
                  <a:lnTo>
                    <a:pt x="1209" y="704"/>
                  </a:lnTo>
                  <a:lnTo>
                    <a:pt x="1129" y="655"/>
                  </a:lnTo>
                  <a:lnTo>
                    <a:pt x="1048" y="607"/>
                  </a:lnTo>
                  <a:lnTo>
                    <a:pt x="967" y="560"/>
                  </a:lnTo>
                  <a:lnTo>
                    <a:pt x="886" y="514"/>
                  </a:lnTo>
                  <a:lnTo>
                    <a:pt x="805" y="471"/>
                  </a:lnTo>
                  <a:lnTo>
                    <a:pt x="725" y="429"/>
                  </a:lnTo>
                  <a:lnTo>
                    <a:pt x="645" y="390"/>
                  </a:lnTo>
                  <a:lnTo>
                    <a:pt x="566" y="352"/>
                  </a:lnTo>
                  <a:lnTo>
                    <a:pt x="488" y="316"/>
                  </a:lnTo>
                  <a:lnTo>
                    <a:pt x="412" y="284"/>
                  </a:lnTo>
                  <a:lnTo>
                    <a:pt x="338" y="253"/>
                  </a:lnTo>
                  <a:lnTo>
                    <a:pt x="265" y="225"/>
                  </a:lnTo>
                  <a:lnTo>
                    <a:pt x="193" y="200"/>
                  </a:lnTo>
                  <a:lnTo>
                    <a:pt x="126" y="178"/>
                  </a:lnTo>
                  <a:lnTo>
                    <a:pt x="59" y="15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082" y="2842"/>
              <a:ext cx="256" cy="233"/>
            </a:xfrm>
            <a:custGeom>
              <a:avLst/>
              <a:gdLst>
                <a:gd name="T0" fmla="*/ 143 w 2302"/>
                <a:gd name="T1" fmla="*/ 31 h 2099"/>
                <a:gd name="T2" fmla="*/ 312 w 2302"/>
                <a:gd name="T3" fmla="*/ 97 h 2099"/>
                <a:gd name="T4" fmla="*/ 474 w 2302"/>
                <a:gd name="T5" fmla="*/ 166 h 2099"/>
                <a:gd name="T6" fmla="*/ 631 w 2302"/>
                <a:gd name="T7" fmla="*/ 237 h 2099"/>
                <a:gd name="T8" fmla="*/ 781 w 2302"/>
                <a:gd name="T9" fmla="*/ 312 h 2099"/>
                <a:gd name="T10" fmla="*/ 924 w 2302"/>
                <a:gd name="T11" fmla="*/ 390 h 2099"/>
                <a:gd name="T12" fmla="*/ 1061 w 2302"/>
                <a:gd name="T13" fmla="*/ 469 h 2099"/>
                <a:gd name="T14" fmla="*/ 1192 w 2302"/>
                <a:gd name="T15" fmla="*/ 552 h 2099"/>
                <a:gd name="T16" fmla="*/ 1317 w 2302"/>
                <a:gd name="T17" fmla="*/ 635 h 2099"/>
                <a:gd name="T18" fmla="*/ 1436 w 2302"/>
                <a:gd name="T19" fmla="*/ 720 h 2099"/>
                <a:gd name="T20" fmla="*/ 1547 w 2302"/>
                <a:gd name="T21" fmla="*/ 806 h 2099"/>
                <a:gd name="T22" fmla="*/ 1653 w 2302"/>
                <a:gd name="T23" fmla="*/ 891 h 2099"/>
                <a:gd name="T24" fmla="*/ 1751 w 2302"/>
                <a:gd name="T25" fmla="*/ 979 h 2099"/>
                <a:gd name="T26" fmla="*/ 1845 w 2302"/>
                <a:gd name="T27" fmla="*/ 1066 h 2099"/>
                <a:gd name="T28" fmla="*/ 1930 w 2302"/>
                <a:gd name="T29" fmla="*/ 1153 h 2099"/>
                <a:gd name="T30" fmla="*/ 2010 w 2302"/>
                <a:gd name="T31" fmla="*/ 1240 h 2099"/>
                <a:gd name="T32" fmla="*/ 2066 w 2302"/>
                <a:gd name="T33" fmla="*/ 1305 h 2099"/>
                <a:gd name="T34" fmla="*/ 2103 w 2302"/>
                <a:gd name="T35" fmla="*/ 1353 h 2099"/>
                <a:gd name="T36" fmla="*/ 2137 w 2302"/>
                <a:gd name="T37" fmla="*/ 1407 h 2099"/>
                <a:gd name="T38" fmla="*/ 2172 w 2302"/>
                <a:gd name="T39" fmla="*/ 1467 h 2099"/>
                <a:gd name="T40" fmla="*/ 2204 w 2302"/>
                <a:gd name="T41" fmla="*/ 1532 h 2099"/>
                <a:gd name="T42" fmla="*/ 2234 w 2302"/>
                <a:gd name="T43" fmla="*/ 1600 h 2099"/>
                <a:gd name="T44" fmla="*/ 2276 w 2302"/>
                <a:gd name="T45" fmla="*/ 1706 h 2099"/>
                <a:gd name="T46" fmla="*/ 2176 w 2302"/>
                <a:gd name="T47" fmla="*/ 2099 h 2099"/>
                <a:gd name="T48" fmla="*/ 2066 w 2302"/>
                <a:gd name="T49" fmla="*/ 2007 h 2099"/>
                <a:gd name="T50" fmla="*/ 1948 w 2302"/>
                <a:gd name="T51" fmla="*/ 1902 h 2099"/>
                <a:gd name="T52" fmla="*/ 1826 w 2302"/>
                <a:gd name="T53" fmla="*/ 1786 h 2099"/>
                <a:gd name="T54" fmla="*/ 1704 w 2302"/>
                <a:gd name="T55" fmla="*/ 1661 h 2099"/>
                <a:gd name="T56" fmla="*/ 1584 w 2302"/>
                <a:gd name="T57" fmla="*/ 1529 h 2099"/>
                <a:gd name="T58" fmla="*/ 1526 w 2302"/>
                <a:gd name="T59" fmla="*/ 1460 h 2099"/>
                <a:gd name="T60" fmla="*/ 1469 w 2302"/>
                <a:gd name="T61" fmla="*/ 1389 h 2099"/>
                <a:gd name="T62" fmla="*/ 1416 w 2302"/>
                <a:gd name="T63" fmla="*/ 1317 h 2099"/>
                <a:gd name="T64" fmla="*/ 1366 w 2302"/>
                <a:gd name="T65" fmla="*/ 1245 h 2099"/>
                <a:gd name="T66" fmla="*/ 1318 w 2302"/>
                <a:gd name="T67" fmla="*/ 1170 h 2099"/>
                <a:gd name="T68" fmla="*/ 1275 w 2302"/>
                <a:gd name="T69" fmla="*/ 1095 h 2099"/>
                <a:gd name="T70" fmla="*/ 1197 w 2302"/>
                <a:gd name="T71" fmla="*/ 974 h 2099"/>
                <a:gd name="T72" fmla="*/ 1119 w 2302"/>
                <a:gd name="T73" fmla="*/ 866 h 2099"/>
                <a:gd name="T74" fmla="*/ 1040 w 2302"/>
                <a:gd name="T75" fmla="*/ 770 h 2099"/>
                <a:gd name="T76" fmla="*/ 960 w 2302"/>
                <a:gd name="T77" fmla="*/ 686 h 2099"/>
                <a:gd name="T78" fmla="*/ 880 w 2302"/>
                <a:gd name="T79" fmla="*/ 612 h 2099"/>
                <a:gd name="T80" fmla="*/ 801 w 2302"/>
                <a:gd name="T81" fmla="*/ 547 h 2099"/>
                <a:gd name="T82" fmla="*/ 720 w 2302"/>
                <a:gd name="T83" fmla="*/ 491 h 2099"/>
                <a:gd name="T84" fmla="*/ 640 w 2302"/>
                <a:gd name="T85" fmla="*/ 443 h 2099"/>
                <a:gd name="T86" fmla="*/ 560 w 2302"/>
                <a:gd name="T87" fmla="*/ 402 h 2099"/>
                <a:gd name="T88" fmla="*/ 479 w 2302"/>
                <a:gd name="T89" fmla="*/ 367 h 2099"/>
                <a:gd name="T90" fmla="*/ 399 w 2302"/>
                <a:gd name="T91" fmla="*/ 336 h 2099"/>
                <a:gd name="T92" fmla="*/ 319 w 2302"/>
                <a:gd name="T93" fmla="*/ 311 h 2099"/>
                <a:gd name="T94" fmla="*/ 239 w 2302"/>
                <a:gd name="T95" fmla="*/ 287 h 2099"/>
                <a:gd name="T96" fmla="*/ 159 w 2302"/>
                <a:gd name="T97" fmla="*/ 267 h 2099"/>
                <a:gd name="T98" fmla="*/ 0 w 2302"/>
                <a:gd name="T99" fmla="*/ 232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02" h="2099">
                  <a:moveTo>
                    <a:pt x="56" y="0"/>
                  </a:moveTo>
                  <a:lnTo>
                    <a:pt x="143" y="31"/>
                  </a:lnTo>
                  <a:lnTo>
                    <a:pt x="228" y="63"/>
                  </a:lnTo>
                  <a:lnTo>
                    <a:pt x="312" y="97"/>
                  </a:lnTo>
                  <a:lnTo>
                    <a:pt x="394" y="130"/>
                  </a:lnTo>
                  <a:lnTo>
                    <a:pt x="474" y="166"/>
                  </a:lnTo>
                  <a:lnTo>
                    <a:pt x="553" y="202"/>
                  </a:lnTo>
                  <a:lnTo>
                    <a:pt x="631" y="237"/>
                  </a:lnTo>
                  <a:lnTo>
                    <a:pt x="707" y="275"/>
                  </a:lnTo>
                  <a:lnTo>
                    <a:pt x="781" y="312"/>
                  </a:lnTo>
                  <a:lnTo>
                    <a:pt x="853" y="351"/>
                  </a:lnTo>
                  <a:lnTo>
                    <a:pt x="924" y="390"/>
                  </a:lnTo>
                  <a:lnTo>
                    <a:pt x="993" y="429"/>
                  </a:lnTo>
                  <a:lnTo>
                    <a:pt x="1061" y="469"/>
                  </a:lnTo>
                  <a:lnTo>
                    <a:pt x="1128" y="510"/>
                  </a:lnTo>
                  <a:lnTo>
                    <a:pt x="1192" y="552"/>
                  </a:lnTo>
                  <a:lnTo>
                    <a:pt x="1256" y="593"/>
                  </a:lnTo>
                  <a:lnTo>
                    <a:pt x="1317" y="635"/>
                  </a:lnTo>
                  <a:lnTo>
                    <a:pt x="1377" y="676"/>
                  </a:lnTo>
                  <a:lnTo>
                    <a:pt x="1436" y="720"/>
                  </a:lnTo>
                  <a:lnTo>
                    <a:pt x="1492" y="762"/>
                  </a:lnTo>
                  <a:lnTo>
                    <a:pt x="1547" y="806"/>
                  </a:lnTo>
                  <a:lnTo>
                    <a:pt x="1600" y="848"/>
                  </a:lnTo>
                  <a:lnTo>
                    <a:pt x="1653" y="891"/>
                  </a:lnTo>
                  <a:lnTo>
                    <a:pt x="1703" y="935"/>
                  </a:lnTo>
                  <a:lnTo>
                    <a:pt x="1751" y="979"/>
                  </a:lnTo>
                  <a:lnTo>
                    <a:pt x="1799" y="1023"/>
                  </a:lnTo>
                  <a:lnTo>
                    <a:pt x="1845" y="1066"/>
                  </a:lnTo>
                  <a:lnTo>
                    <a:pt x="1888" y="1110"/>
                  </a:lnTo>
                  <a:lnTo>
                    <a:pt x="1930" y="1153"/>
                  </a:lnTo>
                  <a:lnTo>
                    <a:pt x="1972" y="1197"/>
                  </a:lnTo>
                  <a:lnTo>
                    <a:pt x="2010" y="1240"/>
                  </a:lnTo>
                  <a:lnTo>
                    <a:pt x="2048" y="1284"/>
                  </a:lnTo>
                  <a:lnTo>
                    <a:pt x="2066" y="1305"/>
                  </a:lnTo>
                  <a:lnTo>
                    <a:pt x="2085" y="1328"/>
                  </a:lnTo>
                  <a:lnTo>
                    <a:pt x="2103" y="1353"/>
                  </a:lnTo>
                  <a:lnTo>
                    <a:pt x="2121" y="1379"/>
                  </a:lnTo>
                  <a:lnTo>
                    <a:pt x="2137" y="1407"/>
                  </a:lnTo>
                  <a:lnTo>
                    <a:pt x="2155" y="1437"/>
                  </a:lnTo>
                  <a:lnTo>
                    <a:pt x="2172" y="1467"/>
                  </a:lnTo>
                  <a:lnTo>
                    <a:pt x="2187" y="1500"/>
                  </a:lnTo>
                  <a:lnTo>
                    <a:pt x="2204" y="1532"/>
                  </a:lnTo>
                  <a:lnTo>
                    <a:pt x="2218" y="1567"/>
                  </a:lnTo>
                  <a:lnTo>
                    <a:pt x="2234" y="1600"/>
                  </a:lnTo>
                  <a:lnTo>
                    <a:pt x="2248" y="1636"/>
                  </a:lnTo>
                  <a:lnTo>
                    <a:pt x="2276" y="1706"/>
                  </a:lnTo>
                  <a:lnTo>
                    <a:pt x="2302" y="1777"/>
                  </a:lnTo>
                  <a:lnTo>
                    <a:pt x="2176" y="2099"/>
                  </a:lnTo>
                  <a:lnTo>
                    <a:pt x="2123" y="2055"/>
                  </a:lnTo>
                  <a:lnTo>
                    <a:pt x="2066" y="2007"/>
                  </a:lnTo>
                  <a:lnTo>
                    <a:pt x="2008" y="1956"/>
                  </a:lnTo>
                  <a:lnTo>
                    <a:pt x="1948" y="1902"/>
                  </a:lnTo>
                  <a:lnTo>
                    <a:pt x="1888" y="1845"/>
                  </a:lnTo>
                  <a:lnTo>
                    <a:pt x="1826" y="1786"/>
                  </a:lnTo>
                  <a:lnTo>
                    <a:pt x="1765" y="1725"/>
                  </a:lnTo>
                  <a:lnTo>
                    <a:pt x="1704" y="1661"/>
                  </a:lnTo>
                  <a:lnTo>
                    <a:pt x="1643" y="1597"/>
                  </a:lnTo>
                  <a:lnTo>
                    <a:pt x="1584" y="1529"/>
                  </a:lnTo>
                  <a:lnTo>
                    <a:pt x="1554" y="1494"/>
                  </a:lnTo>
                  <a:lnTo>
                    <a:pt x="1526" y="1460"/>
                  </a:lnTo>
                  <a:lnTo>
                    <a:pt x="1497" y="1425"/>
                  </a:lnTo>
                  <a:lnTo>
                    <a:pt x="1469" y="1389"/>
                  </a:lnTo>
                  <a:lnTo>
                    <a:pt x="1442" y="1354"/>
                  </a:lnTo>
                  <a:lnTo>
                    <a:pt x="1416" y="1317"/>
                  </a:lnTo>
                  <a:lnTo>
                    <a:pt x="1390" y="1281"/>
                  </a:lnTo>
                  <a:lnTo>
                    <a:pt x="1366" y="1245"/>
                  </a:lnTo>
                  <a:lnTo>
                    <a:pt x="1341" y="1208"/>
                  </a:lnTo>
                  <a:lnTo>
                    <a:pt x="1318" y="1170"/>
                  </a:lnTo>
                  <a:lnTo>
                    <a:pt x="1297" y="1132"/>
                  </a:lnTo>
                  <a:lnTo>
                    <a:pt x="1275" y="1095"/>
                  </a:lnTo>
                  <a:lnTo>
                    <a:pt x="1236" y="1033"/>
                  </a:lnTo>
                  <a:lnTo>
                    <a:pt x="1197" y="974"/>
                  </a:lnTo>
                  <a:lnTo>
                    <a:pt x="1158" y="918"/>
                  </a:lnTo>
                  <a:lnTo>
                    <a:pt x="1119" y="866"/>
                  </a:lnTo>
                  <a:lnTo>
                    <a:pt x="1079" y="817"/>
                  </a:lnTo>
                  <a:lnTo>
                    <a:pt x="1040" y="770"/>
                  </a:lnTo>
                  <a:lnTo>
                    <a:pt x="1000" y="726"/>
                  </a:lnTo>
                  <a:lnTo>
                    <a:pt x="960" y="686"/>
                  </a:lnTo>
                  <a:lnTo>
                    <a:pt x="920" y="647"/>
                  </a:lnTo>
                  <a:lnTo>
                    <a:pt x="880" y="612"/>
                  </a:lnTo>
                  <a:lnTo>
                    <a:pt x="841" y="578"/>
                  </a:lnTo>
                  <a:lnTo>
                    <a:pt x="801" y="547"/>
                  </a:lnTo>
                  <a:lnTo>
                    <a:pt x="760" y="518"/>
                  </a:lnTo>
                  <a:lnTo>
                    <a:pt x="720" y="491"/>
                  </a:lnTo>
                  <a:lnTo>
                    <a:pt x="680" y="466"/>
                  </a:lnTo>
                  <a:lnTo>
                    <a:pt x="640" y="443"/>
                  </a:lnTo>
                  <a:lnTo>
                    <a:pt x="600" y="421"/>
                  </a:lnTo>
                  <a:lnTo>
                    <a:pt x="560" y="402"/>
                  </a:lnTo>
                  <a:lnTo>
                    <a:pt x="520" y="383"/>
                  </a:lnTo>
                  <a:lnTo>
                    <a:pt x="479" y="367"/>
                  </a:lnTo>
                  <a:lnTo>
                    <a:pt x="439" y="351"/>
                  </a:lnTo>
                  <a:lnTo>
                    <a:pt x="399" y="336"/>
                  </a:lnTo>
                  <a:lnTo>
                    <a:pt x="359" y="323"/>
                  </a:lnTo>
                  <a:lnTo>
                    <a:pt x="319" y="311"/>
                  </a:lnTo>
                  <a:lnTo>
                    <a:pt x="279" y="299"/>
                  </a:lnTo>
                  <a:lnTo>
                    <a:pt x="239" y="287"/>
                  </a:lnTo>
                  <a:lnTo>
                    <a:pt x="199" y="277"/>
                  </a:lnTo>
                  <a:lnTo>
                    <a:pt x="159" y="267"/>
                  </a:lnTo>
                  <a:lnTo>
                    <a:pt x="80" y="250"/>
                  </a:lnTo>
                  <a:lnTo>
                    <a:pt x="0" y="23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955" y="2852"/>
              <a:ext cx="257" cy="174"/>
            </a:xfrm>
            <a:custGeom>
              <a:avLst/>
              <a:gdLst>
                <a:gd name="T0" fmla="*/ 2197 w 2310"/>
                <a:gd name="T1" fmla="*/ 1524 h 1564"/>
                <a:gd name="T2" fmla="*/ 2092 w 2310"/>
                <a:gd name="T3" fmla="*/ 1443 h 1564"/>
                <a:gd name="T4" fmla="*/ 1988 w 2310"/>
                <a:gd name="T5" fmla="*/ 1364 h 1564"/>
                <a:gd name="T6" fmla="*/ 1910 w 2310"/>
                <a:gd name="T7" fmla="*/ 1309 h 1564"/>
                <a:gd name="T8" fmla="*/ 1857 w 2310"/>
                <a:gd name="T9" fmla="*/ 1274 h 1564"/>
                <a:gd name="T10" fmla="*/ 1802 w 2310"/>
                <a:gd name="T11" fmla="*/ 1242 h 1564"/>
                <a:gd name="T12" fmla="*/ 1745 w 2310"/>
                <a:gd name="T13" fmla="*/ 1213 h 1564"/>
                <a:gd name="T14" fmla="*/ 1688 w 2310"/>
                <a:gd name="T15" fmla="*/ 1187 h 1564"/>
                <a:gd name="T16" fmla="*/ 1628 w 2310"/>
                <a:gd name="T17" fmla="*/ 1165 h 1564"/>
                <a:gd name="T18" fmla="*/ 1565 w 2310"/>
                <a:gd name="T19" fmla="*/ 1147 h 1564"/>
                <a:gd name="T20" fmla="*/ 1500 w 2310"/>
                <a:gd name="T21" fmla="*/ 1135 h 1564"/>
                <a:gd name="T22" fmla="*/ 1432 w 2310"/>
                <a:gd name="T23" fmla="*/ 1127 h 1564"/>
                <a:gd name="T24" fmla="*/ 1360 w 2310"/>
                <a:gd name="T25" fmla="*/ 1125 h 1564"/>
                <a:gd name="T26" fmla="*/ 592 w 2310"/>
                <a:gd name="T27" fmla="*/ 1290 h 1564"/>
                <a:gd name="T28" fmla="*/ 0 w 2310"/>
                <a:gd name="T29" fmla="*/ 792 h 1564"/>
                <a:gd name="T30" fmla="*/ 308 w 2310"/>
                <a:gd name="T31" fmla="*/ 121 h 1564"/>
                <a:gd name="T32" fmla="*/ 1587 w 2310"/>
                <a:gd name="T33" fmla="*/ 365 h 1564"/>
                <a:gd name="T34" fmla="*/ 1619 w 2310"/>
                <a:gd name="T35" fmla="*/ 376 h 1564"/>
                <a:gd name="T36" fmla="*/ 1652 w 2310"/>
                <a:gd name="T37" fmla="*/ 395 h 1564"/>
                <a:gd name="T38" fmla="*/ 1689 w 2310"/>
                <a:gd name="T39" fmla="*/ 418 h 1564"/>
                <a:gd name="T40" fmla="*/ 1727 w 2310"/>
                <a:gd name="T41" fmla="*/ 448 h 1564"/>
                <a:gd name="T42" fmla="*/ 1767 w 2310"/>
                <a:gd name="T43" fmla="*/ 485 h 1564"/>
                <a:gd name="T44" fmla="*/ 1809 w 2310"/>
                <a:gd name="T45" fmla="*/ 527 h 1564"/>
                <a:gd name="T46" fmla="*/ 1853 w 2310"/>
                <a:gd name="T47" fmla="*/ 575 h 1564"/>
                <a:gd name="T48" fmla="*/ 1924 w 2310"/>
                <a:gd name="T49" fmla="*/ 659 h 1564"/>
                <a:gd name="T50" fmla="*/ 2024 w 2310"/>
                <a:gd name="T51" fmla="*/ 789 h 1564"/>
                <a:gd name="T52" fmla="*/ 2133 w 2310"/>
                <a:gd name="T53" fmla="*/ 942 h 1564"/>
                <a:gd name="T54" fmla="*/ 2249 w 2310"/>
                <a:gd name="T55" fmla="*/ 1117 h 1564"/>
                <a:gd name="T56" fmla="*/ 2302 w 2310"/>
                <a:gd name="T57" fmla="*/ 1256 h 1564"/>
                <a:gd name="T58" fmla="*/ 2288 w 2310"/>
                <a:gd name="T59" fmla="*/ 1344 h 1564"/>
                <a:gd name="T60" fmla="*/ 2272 w 2310"/>
                <a:gd name="T61" fmla="*/ 1432 h 1564"/>
                <a:gd name="T62" fmla="*/ 2258 w 2310"/>
                <a:gd name="T63" fmla="*/ 1520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0" h="1564">
                  <a:moveTo>
                    <a:pt x="2250" y="1564"/>
                  </a:moveTo>
                  <a:lnTo>
                    <a:pt x="2197" y="1524"/>
                  </a:lnTo>
                  <a:lnTo>
                    <a:pt x="2143" y="1484"/>
                  </a:lnTo>
                  <a:lnTo>
                    <a:pt x="2092" y="1443"/>
                  </a:lnTo>
                  <a:lnTo>
                    <a:pt x="2040" y="1403"/>
                  </a:lnTo>
                  <a:lnTo>
                    <a:pt x="1988" y="1364"/>
                  </a:lnTo>
                  <a:lnTo>
                    <a:pt x="1936" y="1326"/>
                  </a:lnTo>
                  <a:lnTo>
                    <a:pt x="1910" y="1309"/>
                  </a:lnTo>
                  <a:lnTo>
                    <a:pt x="1883" y="1291"/>
                  </a:lnTo>
                  <a:lnTo>
                    <a:pt x="1857" y="1274"/>
                  </a:lnTo>
                  <a:lnTo>
                    <a:pt x="1829" y="1257"/>
                  </a:lnTo>
                  <a:lnTo>
                    <a:pt x="1802" y="1242"/>
                  </a:lnTo>
                  <a:lnTo>
                    <a:pt x="1774" y="1227"/>
                  </a:lnTo>
                  <a:lnTo>
                    <a:pt x="1745" y="1213"/>
                  </a:lnTo>
                  <a:lnTo>
                    <a:pt x="1718" y="1199"/>
                  </a:lnTo>
                  <a:lnTo>
                    <a:pt x="1688" y="1187"/>
                  </a:lnTo>
                  <a:lnTo>
                    <a:pt x="1659" y="1176"/>
                  </a:lnTo>
                  <a:lnTo>
                    <a:pt x="1628" y="1165"/>
                  </a:lnTo>
                  <a:lnTo>
                    <a:pt x="1598" y="1156"/>
                  </a:lnTo>
                  <a:lnTo>
                    <a:pt x="1565" y="1147"/>
                  </a:lnTo>
                  <a:lnTo>
                    <a:pt x="1533" y="1140"/>
                  </a:lnTo>
                  <a:lnTo>
                    <a:pt x="1500" y="1135"/>
                  </a:lnTo>
                  <a:lnTo>
                    <a:pt x="1466" y="1130"/>
                  </a:lnTo>
                  <a:lnTo>
                    <a:pt x="1432" y="1127"/>
                  </a:lnTo>
                  <a:lnTo>
                    <a:pt x="1396" y="1125"/>
                  </a:lnTo>
                  <a:lnTo>
                    <a:pt x="1360" y="1125"/>
                  </a:lnTo>
                  <a:lnTo>
                    <a:pt x="1322" y="1126"/>
                  </a:lnTo>
                  <a:lnTo>
                    <a:pt x="592" y="1290"/>
                  </a:lnTo>
                  <a:lnTo>
                    <a:pt x="68" y="825"/>
                  </a:lnTo>
                  <a:lnTo>
                    <a:pt x="0" y="792"/>
                  </a:lnTo>
                  <a:lnTo>
                    <a:pt x="123" y="0"/>
                  </a:lnTo>
                  <a:lnTo>
                    <a:pt x="308" y="121"/>
                  </a:lnTo>
                  <a:lnTo>
                    <a:pt x="1571" y="361"/>
                  </a:lnTo>
                  <a:lnTo>
                    <a:pt x="1587" y="365"/>
                  </a:lnTo>
                  <a:lnTo>
                    <a:pt x="1602" y="369"/>
                  </a:lnTo>
                  <a:lnTo>
                    <a:pt x="1619" y="376"/>
                  </a:lnTo>
                  <a:lnTo>
                    <a:pt x="1635" y="385"/>
                  </a:lnTo>
                  <a:lnTo>
                    <a:pt x="1652" y="395"/>
                  </a:lnTo>
                  <a:lnTo>
                    <a:pt x="1670" y="406"/>
                  </a:lnTo>
                  <a:lnTo>
                    <a:pt x="1689" y="418"/>
                  </a:lnTo>
                  <a:lnTo>
                    <a:pt x="1708" y="433"/>
                  </a:lnTo>
                  <a:lnTo>
                    <a:pt x="1727" y="448"/>
                  </a:lnTo>
                  <a:lnTo>
                    <a:pt x="1747" y="466"/>
                  </a:lnTo>
                  <a:lnTo>
                    <a:pt x="1767" y="485"/>
                  </a:lnTo>
                  <a:lnTo>
                    <a:pt x="1788" y="505"/>
                  </a:lnTo>
                  <a:lnTo>
                    <a:pt x="1809" y="527"/>
                  </a:lnTo>
                  <a:lnTo>
                    <a:pt x="1831" y="551"/>
                  </a:lnTo>
                  <a:lnTo>
                    <a:pt x="1853" y="575"/>
                  </a:lnTo>
                  <a:lnTo>
                    <a:pt x="1877" y="602"/>
                  </a:lnTo>
                  <a:lnTo>
                    <a:pt x="1924" y="659"/>
                  </a:lnTo>
                  <a:lnTo>
                    <a:pt x="1973" y="721"/>
                  </a:lnTo>
                  <a:lnTo>
                    <a:pt x="2024" y="789"/>
                  </a:lnTo>
                  <a:lnTo>
                    <a:pt x="2078" y="863"/>
                  </a:lnTo>
                  <a:lnTo>
                    <a:pt x="2133" y="942"/>
                  </a:lnTo>
                  <a:lnTo>
                    <a:pt x="2190" y="1027"/>
                  </a:lnTo>
                  <a:lnTo>
                    <a:pt x="2249" y="1117"/>
                  </a:lnTo>
                  <a:lnTo>
                    <a:pt x="2310" y="1212"/>
                  </a:lnTo>
                  <a:lnTo>
                    <a:pt x="2302" y="1256"/>
                  </a:lnTo>
                  <a:lnTo>
                    <a:pt x="2296" y="1300"/>
                  </a:lnTo>
                  <a:lnTo>
                    <a:pt x="2288" y="1344"/>
                  </a:lnTo>
                  <a:lnTo>
                    <a:pt x="2280" y="1388"/>
                  </a:lnTo>
                  <a:lnTo>
                    <a:pt x="2272" y="1432"/>
                  </a:lnTo>
                  <a:lnTo>
                    <a:pt x="2266" y="1476"/>
                  </a:lnTo>
                  <a:lnTo>
                    <a:pt x="2258" y="1520"/>
                  </a:lnTo>
                  <a:lnTo>
                    <a:pt x="2250" y="156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948" y="2950"/>
              <a:ext cx="289" cy="394"/>
            </a:xfrm>
            <a:custGeom>
              <a:avLst/>
              <a:gdLst>
                <a:gd name="T0" fmla="*/ 301 w 2608"/>
                <a:gd name="T1" fmla="*/ 183 h 3542"/>
                <a:gd name="T2" fmla="*/ 596 w 2608"/>
                <a:gd name="T3" fmla="*/ 456 h 3542"/>
                <a:gd name="T4" fmla="*/ 891 w 2608"/>
                <a:gd name="T5" fmla="*/ 727 h 3542"/>
                <a:gd name="T6" fmla="*/ 1112 w 2608"/>
                <a:gd name="T7" fmla="*/ 918 h 3542"/>
                <a:gd name="T8" fmla="*/ 1333 w 2608"/>
                <a:gd name="T9" fmla="*/ 1093 h 3542"/>
                <a:gd name="T10" fmla="*/ 1553 w 2608"/>
                <a:gd name="T11" fmla="*/ 1245 h 3542"/>
                <a:gd name="T12" fmla="*/ 1773 w 2608"/>
                <a:gd name="T13" fmla="*/ 1366 h 3542"/>
                <a:gd name="T14" fmla="*/ 1993 w 2608"/>
                <a:gd name="T15" fmla="*/ 1451 h 3542"/>
                <a:gd name="T16" fmla="*/ 2212 w 2608"/>
                <a:gd name="T17" fmla="*/ 1492 h 3542"/>
                <a:gd name="T18" fmla="*/ 2430 w 2608"/>
                <a:gd name="T19" fmla="*/ 1483 h 3542"/>
                <a:gd name="T20" fmla="*/ 2538 w 2608"/>
                <a:gd name="T21" fmla="*/ 1542 h 3542"/>
                <a:gd name="T22" fmla="*/ 2577 w 2608"/>
                <a:gd name="T23" fmla="*/ 1649 h 3542"/>
                <a:gd name="T24" fmla="*/ 2600 w 2608"/>
                <a:gd name="T25" fmla="*/ 1751 h 3542"/>
                <a:gd name="T26" fmla="*/ 2608 w 2608"/>
                <a:gd name="T27" fmla="*/ 1845 h 3542"/>
                <a:gd name="T28" fmla="*/ 2598 w 2608"/>
                <a:gd name="T29" fmla="*/ 1933 h 3542"/>
                <a:gd name="T30" fmla="*/ 2573 w 2608"/>
                <a:gd name="T31" fmla="*/ 2016 h 3542"/>
                <a:gd name="T32" fmla="*/ 2530 w 2608"/>
                <a:gd name="T33" fmla="*/ 2093 h 3542"/>
                <a:gd name="T34" fmla="*/ 2471 w 2608"/>
                <a:gd name="T35" fmla="*/ 2163 h 3542"/>
                <a:gd name="T36" fmla="*/ 2397 w 2608"/>
                <a:gd name="T37" fmla="*/ 2228 h 3542"/>
                <a:gd name="T38" fmla="*/ 2306 w 2608"/>
                <a:gd name="T39" fmla="*/ 2287 h 3542"/>
                <a:gd name="T40" fmla="*/ 2199 w 2608"/>
                <a:gd name="T41" fmla="*/ 2339 h 3542"/>
                <a:gd name="T42" fmla="*/ 2226 w 2608"/>
                <a:gd name="T43" fmla="*/ 2501 h 3542"/>
                <a:gd name="T44" fmla="*/ 2232 w 2608"/>
                <a:gd name="T45" fmla="*/ 2651 h 3542"/>
                <a:gd name="T46" fmla="*/ 2220 w 2608"/>
                <a:gd name="T47" fmla="*/ 2791 h 3542"/>
                <a:gd name="T48" fmla="*/ 2190 w 2608"/>
                <a:gd name="T49" fmla="*/ 2921 h 3542"/>
                <a:gd name="T50" fmla="*/ 2141 w 2608"/>
                <a:gd name="T51" fmla="*/ 3040 h 3542"/>
                <a:gd name="T52" fmla="*/ 2077 w 2608"/>
                <a:gd name="T53" fmla="*/ 3150 h 3542"/>
                <a:gd name="T54" fmla="*/ 1995 w 2608"/>
                <a:gd name="T55" fmla="*/ 3251 h 3542"/>
                <a:gd name="T56" fmla="*/ 1897 w 2608"/>
                <a:gd name="T57" fmla="*/ 3341 h 3542"/>
                <a:gd name="T58" fmla="*/ 1783 w 2608"/>
                <a:gd name="T59" fmla="*/ 3423 h 3542"/>
                <a:gd name="T60" fmla="*/ 1657 w 2608"/>
                <a:gd name="T61" fmla="*/ 3498 h 3542"/>
                <a:gd name="T62" fmla="*/ 1549 w 2608"/>
                <a:gd name="T63" fmla="*/ 3456 h 3542"/>
                <a:gd name="T64" fmla="*/ 1513 w 2608"/>
                <a:gd name="T65" fmla="*/ 3197 h 3542"/>
                <a:gd name="T66" fmla="*/ 1453 w 2608"/>
                <a:gd name="T67" fmla="*/ 2766 h 3542"/>
                <a:gd name="T68" fmla="*/ 1403 w 2608"/>
                <a:gd name="T69" fmla="*/ 2503 h 3542"/>
                <a:gd name="T70" fmla="*/ 1332 w 2608"/>
                <a:gd name="T71" fmla="*/ 2234 h 3542"/>
                <a:gd name="T72" fmla="*/ 1231 w 2608"/>
                <a:gd name="T73" fmla="*/ 1958 h 3542"/>
                <a:gd name="T74" fmla="*/ 1092 w 2608"/>
                <a:gd name="T75" fmla="*/ 1670 h 3542"/>
                <a:gd name="T76" fmla="*/ 906 w 2608"/>
                <a:gd name="T77" fmla="*/ 1371 h 3542"/>
                <a:gd name="T78" fmla="*/ 666 w 2608"/>
                <a:gd name="T79" fmla="*/ 1056 h 3542"/>
                <a:gd name="T80" fmla="*/ 362 w 2608"/>
                <a:gd name="T81" fmla="*/ 723 h 3542"/>
                <a:gd name="T82" fmla="*/ 47 w 2608"/>
                <a:gd name="T83" fmla="*/ 411 h 3542"/>
                <a:gd name="T84" fmla="*/ 331 w 2608"/>
                <a:gd name="T85" fmla="*/ 633 h 3542"/>
                <a:gd name="T86" fmla="*/ 587 w 2608"/>
                <a:gd name="T87" fmla="*/ 858 h 3542"/>
                <a:gd name="T88" fmla="*/ 817 w 2608"/>
                <a:gd name="T89" fmla="*/ 1084 h 3542"/>
                <a:gd name="T90" fmla="*/ 1020 w 2608"/>
                <a:gd name="T91" fmla="*/ 1311 h 3542"/>
                <a:gd name="T92" fmla="*/ 1196 w 2608"/>
                <a:gd name="T93" fmla="*/ 1538 h 3542"/>
                <a:gd name="T94" fmla="*/ 1346 w 2608"/>
                <a:gd name="T95" fmla="*/ 1764 h 3542"/>
                <a:gd name="T96" fmla="*/ 1470 w 2608"/>
                <a:gd name="T97" fmla="*/ 1990 h 3542"/>
                <a:gd name="T98" fmla="*/ 1567 w 2608"/>
                <a:gd name="T99" fmla="*/ 2214 h 3542"/>
                <a:gd name="T100" fmla="*/ 1638 w 2608"/>
                <a:gd name="T101" fmla="*/ 2436 h 3542"/>
                <a:gd name="T102" fmla="*/ 1683 w 2608"/>
                <a:gd name="T103" fmla="*/ 2654 h 3542"/>
                <a:gd name="T104" fmla="*/ 1707 w 2608"/>
                <a:gd name="T105" fmla="*/ 2738 h 3542"/>
                <a:gd name="T106" fmla="*/ 1728 w 2608"/>
                <a:gd name="T107" fmla="*/ 2554 h 3542"/>
                <a:gd name="T108" fmla="*/ 1740 w 2608"/>
                <a:gd name="T109" fmla="*/ 2368 h 3542"/>
                <a:gd name="T110" fmla="*/ 1739 w 2608"/>
                <a:gd name="T111" fmla="*/ 2242 h 3542"/>
                <a:gd name="T112" fmla="*/ 1733 w 2608"/>
                <a:gd name="T113" fmla="*/ 2146 h 3542"/>
                <a:gd name="T114" fmla="*/ 1720 w 2608"/>
                <a:gd name="T115" fmla="*/ 2048 h 3542"/>
                <a:gd name="T116" fmla="*/ 1700 w 2608"/>
                <a:gd name="T117" fmla="*/ 1949 h 3542"/>
                <a:gd name="T118" fmla="*/ 1671 w 2608"/>
                <a:gd name="T119" fmla="*/ 1849 h 3542"/>
                <a:gd name="T120" fmla="*/ 2096 w 2608"/>
                <a:gd name="T121" fmla="*/ 1937 h 3542"/>
                <a:gd name="T122" fmla="*/ 0 w 2608"/>
                <a:gd name="T123" fmla="*/ 359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8" h="3542">
                  <a:moveTo>
                    <a:pt x="153" y="50"/>
                  </a:moveTo>
                  <a:lnTo>
                    <a:pt x="226" y="116"/>
                  </a:lnTo>
                  <a:lnTo>
                    <a:pt x="301" y="183"/>
                  </a:lnTo>
                  <a:lnTo>
                    <a:pt x="374" y="251"/>
                  </a:lnTo>
                  <a:lnTo>
                    <a:pt x="448" y="319"/>
                  </a:lnTo>
                  <a:lnTo>
                    <a:pt x="596" y="456"/>
                  </a:lnTo>
                  <a:lnTo>
                    <a:pt x="743" y="593"/>
                  </a:lnTo>
                  <a:lnTo>
                    <a:pt x="817" y="660"/>
                  </a:lnTo>
                  <a:lnTo>
                    <a:pt x="891" y="727"/>
                  </a:lnTo>
                  <a:lnTo>
                    <a:pt x="965" y="792"/>
                  </a:lnTo>
                  <a:lnTo>
                    <a:pt x="1039" y="856"/>
                  </a:lnTo>
                  <a:lnTo>
                    <a:pt x="1112" y="918"/>
                  </a:lnTo>
                  <a:lnTo>
                    <a:pt x="1186" y="980"/>
                  </a:lnTo>
                  <a:lnTo>
                    <a:pt x="1260" y="1037"/>
                  </a:lnTo>
                  <a:lnTo>
                    <a:pt x="1333" y="1093"/>
                  </a:lnTo>
                  <a:lnTo>
                    <a:pt x="1407" y="1147"/>
                  </a:lnTo>
                  <a:lnTo>
                    <a:pt x="1480" y="1198"/>
                  </a:lnTo>
                  <a:lnTo>
                    <a:pt x="1553" y="1245"/>
                  </a:lnTo>
                  <a:lnTo>
                    <a:pt x="1627" y="1289"/>
                  </a:lnTo>
                  <a:lnTo>
                    <a:pt x="1700" y="1329"/>
                  </a:lnTo>
                  <a:lnTo>
                    <a:pt x="1773" y="1366"/>
                  </a:lnTo>
                  <a:lnTo>
                    <a:pt x="1847" y="1399"/>
                  </a:lnTo>
                  <a:lnTo>
                    <a:pt x="1920" y="1428"/>
                  </a:lnTo>
                  <a:lnTo>
                    <a:pt x="1993" y="1451"/>
                  </a:lnTo>
                  <a:lnTo>
                    <a:pt x="2066" y="1470"/>
                  </a:lnTo>
                  <a:lnTo>
                    <a:pt x="2139" y="1483"/>
                  </a:lnTo>
                  <a:lnTo>
                    <a:pt x="2212" y="1492"/>
                  </a:lnTo>
                  <a:lnTo>
                    <a:pt x="2285" y="1494"/>
                  </a:lnTo>
                  <a:lnTo>
                    <a:pt x="2357" y="1492"/>
                  </a:lnTo>
                  <a:lnTo>
                    <a:pt x="2430" y="1483"/>
                  </a:lnTo>
                  <a:lnTo>
                    <a:pt x="2503" y="1468"/>
                  </a:lnTo>
                  <a:lnTo>
                    <a:pt x="2521" y="1506"/>
                  </a:lnTo>
                  <a:lnTo>
                    <a:pt x="2538" y="1542"/>
                  </a:lnTo>
                  <a:lnTo>
                    <a:pt x="2553" y="1579"/>
                  </a:lnTo>
                  <a:lnTo>
                    <a:pt x="2566" y="1615"/>
                  </a:lnTo>
                  <a:lnTo>
                    <a:pt x="2577" y="1649"/>
                  </a:lnTo>
                  <a:lnTo>
                    <a:pt x="2587" y="1684"/>
                  </a:lnTo>
                  <a:lnTo>
                    <a:pt x="2595" y="1717"/>
                  </a:lnTo>
                  <a:lnTo>
                    <a:pt x="2600" y="1751"/>
                  </a:lnTo>
                  <a:lnTo>
                    <a:pt x="2605" y="1782"/>
                  </a:lnTo>
                  <a:lnTo>
                    <a:pt x="2607" y="1814"/>
                  </a:lnTo>
                  <a:lnTo>
                    <a:pt x="2608" y="1845"/>
                  </a:lnTo>
                  <a:lnTo>
                    <a:pt x="2606" y="1875"/>
                  </a:lnTo>
                  <a:lnTo>
                    <a:pt x="2603" y="1904"/>
                  </a:lnTo>
                  <a:lnTo>
                    <a:pt x="2598" y="1933"/>
                  </a:lnTo>
                  <a:lnTo>
                    <a:pt x="2591" y="1961"/>
                  </a:lnTo>
                  <a:lnTo>
                    <a:pt x="2583" y="1989"/>
                  </a:lnTo>
                  <a:lnTo>
                    <a:pt x="2573" y="2016"/>
                  </a:lnTo>
                  <a:lnTo>
                    <a:pt x="2560" y="2043"/>
                  </a:lnTo>
                  <a:lnTo>
                    <a:pt x="2546" y="2068"/>
                  </a:lnTo>
                  <a:lnTo>
                    <a:pt x="2530" y="2093"/>
                  </a:lnTo>
                  <a:lnTo>
                    <a:pt x="2513" y="2117"/>
                  </a:lnTo>
                  <a:lnTo>
                    <a:pt x="2493" y="2141"/>
                  </a:lnTo>
                  <a:lnTo>
                    <a:pt x="2471" y="2163"/>
                  </a:lnTo>
                  <a:lnTo>
                    <a:pt x="2448" y="2185"/>
                  </a:lnTo>
                  <a:lnTo>
                    <a:pt x="2424" y="2208"/>
                  </a:lnTo>
                  <a:lnTo>
                    <a:pt x="2397" y="2228"/>
                  </a:lnTo>
                  <a:lnTo>
                    <a:pt x="2368" y="2248"/>
                  </a:lnTo>
                  <a:lnTo>
                    <a:pt x="2338" y="2268"/>
                  </a:lnTo>
                  <a:lnTo>
                    <a:pt x="2306" y="2287"/>
                  </a:lnTo>
                  <a:lnTo>
                    <a:pt x="2272" y="2304"/>
                  </a:lnTo>
                  <a:lnTo>
                    <a:pt x="2237" y="2322"/>
                  </a:lnTo>
                  <a:lnTo>
                    <a:pt x="2199" y="2339"/>
                  </a:lnTo>
                  <a:lnTo>
                    <a:pt x="2210" y="2394"/>
                  </a:lnTo>
                  <a:lnTo>
                    <a:pt x="2219" y="2448"/>
                  </a:lnTo>
                  <a:lnTo>
                    <a:pt x="2226" y="2501"/>
                  </a:lnTo>
                  <a:lnTo>
                    <a:pt x="2230" y="2552"/>
                  </a:lnTo>
                  <a:lnTo>
                    <a:pt x="2232" y="2602"/>
                  </a:lnTo>
                  <a:lnTo>
                    <a:pt x="2232" y="2651"/>
                  </a:lnTo>
                  <a:lnTo>
                    <a:pt x="2230" y="2699"/>
                  </a:lnTo>
                  <a:lnTo>
                    <a:pt x="2226" y="2746"/>
                  </a:lnTo>
                  <a:lnTo>
                    <a:pt x="2220" y="2791"/>
                  </a:lnTo>
                  <a:lnTo>
                    <a:pt x="2212" y="2836"/>
                  </a:lnTo>
                  <a:lnTo>
                    <a:pt x="2201" y="2879"/>
                  </a:lnTo>
                  <a:lnTo>
                    <a:pt x="2190" y="2921"/>
                  </a:lnTo>
                  <a:lnTo>
                    <a:pt x="2176" y="2962"/>
                  </a:lnTo>
                  <a:lnTo>
                    <a:pt x="2159" y="3002"/>
                  </a:lnTo>
                  <a:lnTo>
                    <a:pt x="2141" y="3040"/>
                  </a:lnTo>
                  <a:lnTo>
                    <a:pt x="2121" y="3078"/>
                  </a:lnTo>
                  <a:lnTo>
                    <a:pt x="2100" y="3115"/>
                  </a:lnTo>
                  <a:lnTo>
                    <a:pt x="2077" y="3150"/>
                  </a:lnTo>
                  <a:lnTo>
                    <a:pt x="2051" y="3185"/>
                  </a:lnTo>
                  <a:lnTo>
                    <a:pt x="2023" y="3218"/>
                  </a:lnTo>
                  <a:lnTo>
                    <a:pt x="1995" y="3251"/>
                  </a:lnTo>
                  <a:lnTo>
                    <a:pt x="1963" y="3282"/>
                  </a:lnTo>
                  <a:lnTo>
                    <a:pt x="1931" y="3312"/>
                  </a:lnTo>
                  <a:lnTo>
                    <a:pt x="1897" y="3341"/>
                  </a:lnTo>
                  <a:lnTo>
                    <a:pt x="1861" y="3370"/>
                  </a:lnTo>
                  <a:lnTo>
                    <a:pt x="1823" y="3398"/>
                  </a:lnTo>
                  <a:lnTo>
                    <a:pt x="1783" y="3423"/>
                  </a:lnTo>
                  <a:lnTo>
                    <a:pt x="1743" y="3449"/>
                  </a:lnTo>
                  <a:lnTo>
                    <a:pt x="1700" y="3473"/>
                  </a:lnTo>
                  <a:lnTo>
                    <a:pt x="1657" y="3498"/>
                  </a:lnTo>
                  <a:lnTo>
                    <a:pt x="1610" y="3520"/>
                  </a:lnTo>
                  <a:lnTo>
                    <a:pt x="1563" y="3542"/>
                  </a:lnTo>
                  <a:lnTo>
                    <a:pt x="1549" y="3456"/>
                  </a:lnTo>
                  <a:lnTo>
                    <a:pt x="1537" y="3369"/>
                  </a:lnTo>
                  <a:lnTo>
                    <a:pt x="1524" y="3283"/>
                  </a:lnTo>
                  <a:lnTo>
                    <a:pt x="1513" y="3197"/>
                  </a:lnTo>
                  <a:lnTo>
                    <a:pt x="1491" y="3024"/>
                  </a:lnTo>
                  <a:lnTo>
                    <a:pt x="1467" y="2852"/>
                  </a:lnTo>
                  <a:lnTo>
                    <a:pt x="1453" y="2766"/>
                  </a:lnTo>
                  <a:lnTo>
                    <a:pt x="1438" y="2678"/>
                  </a:lnTo>
                  <a:lnTo>
                    <a:pt x="1421" y="2591"/>
                  </a:lnTo>
                  <a:lnTo>
                    <a:pt x="1403" y="2503"/>
                  </a:lnTo>
                  <a:lnTo>
                    <a:pt x="1382" y="2414"/>
                  </a:lnTo>
                  <a:lnTo>
                    <a:pt x="1359" y="2325"/>
                  </a:lnTo>
                  <a:lnTo>
                    <a:pt x="1332" y="2234"/>
                  </a:lnTo>
                  <a:lnTo>
                    <a:pt x="1302" y="2143"/>
                  </a:lnTo>
                  <a:lnTo>
                    <a:pt x="1269" y="2050"/>
                  </a:lnTo>
                  <a:lnTo>
                    <a:pt x="1231" y="1958"/>
                  </a:lnTo>
                  <a:lnTo>
                    <a:pt x="1190" y="1863"/>
                  </a:lnTo>
                  <a:lnTo>
                    <a:pt x="1143" y="1767"/>
                  </a:lnTo>
                  <a:lnTo>
                    <a:pt x="1092" y="1670"/>
                  </a:lnTo>
                  <a:lnTo>
                    <a:pt x="1036" y="1572"/>
                  </a:lnTo>
                  <a:lnTo>
                    <a:pt x="974" y="1472"/>
                  </a:lnTo>
                  <a:lnTo>
                    <a:pt x="906" y="1371"/>
                  </a:lnTo>
                  <a:lnTo>
                    <a:pt x="833" y="1268"/>
                  </a:lnTo>
                  <a:lnTo>
                    <a:pt x="753" y="1162"/>
                  </a:lnTo>
                  <a:lnTo>
                    <a:pt x="666" y="1056"/>
                  </a:lnTo>
                  <a:lnTo>
                    <a:pt x="572" y="947"/>
                  </a:lnTo>
                  <a:lnTo>
                    <a:pt x="471" y="837"/>
                  </a:lnTo>
                  <a:lnTo>
                    <a:pt x="362" y="723"/>
                  </a:lnTo>
                  <a:lnTo>
                    <a:pt x="245" y="608"/>
                  </a:lnTo>
                  <a:lnTo>
                    <a:pt x="119" y="491"/>
                  </a:lnTo>
                  <a:lnTo>
                    <a:pt x="47" y="411"/>
                  </a:lnTo>
                  <a:lnTo>
                    <a:pt x="145" y="485"/>
                  </a:lnTo>
                  <a:lnTo>
                    <a:pt x="239" y="559"/>
                  </a:lnTo>
                  <a:lnTo>
                    <a:pt x="331" y="633"/>
                  </a:lnTo>
                  <a:lnTo>
                    <a:pt x="419" y="708"/>
                  </a:lnTo>
                  <a:lnTo>
                    <a:pt x="505" y="783"/>
                  </a:lnTo>
                  <a:lnTo>
                    <a:pt x="587" y="858"/>
                  </a:lnTo>
                  <a:lnTo>
                    <a:pt x="666" y="933"/>
                  </a:lnTo>
                  <a:lnTo>
                    <a:pt x="743" y="1009"/>
                  </a:lnTo>
                  <a:lnTo>
                    <a:pt x="817" y="1084"/>
                  </a:lnTo>
                  <a:lnTo>
                    <a:pt x="887" y="1159"/>
                  </a:lnTo>
                  <a:lnTo>
                    <a:pt x="955" y="1235"/>
                  </a:lnTo>
                  <a:lnTo>
                    <a:pt x="1020" y="1311"/>
                  </a:lnTo>
                  <a:lnTo>
                    <a:pt x="1082" y="1386"/>
                  </a:lnTo>
                  <a:lnTo>
                    <a:pt x="1141" y="1462"/>
                  </a:lnTo>
                  <a:lnTo>
                    <a:pt x="1196" y="1538"/>
                  </a:lnTo>
                  <a:lnTo>
                    <a:pt x="1250" y="1614"/>
                  </a:lnTo>
                  <a:lnTo>
                    <a:pt x="1300" y="1688"/>
                  </a:lnTo>
                  <a:lnTo>
                    <a:pt x="1346" y="1764"/>
                  </a:lnTo>
                  <a:lnTo>
                    <a:pt x="1391" y="1840"/>
                  </a:lnTo>
                  <a:lnTo>
                    <a:pt x="1432" y="1914"/>
                  </a:lnTo>
                  <a:lnTo>
                    <a:pt x="1470" y="1990"/>
                  </a:lnTo>
                  <a:lnTo>
                    <a:pt x="1505" y="2065"/>
                  </a:lnTo>
                  <a:lnTo>
                    <a:pt x="1538" y="2140"/>
                  </a:lnTo>
                  <a:lnTo>
                    <a:pt x="1567" y="2214"/>
                  </a:lnTo>
                  <a:lnTo>
                    <a:pt x="1593" y="2288"/>
                  </a:lnTo>
                  <a:lnTo>
                    <a:pt x="1618" y="2361"/>
                  </a:lnTo>
                  <a:lnTo>
                    <a:pt x="1638" y="2436"/>
                  </a:lnTo>
                  <a:lnTo>
                    <a:pt x="1656" y="2508"/>
                  </a:lnTo>
                  <a:lnTo>
                    <a:pt x="1671" y="2582"/>
                  </a:lnTo>
                  <a:lnTo>
                    <a:pt x="1683" y="2654"/>
                  </a:lnTo>
                  <a:lnTo>
                    <a:pt x="1692" y="2727"/>
                  </a:lnTo>
                  <a:lnTo>
                    <a:pt x="1699" y="2798"/>
                  </a:lnTo>
                  <a:lnTo>
                    <a:pt x="1707" y="2738"/>
                  </a:lnTo>
                  <a:lnTo>
                    <a:pt x="1713" y="2677"/>
                  </a:lnTo>
                  <a:lnTo>
                    <a:pt x="1721" y="2615"/>
                  </a:lnTo>
                  <a:lnTo>
                    <a:pt x="1728" y="2554"/>
                  </a:lnTo>
                  <a:lnTo>
                    <a:pt x="1733" y="2493"/>
                  </a:lnTo>
                  <a:lnTo>
                    <a:pt x="1737" y="2430"/>
                  </a:lnTo>
                  <a:lnTo>
                    <a:pt x="1740" y="2368"/>
                  </a:lnTo>
                  <a:lnTo>
                    <a:pt x="1741" y="2306"/>
                  </a:lnTo>
                  <a:lnTo>
                    <a:pt x="1740" y="2273"/>
                  </a:lnTo>
                  <a:lnTo>
                    <a:pt x="1739" y="2242"/>
                  </a:lnTo>
                  <a:lnTo>
                    <a:pt x="1738" y="2210"/>
                  </a:lnTo>
                  <a:lnTo>
                    <a:pt x="1736" y="2179"/>
                  </a:lnTo>
                  <a:lnTo>
                    <a:pt x="1733" y="2146"/>
                  </a:lnTo>
                  <a:lnTo>
                    <a:pt x="1729" y="2114"/>
                  </a:lnTo>
                  <a:lnTo>
                    <a:pt x="1726" y="2082"/>
                  </a:lnTo>
                  <a:lnTo>
                    <a:pt x="1720" y="2048"/>
                  </a:lnTo>
                  <a:lnTo>
                    <a:pt x="1714" y="2016"/>
                  </a:lnTo>
                  <a:lnTo>
                    <a:pt x="1708" y="1982"/>
                  </a:lnTo>
                  <a:lnTo>
                    <a:pt x="1700" y="1949"/>
                  </a:lnTo>
                  <a:lnTo>
                    <a:pt x="1691" y="1916"/>
                  </a:lnTo>
                  <a:lnTo>
                    <a:pt x="1682" y="1882"/>
                  </a:lnTo>
                  <a:lnTo>
                    <a:pt x="1671" y="1849"/>
                  </a:lnTo>
                  <a:lnTo>
                    <a:pt x="1660" y="1815"/>
                  </a:lnTo>
                  <a:lnTo>
                    <a:pt x="1647" y="1781"/>
                  </a:lnTo>
                  <a:lnTo>
                    <a:pt x="2096" y="1937"/>
                  </a:lnTo>
                  <a:lnTo>
                    <a:pt x="2140" y="1913"/>
                  </a:lnTo>
                  <a:lnTo>
                    <a:pt x="47" y="410"/>
                  </a:lnTo>
                  <a:lnTo>
                    <a:pt x="0" y="359"/>
                  </a:lnTo>
                  <a:lnTo>
                    <a:pt x="56" y="0"/>
                  </a:lnTo>
                  <a:lnTo>
                    <a:pt x="153" y="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1062" y="2207"/>
              <a:ext cx="269" cy="216"/>
            </a:xfrm>
            <a:custGeom>
              <a:avLst/>
              <a:gdLst>
                <a:gd name="T0" fmla="*/ 220 w 2419"/>
                <a:gd name="T1" fmla="*/ 1497 h 1946"/>
                <a:gd name="T2" fmla="*/ 442 w 2419"/>
                <a:gd name="T3" fmla="*/ 1586 h 1946"/>
                <a:gd name="T4" fmla="*/ 627 w 2419"/>
                <a:gd name="T5" fmla="*/ 1635 h 1946"/>
                <a:gd name="T6" fmla="*/ 779 w 2419"/>
                <a:gd name="T7" fmla="*/ 1648 h 1946"/>
                <a:gd name="T8" fmla="*/ 901 w 2419"/>
                <a:gd name="T9" fmla="*/ 1633 h 1946"/>
                <a:gd name="T10" fmla="*/ 996 w 2419"/>
                <a:gd name="T11" fmla="*/ 1597 h 1946"/>
                <a:gd name="T12" fmla="*/ 1067 w 2419"/>
                <a:gd name="T13" fmla="*/ 1545 h 1946"/>
                <a:gd name="T14" fmla="*/ 1117 w 2419"/>
                <a:gd name="T15" fmla="*/ 1486 h 1946"/>
                <a:gd name="T16" fmla="*/ 1150 w 2419"/>
                <a:gd name="T17" fmla="*/ 1424 h 1946"/>
                <a:gd name="T18" fmla="*/ 1169 w 2419"/>
                <a:gd name="T19" fmla="*/ 1369 h 1946"/>
                <a:gd name="T20" fmla="*/ 1177 w 2419"/>
                <a:gd name="T21" fmla="*/ 1324 h 1946"/>
                <a:gd name="T22" fmla="*/ 1209 w 2419"/>
                <a:gd name="T23" fmla="*/ 1043 h 1946"/>
                <a:gd name="T24" fmla="*/ 1266 w 2419"/>
                <a:gd name="T25" fmla="*/ 806 h 1946"/>
                <a:gd name="T26" fmla="*/ 1343 w 2419"/>
                <a:gd name="T27" fmla="*/ 609 h 1946"/>
                <a:gd name="T28" fmla="*/ 1439 w 2419"/>
                <a:gd name="T29" fmla="*/ 448 h 1946"/>
                <a:gd name="T30" fmla="*/ 1553 w 2419"/>
                <a:gd name="T31" fmla="*/ 319 h 1946"/>
                <a:gd name="T32" fmla="*/ 1682 w 2419"/>
                <a:gd name="T33" fmla="*/ 219 h 1946"/>
                <a:gd name="T34" fmla="*/ 1823 w 2419"/>
                <a:gd name="T35" fmla="*/ 142 h 1946"/>
                <a:gd name="T36" fmla="*/ 1975 w 2419"/>
                <a:gd name="T37" fmla="*/ 85 h 1946"/>
                <a:gd name="T38" fmla="*/ 2136 w 2419"/>
                <a:gd name="T39" fmla="*/ 44 h 1946"/>
                <a:gd name="T40" fmla="*/ 2304 w 2419"/>
                <a:gd name="T41" fmla="*/ 16 h 1946"/>
                <a:gd name="T42" fmla="*/ 2416 w 2419"/>
                <a:gd name="T43" fmla="*/ 43 h 1946"/>
                <a:gd name="T44" fmla="*/ 2412 w 2419"/>
                <a:gd name="T45" fmla="*/ 166 h 1946"/>
                <a:gd name="T46" fmla="*/ 2407 w 2419"/>
                <a:gd name="T47" fmla="*/ 290 h 1946"/>
                <a:gd name="T48" fmla="*/ 2291 w 2419"/>
                <a:gd name="T49" fmla="*/ 324 h 1946"/>
                <a:gd name="T50" fmla="*/ 2140 w 2419"/>
                <a:gd name="T51" fmla="*/ 329 h 1946"/>
                <a:gd name="T52" fmla="*/ 2007 w 2419"/>
                <a:gd name="T53" fmla="*/ 355 h 1946"/>
                <a:gd name="T54" fmla="*/ 1895 w 2419"/>
                <a:gd name="T55" fmla="*/ 401 h 1946"/>
                <a:gd name="T56" fmla="*/ 1798 w 2419"/>
                <a:gd name="T57" fmla="*/ 472 h 1946"/>
                <a:gd name="T58" fmla="*/ 1717 w 2419"/>
                <a:gd name="T59" fmla="*/ 566 h 1946"/>
                <a:gd name="T60" fmla="*/ 1648 w 2419"/>
                <a:gd name="T61" fmla="*/ 684 h 1946"/>
                <a:gd name="T62" fmla="*/ 1590 w 2419"/>
                <a:gd name="T63" fmla="*/ 830 h 1946"/>
                <a:gd name="T64" fmla="*/ 1540 w 2419"/>
                <a:gd name="T65" fmla="*/ 1003 h 1946"/>
                <a:gd name="T66" fmla="*/ 1497 w 2419"/>
                <a:gd name="T67" fmla="*/ 1204 h 1946"/>
                <a:gd name="T68" fmla="*/ 1458 w 2419"/>
                <a:gd name="T69" fmla="*/ 1434 h 1946"/>
                <a:gd name="T70" fmla="*/ 1416 w 2419"/>
                <a:gd name="T71" fmla="*/ 1547 h 1946"/>
                <a:gd name="T72" fmla="*/ 1363 w 2419"/>
                <a:gd name="T73" fmla="*/ 1645 h 1946"/>
                <a:gd name="T74" fmla="*/ 1300 w 2419"/>
                <a:gd name="T75" fmla="*/ 1730 h 1946"/>
                <a:gd name="T76" fmla="*/ 1227 w 2419"/>
                <a:gd name="T77" fmla="*/ 1800 h 1946"/>
                <a:gd name="T78" fmla="*/ 1145 w 2419"/>
                <a:gd name="T79" fmla="*/ 1857 h 1946"/>
                <a:gd name="T80" fmla="*/ 1052 w 2419"/>
                <a:gd name="T81" fmla="*/ 1899 h 1946"/>
                <a:gd name="T82" fmla="*/ 949 w 2419"/>
                <a:gd name="T83" fmla="*/ 1928 h 1946"/>
                <a:gd name="T84" fmla="*/ 837 w 2419"/>
                <a:gd name="T85" fmla="*/ 1944 h 1946"/>
                <a:gd name="T86" fmla="*/ 715 w 2419"/>
                <a:gd name="T87" fmla="*/ 1945 h 1946"/>
                <a:gd name="T88" fmla="*/ 582 w 2419"/>
                <a:gd name="T89" fmla="*/ 1932 h 1946"/>
                <a:gd name="T90" fmla="*/ 289 w 2419"/>
                <a:gd name="T91" fmla="*/ 1731 h 1946"/>
                <a:gd name="T92" fmla="*/ 0 w 2419"/>
                <a:gd name="T93" fmla="*/ 1462 h 1946"/>
                <a:gd name="T94" fmla="*/ 23 w 2419"/>
                <a:gd name="T95" fmla="*/ 1430 h 1946"/>
                <a:gd name="T96" fmla="*/ 51 w 2419"/>
                <a:gd name="T97" fmla="*/ 141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9" h="1946">
                  <a:moveTo>
                    <a:pt x="51" y="1410"/>
                  </a:moveTo>
                  <a:lnTo>
                    <a:pt x="138" y="1457"/>
                  </a:lnTo>
                  <a:lnTo>
                    <a:pt x="220" y="1497"/>
                  </a:lnTo>
                  <a:lnTo>
                    <a:pt x="299" y="1531"/>
                  </a:lnTo>
                  <a:lnTo>
                    <a:pt x="372" y="1561"/>
                  </a:lnTo>
                  <a:lnTo>
                    <a:pt x="442" y="1586"/>
                  </a:lnTo>
                  <a:lnTo>
                    <a:pt x="508" y="1607"/>
                  </a:lnTo>
                  <a:lnTo>
                    <a:pt x="569" y="1623"/>
                  </a:lnTo>
                  <a:lnTo>
                    <a:pt x="627" y="1635"/>
                  </a:lnTo>
                  <a:lnTo>
                    <a:pt x="681" y="1643"/>
                  </a:lnTo>
                  <a:lnTo>
                    <a:pt x="732" y="1647"/>
                  </a:lnTo>
                  <a:lnTo>
                    <a:pt x="779" y="1648"/>
                  </a:lnTo>
                  <a:lnTo>
                    <a:pt x="823" y="1646"/>
                  </a:lnTo>
                  <a:lnTo>
                    <a:pt x="863" y="1640"/>
                  </a:lnTo>
                  <a:lnTo>
                    <a:pt x="901" y="1633"/>
                  </a:lnTo>
                  <a:lnTo>
                    <a:pt x="936" y="1623"/>
                  </a:lnTo>
                  <a:lnTo>
                    <a:pt x="967" y="1610"/>
                  </a:lnTo>
                  <a:lnTo>
                    <a:pt x="996" y="1597"/>
                  </a:lnTo>
                  <a:lnTo>
                    <a:pt x="1022" y="1580"/>
                  </a:lnTo>
                  <a:lnTo>
                    <a:pt x="1046" y="1564"/>
                  </a:lnTo>
                  <a:lnTo>
                    <a:pt x="1067" y="1545"/>
                  </a:lnTo>
                  <a:lnTo>
                    <a:pt x="1086" y="1526"/>
                  </a:lnTo>
                  <a:lnTo>
                    <a:pt x="1102" y="1506"/>
                  </a:lnTo>
                  <a:lnTo>
                    <a:pt x="1117" y="1486"/>
                  </a:lnTo>
                  <a:lnTo>
                    <a:pt x="1130" y="1464"/>
                  </a:lnTo>
                  <a:lnTo>
                    <a:pt x="1141" y="1444"/>
                  </a:lnTo>
                  <a:lnTo>
                    <a:pt x="1150" y="1424"/>
                  </a:lnTo>
                  <a:lnTo>
                    <a:pt x="1158" y="1404"/>
                  </a:lnTo>
                  <a:lnTo>
                    <a:pt x="1164" y="1386"/>
                  </a:lnTo>
                  <a:lnTo>
                    <a:pt x="1169" y="1369"/>
                  </a:lnTo>
                  <a:lnTo>
                    <a:pt x="1173" y="1352"/>
                  </a:lnTo>
                  <a:lnTo>
                    <a:pt x="1175" y="1337"/>
                  </a:lnTo>
                  <a:lnTo>
                    <a:pt x="1177" y="1324"/>
                  </a:lnTo>
                  <a:lnTo>
                    <a:pt x="1185" y="1225"/>
                  </a:lnTo>
                  <a:lnTo>
                    <a:pt x="1196" y="1131"/>
                  </a:lnTo>
                  <a:lnTo>
                    <a:pt x="1209" y="1043"/>
                  </a:lnTo>
                  <a:lnTo>
                    <a:pt x="1226" y="960"/>
                  </a:lnTo>
                  <a:lnTo>
                    <a:pt x="1245" y="881"/>
                  </a:lnTo>
                  <a:lnTo>
                    <a:pt x="1266" y="806"/>
                  </a:lnTo>
                  <a:lnTo>
                    <a:pt x="1289" y="736"/>
                  </a:lnTo>
                  <a:lnTo>
                    <a:pt x="1315" y="670"/>
                  </a:lnTo>
                  <a:lnTo>
                    <a:pt x="1343" y="609"/>
                  </a:lnTo>
                  <a:lnTo>
                    <a:pt x="1374" y="552"/>
                  </a:lnTo>
                  <a:lnTo>
                    <a:pt x="1406" y="498"/>
                  </a:lnTo>
                  <a:lnTo>
                    <a:pt x="1439" y="448"/>
                  </a:lnTo>
                  <a:lnTo>
                    <a:pt x="1476" y="401"/>
                  </a:lnTo>
                  <a:lnTo>
                    <a:pt x="1514" y="359"/>
                  </a:lnTo>
                  <a:lnTo>
                    <a:pt x="1553" y="319"/>
                  </a:lnTo>
                  <a:lnTo>
                    <a:pt x="1595" y="282"/>
                  </a:lnTo>
                  <a:lnTo>
                    <a:pt x="1637" y="249"/>
                  </a:lnTo>
                  <a:lnTo>
                    <a:pt x="1682" y="219"/>
                  </a:lnTo>
                  <a:lnTo>
                    <a:pt x="1727" y="191"/>
                  </a:lnTo>
                  <a:lnTo>
                    <a:pt x="1775" y="165"/>
                  </a:lnTo>
                  <a:lnTo>
                    <a:pt x="1823" y="142"/>
                  </a:lnTo>
                  <a:lnTo>
                    <a:pt x="1873" y="121"/>
                  </a:lnTo>
                  <a:lnTo>
                    <a:pt x="1924" y="102"/>
                  </a:lnTo>
                  <a:lnTo>
                    <a:pt x="1975" y="85"/>
                  </a:lnTo>
                  <a:lnTo>
                    <a:pt x="2028" y="69"/>
                  </a:lnTo>
                  <a:lnTo>
                    <a:pt x="2082" y="56"/>
                  </a:lnTo>
                  <a:lnTo>
                    <a:pt x="2136" y="44"/>
                  </a:lnTo>
                  <a:lnTo>
                    <a:pt x="2192" y="34"/>
                  </a:lnTo>
                  <a:lnTo>
                    <a:pt x="2247" y="24"/>
                  </a:lnTo>
                  <a:lnTo>
                    <a:pt x="2304" y="16"/>
                  </a:lnTo>
                  <a:lnTo>
                    <a:pt x="2361" y="8"/>
                  </a:lnTo>
                  <a:lnTo>
                    <a:pt x="2419" y="0"/>
                  </a:lnTo>
                  <a:lnTo>
                    <a:pt x="2416" y="43"/>
                  </a:lnTo>
                  <a:lnTo>
                    <a:pt x="2415" y="84"/>
                  </a:lnTo>
                  <a:lnTo>
                    <a:pt x="2413" y="125"/>
                  </a:lnTo>
                  <a:lnTo>
                    <a:pt x="2412" y="166"/>
                  </a:lnTo>
                  <a:lnTo>
                    <a:pt x="2410" y="207"/>
                  </a:lnTo>
                  <a:lnTo>
                    <a:pt x="2409" y="249"/>
                  </a:lnTo>
                  <a:lnTo>
                    <a:pt x="2407" y="290"/>
                  </a:lnTo>
                  <a:lnTo>
                    <a:pt x="2405" y="331"/>
                  </a:lnTo>
                  <a:lnTo>
                    <a:pt x="2347" y="327"/>
                  </a:lnTo>
                  <a:lnTo>
                    <a:pt x="2291" y="324"/>
                  </a:lnTo>
                  <a:lnTo>
                    <a:pt x="2239" y="323"/>
                  </a:lnTo>
                  <a:lnTo>
                    <a:pt x="2187" y="326"/>
                  </a:lnTo>
                  <a:lnTo>
                    <a:pt x="2140" y="329"/>
                  </a:lnTo>
                  <a:lnTo>
                    <a:pt x="2093" y="336"/>
                  </a:lnTo>
                  <a:lnTo>
                    <a:pt x="2050" y="343"/>
                  </a:lnTo>
                  <a:lnTo>
                    <a:pt x="2007" y="355"/>
                  </a:lnTo>
                  <a:lnTo>
                    <a:pt x="1968" y="368"/>
                  </a:lnTo>
                  <a:lnTo>
                    <a:pt x="1931" y="384"/>
                  </a:lnTo>
                  <a:lnTo>
                    <a:pt x="1895" y="401"/>
                  </a:lnTo>
                  <a:lnTo>
                    <a:pt x="1861" y="423"/>
                  </a:lnTo>
                  <a:lnTo>
                    <a:pt x="1829" y="446"/>
                  </a:lnTo>
                  <a:lnTo>
                    <a:pt x="1798" y="472"/>
                  </a:lnTo>
                  <a:lnTo>
                    <a:pt x="1771" y="501"/>
                  </a:lnTo>
                  <a:lnTo>
                    <a:pt x="1743" y="532"/>
                  </a:lnTo>
                  <a:lnTo>
                    <a:pt x="1717" y="566"/>
                  </a:lnTo>
                  <a:lnTo>
                    <a:pt x="1693" y="603"/>
                  </a:lnTo>
                  <a:lnTo>
                    <a:pt x="1670" y="642"/>
                  </a:lnTo>
                  <a:lnTo>
                    <a:pt x="1648" y="684"/>
                  </a:lnTo>
                  <a:lnTo>
                    <a:pt x="1628" y="730"/>
                  </a:lnTo>
                  <a:lnTo>
                    <a:pt x="1608" y="779"/>
                  </a:lnTo>
                  <a:lnTo>
                    <a:pt x="1590" y="830"/>
                  </a:lnTo>
                  <a:lnTo>
                    <a:pt x="1573" y="885"/>
                  </a:lnTo>
                  <a:lnTo>
                    <a:pt x="1556" y="942"/>
                  </a:lnTo>
                  <a:lnTo>
                    <a:pt x="1540" y="1003"/>
                  </a:lnTo>
                  <a:lnTo>
                    <a:pt x="1525" y="1067"/>
                  </a:lnTo>
                  <a:lnTo>
                    <a:pt x="1510" y="1133"/>
                  </a:lnTo>
                  <a:lnTo>
                    <a:pt x="1497" y="1204"/>
                  </a:lnTo>
                  <a:lnTo>
                    <a:pt x="1484" y="1277"/>
                  </a:lnTo>
                  <a:lnTo>
                    <a:pt x="1470" y="1354"/>
                  </a:lnTo>
                  <a:lnTo>
                    <a:pt x="1458" y="1434"/>
                  </a:lnTo>
                  <a:lnTo>
                    <a:pt x="1445" y="1473"/>
                  </a:lnTo>
                  <a:lnTo>
                    <a:pt x="1430" y="1511"/>
                  </a:lnTo>
                  <a:lnTo>
                    <a:pt x="1416" y="1547"/>
                  </a:lnTo>
                  <a:lnTo>
                    <a:pt x="1399" y="1581"/>
                  </a:lnTo>
                  <a:lnTo>
                    <a:pt x="1381" y="1614"/>
                  </a:lnTo>
                  <a:lnTo>
                    <a:pt x="1363" y="1645"/>
                  </a:lnTo>
                  <a:lnTo>
                    <a:pt x="1343" y="1675"/>
                  </a:lnTo>
                  <a:lnTo>
                    <a:pt x="1323" y="1703"/>
                  </a:lnTo>
                  <a:lnTo>
                    <a:pt x="1300" y="1730"/>
                  </a:lnTo>
                  <a:lnTo>
                    <a:pt x="1277" y="1754"/>
                  </a:lnTo>
                  <a:lnTo>
                    <a:pt x="1253" y="1778"/>
                  </a:lnTo>
                  <a:lnTo>
                    <a:pt x="1227" y="1800"/>
                  </a:lnTo>
                  <a:lnTo>
                    <a:pt x="1201" y="1820"/>
                  </a:lnTo>
                  <a:lnTo>
                    <a:pt x="1174" y="1839"/>
                  </a:lnTo>
                  <a:lnTo>
                    <a:pt x="1145" y="1857"/>
                  </a:lnTo>
                  <a:lnTo>
                    <a:pt x="1115" y="1872"/>
                  </a:lnTo>
                  <a:lnTo>
                    <a:pt x="1084" y="1887"/>
                  </a:lnTo>
                  <a:lnTo>
                    <a:pt x="1052" y="1899"/>
                  </a:lnTo>
                  <a:lnTo>
                    <a:pt x="1019" y="1910"/>
                  </a:lnTo>
                  <a:lnTo>
                    <a:pt x="985" y="1920"/>
                  </a:lnTo>
                  <a:lnTo>
                    <a:pt x="949" y="1928"/>
                  </a:lnTo>
                  <a:lnTo>
                    <a:pt x="914" y="1935"/>
                  </a:lnTo>
                  <a:lnTo>
                    <a:pt x="876" y="1939"/>
                  </a:lnTo>
                  <a:lnTo>
                    <a:pt x="837" y="1944"/>
                  </a:lnTo>
                  <a:lnTo>
                    <a:pt x="798" y="1946"/>
                  </a:lnTo>
                  <a:lnTo>
                    <a:pt x="757" y="1946"/>
                  </a:lnTo>
                  <a:lnTo>
                    <a:pt x="715" y="1945"/>
                  </a:lnTo>
                  <a:lnTo>
                    <a:pt x="672" y="1942"/>
                  </a:lnTo>
                  <a:lnTo>
                    <a:pt x="628" y="1938"/>
                  </a:lnTo>
                  <a:lnTo>
                    <a:pt x="582" y="1932"/>
                  </a:lnTo>
                  <a:lnTo>
                    <a:pt x="537" y="1926"/>
                  </a:lnTo>
                  <a:lnTo>
                    <a:pt x="489" y="1917"/>
                  </a:lnTo>
                  <a:lnTo>
                    <a:pt x="289" y="1731"/>
                  </a:lnTo>
                  <a:lnTo>
                    <a:pt x="303" y="1694"/>
                  </a:lnTo>
                  <a:lnTo>
                    <a:pt x="269" y="1713"/>
                  </a:lnTo>
                  <a:lnTo>
                    <a:pt x="0" y="1462"/>
                  </a:lnTo>
                  <a:lnTo>
                    <a:pt x="4" y="1455"/>
                  </a:lnTo>
                  <a:lnTo>
                    <a:pt x="15" y="1439"/>
                  </a:lnTo>
                  <a:lnTo>
                    <a:pt x="23" y="1430"/>
                  </a:lnTo>
                  <a:lnTo>
                    <a:pt x="32" y="1422"/>
                  </a:lnTo>
                  <a:lnTo>
                    <a:pt x="41" y="1415"/>
                  </a:lnTo>
                  <a:lnTo>
                    <a:pt x="51" y="14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1346" y="2209"/>
              <a:ext cx="115" cy="88"/>
            </a:xfrm>
            <a:custGeom>
              <a:avLst/>
              <a:gdLst>
                <a:gd name="T0" fmla="*/ 47 w 1035"/>
                <a:gd name="T1" fmla="*/ 368 h 790"/>
                <a:gd name="T2" fmla="*/ 136 w 1035"/>
                <a:gd name="T3" fmla="*/ 411 h 790"/>
                <a:gd name="T4" fmla="*/ 221 w 1035"/>
                <a:gd name="T5" fmla="*/ 457 h 790"/>
                <a:gd name="T6" fmla="*/ 302 w 1035"/>
                <a:gd name="T7" fmla="*/ 508 h 790"/>
                <a:gd name="T8" fmla="*/ 380 w 1035"/>
                <a:gd name="T9" fmla="*/ 563 h 790"/>
                <a:gd name="T10" fmla="*/ 452 w 1035"/>
                <a:gd name="T11" fmla="*/ 622 h 790"/>
                <a:gd name="T12" fmla="*/ 520 w 1035"/>
                <a:gd name="T13" fmla="*/ 686 h 790"/>
                <a:gd name="T14" fmla="*/ 585 w 1035"/>
                <a:gd name="T15" fmla="*/ 755 h 790"/>
                <a:gd name="T16" fmla="*/ 667 w 1035"/>
                <a:gd name="T17" fmla="*/ 769 h 790"/>
                <a:gd name="T18" fmla="*/ 771 w 1035"/>
                <a:gd name="T19" fmla="*/ 728 h 790"/>
                <a:gd name="T20" fmla="*/ 877 w 1035"/>
                <a:gd name="T21" fmla="*/ 686 h 790"/>
                <a:gd name="T22" fmla="*/ 983 w 1035"/>
                <a:gd name="T23" fmla="*/ 644 h 790"/>
                <a:gd name="T24" fmla="*/ 1010 w 1035"/>
                <a:gd name="T25" fmla="*/ 595 h 790"/>
                <a:gd name="T26" fmla="*/ 961 w 1035"/>
                <a:gd name="T27" fmla="*/ 541 h 790"/>
                <a:gd name="T28" fmla="*/ 909 w 1035"/>
                <a:gd name="T29" fmla="*/ 488 h 790"/>
                <a:gd name="T30" fmla="*/ 855 w 1035"/>
                <a:gd name="T31" fmla="*/ 438 h 790"/>
                <a:gd name="T32" fmla="*/ 799 w 1035"/>
                <a:gd name="T33" fmla="*/ 391 h 790"/>
                <a:gd name="T34" fmla="*/ 741 w 1035"/>
                <a:gd name="T35" fmla="*/ 346 h 790"/>
                <a:gd name="T36" fmla="*/ 681 w 1035"/>
                <a:gd name="T37" fmla="*/ 302 h 790"/>
                <a:gd name="T38" fmla="*/ 619 w 1035"/>
                <a:gd name="T39" fmla="*/ 262 h 790"/>
                <a:gd name="T40" fmla="*/ 556 w 1035"/>
                <a:gd name="T41" fmla="*/ 223 h 790"/>
                <a:gd name="T42" fmla="*/ 490 w 1035"/>
                <a:gd name="T43" fmla="*/ 187 h 790"/>
                <a:gd name="T44" fmla="*/ 423 w 1035"/>
                <a:gd name="T45" fmla="*/ 153 h 790"/>
                <a:gd name="T46" fmla="*/ 353 w 1035"/>
                <a:gd name="T47" fmla="*/ 121 h 790"/>
                <a:gd name="T48" fmla="*/ 283 w 1035"/>
                <a:gd name="T49" fmla="*/ 91 h 790"/>
                <a:gd name="T50" fmla="*/ 210 w 1035"/>
                <a:gd name="T51" fmla="*/ 63 h 790"/>
                <a:gd name="T52" fmla="*/ 136 w 1035"/>
                <a:gd name="T53" fmla="*/ 36 h 790"/>
                <a:gd name="T54" fmla="*/ 60 w 1035"/>
                <a:gd name="T55" fmla="*/ 11 h 790"/>
                <a:gd name="T56" fmla="*/ 19 w 1035"/>
                <a:gd name="T57" fmla="*/ 44 h 790"/>
                <a:gd name="T58" fmla="*/ 13 w 1035"/>
                <a:gd name="T59" fmla="*/ 131 h 790"/>
                <a:gd name="T60" fmla="*/ 8 w 1035"/>
                <a:gd name="T61" fmla="*/ 218 h 790"/>
                <a:gd name="T62" fmla="*/ 3 w 1035"/>
                <a:gd name="T63" fmla="*/ 30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5" h="790">
                  <a:moveTo>
                    <a:pt x="0" y="348"/>
                  </a:moveTo>
                  <a:lnTo>
                    <a:pt x="47" y="368"/>
                  </a:lnTo>
                  <a:lnTo>
                    <a:pt x="91" y="389"/>
                  </a:lnTo>
                  <a:lnTo>
                    <a:pt x="136" y="411"/>
                  </a:lnTo>
                  <a:lnTo>
                    <a:pt x="179" y="434"/>
                  </a:lnTo>
                  <a:lnTo>
                    <a:pt x="221" y="457"/>
                  </a:lnTo>
                  <a:lnTo>
                    <a:pt x="262" y="483"/>
                  </a:lnTo>
                  <a:lnTo>
                    <a:pt x="302" y="508"/>
                  </a:lnTo>
                  <a:lnTo>
                    <a:pt x="341" y="535"/>
                  </a:lnTo>
                  <a:lnTo>
                    <a:pt x="380" y="563"/>
                  </a:lnTo>
                  <a:lnTo>
                    <a:pt x="417" y="592"/>
                  </a:lnTo>
                  <a:lnTo>
                    <a:pt x="452" y="622"/>
                  </a:lnTo>
                  <a:lnTo>
                    <a:pt x="487" y="653"/>
                  </a:lnTo>
                  <a:lnTo>
                    <a:pt x="520" y="686"/>
                  </a:lnTo>
                  <a:lnTo>
                    <a:pt x="554" y="719"/>
                  </a:lnTo>
                  <a:lnTo>
                    <a:pt x="585" y="755"/>
                  </a:lnTo>
                  <a:lnTo>
                    <a:pt x="614" y="790"/>
                  </a:lnTo>
                  <a:lnTo>
                    <a:pt x="667" y="769"/>
                  </a:lnTo>
                  <a:lnTo>
                    <a:pt x="719" y="749"/>
                  </a:lnTo>
                  <a:lnTo>
                    <a:pt x="771" y="728"/>
                  </a:lnTo>
                  <a:lnTo>
                    <a:pt x="825" y="707"/>
                  </a:lnTo>
                  <a:lnTo>
                    <a:pt x="877" y="686"/>
                  </a:lnTo>
                  <a:lnTo>
                    <a:pt x="929" y="665"/>
                  </a:lnTo>
                  <a:lnTo>
                    <a:pt x="983" y="644"/>
                  </a:lnTo>
                  <a:lnTo>
                    <a:pt x="1035" y="623"/>
                  </a:lnTo>
                  <a:lnTo>
                    <a:pt x="1010" y="595"/>
                  </a:lnTo>
                  <a:lnTo>
                    <a:pt x="986" y="567"/>
                  </a:lnTo>
                  <a:lnTo>
                    <a:pt x="961" y="541"/>
                  </a:lnTo>
                  <a:lnTo>
                    <a:pt x="935" y="514"/>
                  </a:lnTo>
                  <a:lnTo>
                    <a:pt x="909" y="488"/>
                  </a:lnTo>
                  <a:lnTo>
                    <a:pt x="883" y="463"/>
                  </a:lnTo>
                  <a:lnTo>
                    <a:pt x="855" y="438"/>
                  </a:lnTo>
                  <a:lnTo>
                    <a:pt x="827" y="415"/>
                  </a:lnTo>
                  <a:lnTo>
                    <a:pt x="799" y="391"/>
                  </a:lnTo>
                  <a:lnTo>
                    <a:pt x="770" y="368"/>
                  </a:lnTo>
                  <a:lnTo>
                    <a:pt x="741" y="346"/>
                  </a:lnTo>
                  <a:lnTo>
                    <a:pt x="711" y="325"/>
                  </a:lnTo>
                  <a:lnTo>
                    <a:pt x="681" y="302"/>
                  </a:lnTo>
                  <a:lnTo>
                    <a:pt x="650" y="282"/>
                  </a:lnTo>
                  <a:lnTo>
                    <a:pt x="619" y="262"/>
                  </a:lnTo>
                  <a:lnTo>
                    <a:pt x="588" y="242"/>
                  </a:lnTo>
                  <a:lnTo>
                    <a:pt x="556" y="223"/>
                  </a:lnTo>
                  <a:lnTo>
                    <a:pt x="524" y="205"/>
                  </a:lnTo>
                  <a:lnTo>
                    <a:pt x="490" y="187"/>
                  </a:lnTo>
                  <a:lnTo>
                    <a:pt x="457" y="170"/>
                  </a:lnTo>
                  <a:lnTo>
                    <a:pt x="423" y="153"/>
                  </a:lnTo>
                  <a:lnTo>
                    <a:pt x="389" y="136"/>
                  </a:lnTo>
                  <a:lnTo>
                    <a:pt x="353" y="121"/>
                  </a:lnTo>
                  <a:lnTo>
                    <a:pt x="319" y="105"/>
                  </a:lnTo>
                  <a:lnTo>
                    <a:pt x="283" y="91"/>
                  </a:lnTo>
                  <a:lnTo>
                    <a:pt x="247" y="76"/>
                  </a:lnTo>
                  <a:lnTo>
                    <a:pt x="210" y="63"/>
                  </a:lnTo>
                  <a:lnTo>
                    <a:pt x="173" y="49"/>
                  </a:lnTo>
                  <a:lnTo>
                    <a:pt x="136" y="36"/>
                  </a:lnTo>
                  <a:lnTo>
                    <a:pt x="99" y="24"/>
                  </a:lnTo>
                  <a:lnTo>
                    <a:pt x="60" y="11"/>
                  </a:lnTo>
                  <a:lnTo>
                    <a:pt x="22" y="0"/>
                  </a:lnTo>
                  <a:lnTo>
                    <a:pt x="19" y="44"/>
                  </a:lnTo>
                  <a:lnTo>
                    <a:pt x="17" y="87"/>
                  </a:lnTo>
                  <a:lnTo>
                    <a:pt x="13" y="131"/>
                  </a:lnTo>
                  <a:lnTo>
                    <a:pt x="11" y="174"/>
                  </a:lnTo>
                  <a:lnTo>
                    <a:pt x="8" y="218"/>
                  </a:lnTo>
                  <a:lnTo>
                    <a:pt x="6" y="261"/>
                  </a:lnTo>
                  <a:lnTo>
                    <a:pt x="3" y="304"/>
                  </a:lnTo>
                  <a:lnTo>
                    <a:pt x="0" y="3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420" y="2291"/>
              <a:ext cx="74" cy="106"/>
            </a:xfrm>
            <a:custGeom>
              <a:avLst/>
              <a:gdLst>
                <a:gd name="T0" fmla="*/ 423 w 662"/>
                <a:gd name="T1" fmla="*/ 0 h 954"/>
                <a:gd name="T2" fmla="*/ 0 w 662"/>
                <a:gd name="T3" fmla="*/ 149 h 954"/>
                <a:gd name="T4" fmla="*/ 39 w 662"/>
                <a:gd name="T5" fmla="*/ 194 h 954"/>
                <a:gd name="T6" fmla="*/ 78 w 662"/>
                <a:gd name="T7" fmla="*/ 240 h 954"/>
                <a:gd name="T8" fmla="*/ 116 w 662"/>
                <a:gd name="T9" fmla="*/ 288 h 954"/>
                <a:gd name="T10" fmla="*/ 153 w 662"/>
                <a:gd name="T11" fmla="*/ 336 h 954"/>
                <a:gd name="T12" fmla="*/ 188 w 662"/>
                <a:gd name="T13" fmla="*/ 385 h 954"/>
                <a:gd name="T14" fmla="*/ 224 w 662"/>
                <a:gd name="T15" fmla="*/ 435 h 954"/>
                <a:gd name="T16" fmla="*/ 258 w 662"/>
                <a:gd name="T17" fmla="*/ 484 h 954"/>
                <a:gd name="T18" fmla="*/ 293 w 662"/>
                <a:gd name="T19" fmla="*/ 535 h 954"/>
                <a:gd name="T20" fmla="*/ 326 w 662"/>
                <a:gd name="T21" fmla="*/ 586 h 954"/>
                <a:gd name="T22" fmla="*/ 359 w 662"/>
                <a:gd name="T23" fmla="*/ 637 h 954"/>
                <a:gd name="T24" fmla="*/ 394 w 662"/>
                <a:gd name="T25" fmla="*/ 688 h 954"/>
                <a:gd name="T26" fmla="*/ 427 w 662"/>
                <a:gd name="T27" fmla="*/ 740 h 954"/>
                <a:gd name="T28" fmla="*/ 462 w 662"/>
                <a:gd name="T29" fmla="*/ 792 h 954"/>
                <a:gd name="T30" fmla="*/ 496 w 662"/>
                <a:gd name="T31" fmla="*/ 842 h 954"/>
                <a:gd name="T32" fmla="*/ 530 w 662"/>
                <a:gd name="T33" fmla="*/ 893 h 954"/>
                <a:gd name="T34" fmla="*/ 566 w 662"/>
                <a:gd name="T35" fmla="*/ 944 h 954"/>
                <a:gd name="T36" fmla="*/ 569 w 662"/>
                <a:gd name="T37" fmla="*/ 948 h 954"/>
                <a:gd name="T38" fmla="*/ 574 w 662"/>
                <a:gd name="T39" fmla="*/ 951 h 954"/>
                <a:gd name="T40" fmla="*/ 578 w 662"/>
                <a:gd name="T41" fmla="*/ 953 h 954"/>
                <a:gd name="T42" fmla="*/ 584 w 662"/>
                <a:gd name="T43" fmla="*/ 954 h 954"/>
                <a:gd name="T44" fmla="*/ 595 w 662"/>
                <a:gd name="T45" fmla="*/ 953 h 954"/>
                <a:gd name="T46" fmla="*/ 608 w 662"/>
                <a:gd name="T47" fmla="*/ 950 h 954"/>
                <a:gd name="T48" fmla="*/ 622 w 662"/>
                <a:gd name="T49" fmla="*/ 945 h 954"/>
                <a:gd name="T50" fmla="*/ 635 w 662"/>
                <a:gd name="T51" fmla="*/ 941 h 954"/>
                <a:gd name="T52" fmla="*/ 648 w 662"/>
                <a:gd name="T53" fmla="*/ 936 h 954"/>
                <a:gd name="T54" fmla="*/ 661 w 662"/>
                <a:gd name="T55" fmla="*/ 934 h 954"/>
                <a:gd name="T56" fmla="*/ 662 w 662"/>
                <a:gd name="T57" fmla="*/ 875 h 954"/>
                <a:gd name="T58" fmla="*/ 661 w 662"/>
                <a:gd name="T59" fmla="*/ 816 h 954"/>
                <a:gd name="T60" fmla="*/ 658 w 662"/>
                <a:gd name="T61" fmla="*/ 757 h 954"/>
                <a:gd name="T62" fmla="*/ 654 w 662"/>
                <a:gd name="T63" fmla="*/ 698 h 954"/>
                <a:gd name="T64" fmla="*/ 647 w 662"/>
                <a:gd name="T65" fmla="*/ 639 h 954"/>
                <a:gd name="T66" fmla="*/ 638 w 662"/>
                <a:gd name="T67" fmla="*/ 580 h 954"/>
                <a:gd name="T68" fmla="*/ 628 w 662"/>
                <a:gd name="T69" fmla="*/ 522 h 954"/>
                <a:gd name="T70" fmla="*/ 615 w 662"/>
                <a:gd name="T71" fmla="*/ 463 h 954"/>
                <a:gd name="T72" fmla="*/ 608 w 662"/>
                <a:gd name="T73" fmla="*/ 434 h 954"/>
                <a:gd name="T74" fmla="*/ 600 w 662"/>
                <a:gd name="T75" fmla="*/ 405 h 954"/>
                <a:gd name="T76" fmla="*/ 592 w 662"/>
                <a:gd name="T77" fmla="*/ 376 h 954"/>
                <a:gd name="T78" fmla="*/ 583 w 662"/>
                <a:gd name="T79" fmla="*/ 347 h 954"/>
                <a:gd name="T80" fmla="*/ 573 w 662"/>
                <a:gd name="T81" fmla="*/ 318 h 954"/>
                <a:gd name="T82" fmla="*/ 563 w 662"/>
                <a:gd name="T83" fmla="*/ 289 h 954"/>
                <a:gd name="T84" fmla="*/ 552 w 662"/>
                <a:gd name="T85" fmla="*/ 260 h 954"/>
                <a:gd name="T86" fmla="*/ 540 w 662"/>
                <a:gd name="T87" fmla="*/ 231 h 954"/>
                <a:gd name="T88" fmla="*/ 528 w 662"/>
                <a:gd name="T89" fmla="*/ 202 h 954"/>
                <a:gd name="T90" fmla="*/ 515 w 662"/>
                <a:gd name="T91" fmla="*/ 173 h 954"/>
                <a:gd name="T92" fmla="*/ 502 w 662"/>
                <a:gd name="T93" fmla="*/ 144 h 954"/>
                <a:gd name="T94" fmla="*/ 487 w 662"/>
                <a:gd name="T95" fmla="*/ 115 h 954"/>
                <a:gd name="T96" fmla="*/ 472 w 662"/>
                <a:gd name="T97" fmla="*/ 86 h 954"/>
                <a:gd name="T98" fmla="*/ 456 w 662"/>
                <a:gd name="T99" fmla="*/ 58 h 954"/>
                <a:gd name="T100" fmla="*/ 440 w 662"/>
                <a:gd name="T101" fmla="*/ 29 h 954"/>
                <a:gd name="T102" fmla="*/ 423 w 662"/>
                <a:gd name="T10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2" h="954">
                  <a:moveTo>
                    <a:pt x="423" y="0"/>
                  </a:moveTo>
                  <a:lnTo>
                    <a:pt x="0" y="149"/>
                  </a:lnTo>
                  <a:lnTo>
                    <a:pt x="39" y="194"/>
                  </a:lnTo>
                  <a:lnTo>
                    <a:pt x="78" y="240"/>
                  </a:lnTo>
                  <a:lnTo>
                    <a:pt x="116" y="288"/>
                  </a:lnTo>
                  <a:lnTo>
                    <a:pt x="153" y="336"/>
                  </a:lnTo>
                  <a:lnTo>
                    <a:pt x="188" y="385"/>
                  </a:lnTo>
                  <a:lnTo>
                    <a:pt x="224" y="435"/>
                  </a:lnTo>
                  <a:lnTo>
                    <a:pt x="258" y="484"/>
                  </a:lnTo>
                  <a:lnTo>
                    <a:pt x="293" y="535"/>
                  </a:lnTo>
                  <a:lnTo>
                    <a:pt x="326" y="586"/>
                  </a:lnTo>
                  <a:lnTo>
                    <a:pt x="359" y="637"/>
                  </a:lnTo>
                  <a:lnTo>
                    <a:pt x="394" y="688"/>
                  </a:lnTo>
                  <a:lnTo>
                    <a:pt x="427" y="740"/>
                  </a:lnTo>
                  <a:lnTo>
                    <a:pt x="462" y="792"/>
                  </a:lnTo>
                  <a:lnTo>
                    <a:pt x="496" y="842"/>
                  </a:lnTo>
                  <a:lnTo>
                    <a:pt x="530" y="893"/>
                  </a:lnTo>
                  <a:lnTo>
                    <a:pt x="566" y="944"/>
                  </a:lnTo>
                  <a:lnTo>
                    <a:pt x="569" y="948"/>
                  </a:lnTo>
                  <a:lnTo>
                    <a:pt x="574" y="951"/>
                  </a:lnTo>
                  <a:lnTo>
                    <a:pt x="578" y="953"/>
                  </a:lnTo>
                  <a:lnTo>
                    <a:pt x="584" y="954"/>
                  </a:lnTo>
                  <a:lnTo>
                    <a:pt x="595" y="953"/>
                  </a:lnTo>
                  <a:lnTo>
                    <a:pt x="608" y="950"/>
                  </a:lnTo>
                  <a:lnTo>
                    <a:pt x="622" y="945"/>
                  </a:lnTo>
                  <a:lnTo>
                    <a:pt x="635" y="941"/>
                  </a:lnTo>
                  <a:lnTo>
                    <a:pt x="648" y="936"/>
                  </a:lnTo>
                  <a:lnTo>
                    <a:pt x="661" y="934"/>
                  </a:lnTo>
                  <a:lnTo>
                    <a:pt x="662" y="875"/>
                  </a:lnTo>
                  <a:lnTo>
                    <a:pt x="661" y="816"/>
                  </a:lnTo>
                  <a:lnTo>
                    <a:pt x="658" y="757"/>
                  </a:lnTo>
                  <a:lnTo>
                    <a:pt x="654" y="698"/>
                  </a:lnTo>
                  <a:lnTo>
                    <a:pt x="647" y="639"/>
                  </a:lnTo>
                  <a:lnTo>
                    <a:pt x="638" y="580"/>
                  </a:lnTo>
                  <a:lnTo>
                    <a:pt x="628" y="522"/>
                  </a:lnTo>
                  <a:lnTo>
                    <a:pt x="615" y="463"/>
                  </a:lnTo>
                  <a:lnTo>
                    <a:pt x="608" y="434"/>
                  </a:lnTo>
                  <a:lnTo>
                    <a:pt x="600" y="405"/>
                  </a:lnTo>
                  <a:lnTo>
                    <a:pt x="592" y="376"/>
                  </a:lnTo>
                  <a:lnTo>
                    <a:pt x="583" y="347"/>
                  </a:lnTo>
                  <a:lnTo>
                    <a:pt x="573" y="318"/>
                  </a:lnTo>
                  <a:lnTo>
                    <a:pt x="563" y="289"/>
                  </a:lnTo>
                  <a:lnTo>
                    <a:pt x="552" y="260"/>
                  </a:lnTo>
                  <a:lnTo>
                    <a:pt x="540" y="231"/>
                  </a:lnTo>
                  <a:lnTo>
                    <a:pt x="528" y="202"/>
                  </a:lnTo>
                  <a:lnTo>
                    <a:pt x="515" y="173"/>
                  </a:lnTo>
                  <a:lnTo>
                    <a:pt x="502" y="144"/>
                  </a:lnTo>
                  <a:lnTo>
                    <a:pt x="487" y="115"/>
                  </a:lnTo>
                  <a:lnTo>
                    <a:pt x="472" y="86"/>
                  </a:lnTo>
                  <a:lnTo>
                    <a:pt x="456" y="58"/>
                  </a:lnTo>
                  <a:lnTo>
                    <a:pt x="440" y="29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975" y="2772"/>
              <a:ext cx="23" cy="52"/>
            </a:xfrm>
            <a:custGeom>
              <a:avLst/>
              <a:gdLst>
                <a:gd name="T0" fmla="*/ 172 w 210"/>
                <a:gd name="T1" fmla="*/ 48 h 473"/>
                <a:gd name="T2" fmla="*/ 177 w 210"/>
                <a:gd name="T3" fmla="*/ 102 h 473"/>
                <a:gd name="T4" fmla="*/ 182 w 210"/>
                <a:gd name="T5" fmla="*/ 154 h 473"/>
                <a:gd name="T6" fmla="*/ 187 w 210"/>
                <a:gd name="T7" fmla="*/ 208 h 473"/>
                <a:gd name="T8" fmla="*/ 191 w 210"/>
                <a:gd name="T9" fmla="*/ 261 h 473"/>
                <a:gd name="T10" fmla="*/ 196 w 210"/>
                <a:gd name="T11" fmla="*/ 313 h 473"/>
                <a:gd name="T12" fmla="*/ 201 w 210"/>
                <a:gd name="T13" fmla="*/ 367 h 473"/>
                <a:gd name="T14" fmla="*/ 206 w 210"/>
                <a:gd name="T15" fmla="*/ 419 h 473"/>
                <a:gd name="T16" fmla="*/ 210 w 210"/>
                <a:gd name="T17" fmla="*/ 473 h 473"/>
                <a:gd name="T18" fmla="*/ 0 w 210"/>
                <a:gd name="T19" fmla="*/ 376 h 473"/>
                <a:gd name="T20" fmla="*/ 58 w 210"/>
                <a:gd name="T21" fmla="*/ 0 h 473"/>
                <a:gd name="T22" fmla="*/ 172 w 210"/>
                <a:gd name="T23" fmla="*/ 4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473">
                  <a:moveTo>
                    <a:pt x="172" y="48"/>
                  </a:moveTo>
                  <a:lnTo>
                    <a:pt x="177" y="102"/>
                  </a:lnTo>
                  <a:lnTo>
                    <a:pt x="182" y="154"/>
                  </a:lnTo>
                  <a:lnTo>
                    <a:pt x="187" y="208"/>
                  </a:lnTo>
                  <a:lnTo>
                    <a:pt x="191" y="261"/>
                  </a:lnTo>
                  <a:lnTo>
                    <a:pt x="196" y="313"/>
                  </a:lnTo>
                  <a:lnTo>
                    <a:pt x="201" y="367"/>
                  </a:lnTo>
                  <a:lnTo>
                    <a:pt x="206" y="419"/>
                  </a:lnTo>
                  <a:lnTo>
                    <a:pt x="210" y="473"/>
                  </a:lnTo>
                  <a:lnTo>
                    <a:pt x="0" y="376"/>
                  </a:lnTo>
                  <a:lnTo>
                    <a:pt x="58" y="0"/>
                  </a:lnTo>
                  <a:lnTo>
                    <a:pt x="172" y="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943" y="1704"/>
              <a:ext cx="52" cy="157"/>
            </a:xfrm>
            <a:custGeom>
              <a:avLst/>
              <a:gdLst>
                <a:gd name="T0" fmla="*/ 472 w 473"/>
                <a:gd name="T1" fmla="*/ 7 h 1407"/>
                <a:gd name="T2" fmla="*/ 327 w 473"/>
                <a:gd name="T3" fmla="*/ 1175 h 1407"/>
                <a:gd name="T4" fmla="*/ 0 w 473"/>
                <a:gd name="T5" fmla="*/ 1407 h 1407"/>
                <a:gd name="T6" fmla="*/ 310 w 473"/>
                <a:gd name="T7" fmla="*/ 14 h 1407"/>
                <a:gd name="T8" fmla="*/ 317 w 473"/>
                <a:gd name="T9" fmla="*/ 13 h 1407"/>
                <a:gd name="T10" fmla="*/ 337 w 473"/>
                <a:gd name="T11" fmla="*/ 11 h 1407"/>
                <a:gd name="T12" fmla="*/ 363 w 473"/>
                <a:gd name="T13" fmla="*/ 8 h 1407"/>
                <a:gd name="T14" fmla="*/ 395 w 473"/>
                <a:gd name="T15" fmla="*/ 4 h 1407"/>
                <a:gd name="T16" fmla="*/ 425 w 473"/>
                <a:gd name="T17" fmla="*/ 1 h 1407"/>
                <a:gd name="T18" fmla="*/ 451 w 473"/>
                <a:gd name="T19" fmla="*/ 0 h 1407"/>
                <a:gd name="T20" fmla="*/ 461 w 473"/>
                <a:gd name="T21" fmla="*/ 1 h 1407"/>
                <a:gd name="T22" fmla="*/ 468 w 473"/>
                <a:gd name="T23" fmla="*/ 1 h 1407"/>
                <a:gd name="T24" fmla="*/ 471 w 473"/>
                <a:gd name="T25" fmla="*/ 2 h 1407"/>
                <a:gd name="T26" fmla="*/ 472 w 473"/>
                <a:gd name="T27" fmla="*/ 3 h 1407"/>
                <a:gd name="T28" fmla="*/ 473 w 473"/>
                <a:gd name="T29" fmla="*/ 4 h 1407"/>
                <a:gd name="T30" fmla="*/ 472 w 473"/>
                <a:gd name="T31" fmla="*/ 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3" h="1407">
                  <a:moveTo>
                    <a:pt x="472" y="7"/>
                  </a:moveTo>
                  <a:lnTo>
                    <a:pt x="327" y="1175"/>
                  </a:lnTo>
                  <a:lnTo>
                    <a:pt x="0" y="1407"/>
                  </a:lnTo>
                  <a:lnTo>
                    <a:pt x="310" y="14"/>
                  </a:lnTo>
                  <a:lnTo>
                    <a:pt x="317" y="13"/>
                  </a:lnTo>
                  <a:lnTo>
                    <a:pt x="337" y="11"/>
                  </a:lnTo>
                  <a:lnTo>
                    <a:pt x="363" y="8"/>
                  </a:lnTo>
                  <a:lnTo>
                    <a:pt x="395" y="4"/>
                  </a:lnTo>
                  <a:lnTo>
                    <a:pt x="425" y="1"/>
                  </a:lnTo>
                  <a:lnTo>
                    <a:pt x="451" y="0"/>
                  </a:lnTo>
                  <a:lnTo>
                    <a:pt x="461" y="1"/>
                  </a:lnTo>
                  <a:lnTo>
                    <a:pt x="468" y="1"/>
                  </a:lnTo>
                  <a:lnTo>
                    <a:pt x="471" y="2"/>
                  </a:lnTo>
                  <a:lnTo>
                    <a:pt x="472" y="3"/>
                  </a:lnTo>
                  <a:lnTo>
                    <a:pt x="473" y="4"/>
                  </a:lnTo>
                  <a:lnTo>
                    <a:pt x="472" y="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1011" y="1705"/>
              <a:ext cx="35" cy="34"/>
            </a:xfrm>
            <a:custGeom>
              <a:avLst/>
              <a:gdLst>
                <a:gd name="T0" fmla="*/ 52 w 313"/>
                <a:gd name="T1" fmla="*/ 0 h 301"/>
                <a:gd name="T2" fmla="*/ 0 w 313"/>
                <a:gd name="T3" fmla="*/ 227 h 301"/>
                <a:gd name="T4" fmla="*/ 220 w 313"/>
                <a:gd name="T5" fmla="*/ 301 h 301"/>
                <a:gd name="T6" fmla="*/ 313 w 313"/>
                <a:gd name="T7" fmla="*/ 25 h 301"/>
                <a:gd name="T8" fmla="*/ 302 w 313"/>
                <a:gd name="T9" fmla="*/ 24 h 301"/>
                <a:gd name="T10" fmla="*/ 273 w 313"/>
                <a:gd name="T11" fmla="*/ 21 h 301"/>
                <a:gd name="T12" fmla="*/ 231 w 313"/>
                <a:gd name="T13" fmla="*/ 16 h 301"/>
                <a:gd name="T14" fmla="*/ 183 w 313"/>
                <a:gd name="T15" fmla="*/ 11 h 301"/>
                <a:gd name="T16" fmla="*/ 134 w 313"/>
                <a:gd name="T17" fmla="*/ 6 h 301"/>
                <a:gd name="T18" fmla="*/ 93 w 313"/>
                <a:gd name="T19" fmla="*/ 2 h 301"/>
                <a:gd name="T20" fmla="*/ 63 w 313"/>
                <a:gd name="T21" fmla="*/ 0 h 301"/>
                <a:gd name="T22" fmla="*/ 52 w 313"/>
                <a:gd name="T2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301">
                  <a:moveTo>
                    <a:pt x="52" y="0"/>
                  </a:moveTo>
                  <a:lnTo>
                    <a:pt x="0" y="227"/>
                  </a:lnTo>
                  <a:lnTo>
                    <a:pt x="220" y="301"/>
                  </a:lnTo>
                  <a:lnTo>
                    <a:pt x="313" y="25"/>
                  </a:lnTo>
                  <a:lnTo>
                    <a:pt x="302" y="24"/>
                  </a:lnTo>
                  <a:lnTo>
                    <a:pt x="273" y="21"/>
                  </a:lnTo>
                  <a:lnTo>
                    <a:pt x="231" y="16"/>
                  </a:lnTo>
                  <a:lnTo>
                    <a:pt x="183" y="11"/>
                  </a:lnTo>
                  <a:lnTo>
                    <a:pt x="134" y="6"/>
                  </a:lnTo>
                  <a:lnTo>
                    <a:pt x="93" y="2"/>
                  </a:lnTo>
                  <a:lnTo>
                    <a:pt x="63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1045" y="1711"/>
              <a:ext cx="31" cy="39"/>
            </a:xfrm>
            <a:custGeom>
              <a:avLst/>
              <a:gdLst>
                <a:gd name="T0" fmla="*/ 81 w 284"/>
                <a:gd name="T1" fmla="*/ 0 h 352"/>
                <a:gd name="T2" fmla="*/ 284 w 284"/>
                <a:gd name="T3" fmla="*/ 155 h 352"/>
                <a:gd name="T4" fmla="*/ 210 w 284"/>
                <a:gd name="T5" fmla="*/ 352 h 352"/>
                <a:gd name="T6" fmla="*/ 0 w 284"/>
                <a:gd name="T7" fmla="*/ 280 h 352"/>
                <a:gd name="T8" fmla="*/ 3 w 284"/>
                <a:gd name="T9" fmla="*/ 268 h 352"/>
                <a:gd name="T10" fmla="*/ 13 w 284"/>
                <a:gd name="T11" fmla="*/ 235 h 352"/>
                <a:gd name="T12" fmla="*/ 28 w 284"/>
                <a:gd name="T13" fmla="*/ 190 h 352"/>
                <a:gd name="T14" fmla="*/ 43 w 284"/>
                <a:gd name="T15" fmla="*/ 139 h 352"/>
                <a:gd name="T16" fmla="*/ 59 w 284"/>
                <a:gd name="T17" fmla="*/ 87 h 352"/>
                <a:gd name="T18" fmla="*/ 72 w 284"/>
                <a:gd name="T19" fmla="*/ 43 h 352"/>
                <a:gd name="T20" fmla="*/ 77 w 284"/>
                <a:gd name="T21" fmla="*/ 25 h 352"/>
                <a:gd name="T22" fmla="*/ 80 w 284"/>
                <a:gd name="T23" fmla="*/ 12 h 352"/>
                <a:gd name="T24" fmla="*/ 82 w 284"/>
                <a:gd name="T25" fmla="*/ 3 h 352"/>
                <a:gd name="T26" fmla="*/ 81 w 284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352">
                  <a:moveTo>
                    <a:pt x="81" y="0"/>
                  </a:moveTo>
                  <a:lnTo>
                    <a:pt x="284" y="155"/>
                  </a:lnTo>
                  <a:lnTo>
                    <a:pt x="210" y="352"/>
                  </a:lnTo>
                  <a:lnTo>
                    <a:pt x="0" y="280"/>
                  </a:lnTo>
                  <a:lnTo>
                    <a:pt x="3" y="268"/>
                  </a:lnTo>
                  <a:lnTo>
                    <a:pt x="13" y="235"/>
                  </a:lnTo>
                  <a:lnTo>
                    <a:pt x="28" y="190"/>
                  </a:lnTo>
                  <a:lnTo>
                    <a:pt x="43" y="139"/>
                  </a:lnTo>
                  <a:lnTo>
                    <a:pt x="59" y="87"/>
                  </a:lnTo>
                  <a:lnTo>
                    <a:pt x="72" y="43"/>
                  </a:lnTo>
                  <a:lnTo>
                    <a:pt x="77" y="25"/>
                  </a:lnTo>
                  <a:lnTo>
                    <a:pt x="80" y="12"/>
                  </a:lnTo>
                  <a:lnTo>
                    <a:pt x="82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1075" y="1731"/>
              <a:ext cx="21" cy="33"/>
            </a:xfrm>
            <a:custGeom>
              <a:avLst/>
              <a:gdLst>
                <a:gd name="T0" fmla="*/ 51 w 189"/>
                <a:gd name="T1" fmla="*/ 0 h 301"/>
                <a:gd name="T2" fmla="*/ 0 w 189"/>
                <a:gd name="T3" fmla="*/ 220 h 301"/>
                <a:gd name="T4" fmla="*/ 189 w 189"/>
                <a:gd name="T5" fmla="*/ 301 h 301"/>
                <a:gd name="T6" fmla="*/ 183 w 189"/>
                <a:gd name="T7" fmla="*/ 288 h 301"/>
                <a:gd name="T8" fmla="*/ 167 w 189"/>
                <a:gd name="T9" fmla="*/ 254 h 301"/>
                <a:gd name="T10" fmla="*/ 146 w 189"/>
                <a:gd name="T11" fmla="*/ 207 h 301"/>
                <a:gd name="T12" fmla="*/ 122 w 189"/>
                <a:gd name="T13" fmla="*/ 151 h 301"/>
                <a:gd name="T14" fmla="*/ 96 w 189"/>
                <a:gd name="T15" fmla="*/ 96 h 301"/>
                <a:gd name="T16" fmla="*/ 74 w 189"/>
                <a:gd name="T17" fmla="*/ 47 h 301"/>
                <a:gd name="T18" fmla="*/ 59 w 189"/>
                <a:gd name="T19" fmla="*/ 14 h 301"/>
                <a:gd name="T20" fmla="*/ 51 w 189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301">
                  <a:moveTo>
                    <a:pt x="51" y="0"/>
                  </a:moveTo>
                  <a:lnTo>
                    <a:pt x="0" y="220"/>
                  </a:lnTo>
                  <a:lnTo>
                    <a:pt x="189" y="301"/>
                  </a:lnTo>
                  <a:lnTo>
                    <a:pt x="183" y="288"/>
                  </a:lnTo>
                  <a:lnTo>
                    <a:pt x="167" y="254"/>
                  </a:lnTo>
                  <a:lnTo>
                    <a:pt x="146" y="207"/>
                  </a:lnTo>
                  <a:lnTo>
                    <a:pt x="122" y="151"/>
                  </a:lnTo>
                  <a:lnTo>
                    <a:pt x="96" y="96"/>
                  </a:lnTo>
                  <a:lnTo>
                    <a:pt x="74" y="47"/>
                  </a:lnTo>
                  <a:lnTo>
                    <a:pt x="59" y="1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1066" y="1763"/>
              <a:ext cx="32" cy="40"/>
            </a:xfrm>
            <a:custGeom>
              <a:avLst/>
              <a:gdLst>
                <a:gd name="T0" fmla="*/ 288 w 288"/>
                <a:gd name="T1" fmla="*/ 53 h 353"/>
                <a:gd name="T2" fmla="*/ 69 w 288"/>
                <a:gd name="T3" fmla="*/ 0 h 353"/>
                <a:gd name="T4" fmla="*/ 0 w 288"/>
                <a:gd name="T5" fmla="*/ 353 h 353"/>
                <a:gd name="T6" fmla="*/ 279 w 288"/>
                <a:gd name="T7" fmla="*/ 267 h 353"/>
                <a:gd name="T8" fmla="*/ 288 w 288"/>
                <a:gd name="T9" fmla="*/ 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353">
                  <a:moveTo>
                    <a:pt x="288" y="53"/>
                  </a:moveTo>
                  <a:lnTo>
                    <a:pt x="69" y="0"/>
                  </a:lnTo>
                  <a:lnTo>
                    <a:pt x="0" y="353"/>
                  </a:lnTo>
                  <a:lnTo>
                    <a:pt x="279" y="267"/>
                  </a:lnTo>
                  <a:lnTo>
                    <a:pt x="288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1033" y="1751"/>
              <a:ext cx="30" cy="42"/>
            </a:xfrm>
            <a:custGeom>
              <a:avLst/>
              <a:gdLst>
                <a:gd name="T0" fmla="*/ 266 w 266"/>
                <a:gd name="T1" fmla="*/ 77 h 378"/>
                <a:gd name="T2" fmla="*/ 85 w 266"/>
                <a:gd name="T3" fmla="*/ 0 h 378"/>
                <a:gd name="T4" fmla="*/ 0 w 266"/>
                <a:gd name="T5" fmla="*/ 309 h 378"/>
                <a:gd name="T6" fmla="*/ 210 w 266"/>
                <a:gd name="T7" fmla="*/ 378 h 378"/>
                <a:gd name="T8" fmla="*/ 266 w 266"/>
                <a:gd name="T9" fmla="*/ 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78">
                  <a:moveTo>
                    <a:pt x="266" y="77"/>
                  </a:moveTo>
                  <a:lnTo>
                    <a:pt x="85" y="0"/>
                  </a:lnTo>
                  <a:lnTo>
                    <a:pt x="0" y="309"/>
                  </a:lnTo>
                  <a:lnTo>
                    <a:pt x="210" y="378"/>
                  </a:lnTo>
                  <a:lnTo>
                    <a:pt x="266" y="7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1003" y="1738"/>
              <a:ext cx="28" cy="44"/>
            </a:xfrm>
            <a:custGeom>
              <a:avLst/>
              <a:gdLst>
                <a:gd name="T0" fmla="*/ 258 w 258"/>
                <a:gd name="T1" fmla="*/ 69 h 395"/>
                <a:gd name="T2" fmla="*/ 43 w 258"/>
                <a:gd name="T3" fmla="*/ 0 h 395"/>
                <a:gd name="T4" fmla="*/ 0 w 258"/>
                <a:gd name="T5" fmla="*/ 331 h 395"/>
                <a:gd name="T6" fmla="*/ 198 w 258"/>
                <a:gd name="T7" fmla="*/ 395 h 395"/>
                <a:gd name="T8" fmla="*/ 200 w 258"/>
                <a:gd name="T9" fmla="*/ 381 h 395"/>
                <a:gd name="T10" fmla="*/ 207 w 258"/>
                <a:gd name="T11" fmla="*/ 343 h 395"/>
                <a:gd name="T12" fmla="*/ 217 w 258"/>
                <a:gd name="T13" fmla="*/ 290 h 395"/>
                <a:gd name="T14" fmla="*/ 228 w 258"/>
                <a:gd name="T15" fmla="*/ 230 h 395"/>
                <a:gd name="T16" fmla="*/ 239 w 258"/>
                <a:gd name="T17" fmla="*/ 170 h 395"/>
                <a:gd name="T18" fmla="*/ 248 w 258"/>
                <a:gd name="T19" fmla="*/ 118 h 395"/>
                <a:gd name="T20" fmla="*/ 255 w 258"/>
                <a:gd name="T21" fmla="*/ 81 h 395"/>
                <a:gd name="T22" fmla="*/ 258 w 258"/>
                <a:gd name="T23" fmla="*/ 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395">
                  <a:moveTo>
                    <a:pt x="258" y="69"/>
                  </a:moveTo>
                  <a:lnTo>
                    <a:pt x="43" y="0"/>
                  </a:lnTo>
                  <a:lnTo>
                    <a:pt x="0" y="331"/>
                  </a:lnTo>
                  <a:lnTo>
                    <a:pt x="198" y="395"/>
                  </a:lnTo>
                  <a:lnTo>
                    <a:pt x="200" y="381"/>
                  </a:lnTo>
                  <a:lnTo>
                    <a:pt x="207" y="343"/>
                  </a:lnTo>
                  <a:lnTo>
                    <a:pt x="217" y="290"/>
                  </a:lnTo>
                  <a:lnTo>
                    <a:pt x="228" y="230"/>
                  </a:lnTo>
                  <a:lnTo>
                    <a:pt x="239" y="170"/>
                  </a:lnTo>
                  <a:lnTo>
                    <a:pt x="248" y="118"/>
                  </a:lnTo>
                  <a:lnTo>
                    <a:pt x="255" y="81"/>
                  </a:lnTo>
                  <a:lnTo>
                    <a:pt x="258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1029" y="1794"/>
              <a:ext cx="25" cy="24"/>
            </a:xfrm>
            <a:custGeom>
              <a:avLst/>
              <a:gdLst>
                <a:gd name="T0" fmla="*/ 232 w 232"/>
                <a:gd name="T1" fmla="*/ 34 h 210"/>
                <a:gd name="T2" fmla="*/ 17 w 232"/>
                <a:gd name="T3" fmla="*/ 0 h 210"/>
                <a:gd name="T4" fmla="*/ 0 w 232"/>
                <a:gd name="T5" fmla="*/ 210 h 210"/>
                <a:gd name="T6" fmla="*/ 223 w 232"/>
                <a:gd name="T7" fmla="*/ 142 h 210"/>
                <a:gd name="T8" fmla="*/ 225 w 232"/>
                <a:gd name="T9" fmla="*/ 124 h 210"/>
                <a:gd name="T10" fmla="*/ 227 w 232"/>
                <a:gd name="T11" fmla="*/ 86 h 210"/>
                <a:gd name="T12" fmla="*/ 231 w 232"/>
                <a:gd name="T13" fmla="*/ 49 h 210"/>
                <a:gd name="T14" fmla="*/ 232 w 232"/>
                <a:gd name="T15" fmla="*/ 3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210">
                  <a:moveTo>
                    <a:pt x="232" y="34"/>
                  </a:moveTo>
                  <a:lnTo>
                    <a:pt x="17" y="0"/>
                  </a:lnTo>
                  <a:lnTo>
                    <a:pt x="0" y="210"/>
                  </a:lnTo>
                  <a:lnTo>
                    <a:pt x="223" y="142"/>
                  </a:lnTo>
                  <a:lnTo>
                    <a:pt x="225" y="124"/>
                  </a:lnTo>
                  <a:lnTo>
                    <a:pt x="227" y="86"/>
                  </a:lnTo>
                  <a:lnTo>
                    <a:pt x="231" y="49"/>
                  </a:lnTo>
                  <a:lnTo>
                    <a:pt x="232" y="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97" y="1784"/>
              <a:ext cx="23" cy="49"/>
            </a:xfrm>
            <a:custGeom>
              <a:avLst/>
              <a:gdLst>
                <a:gd name="T0" fmla="*/ 214 w 214"/>
                <a:gd name="T1" fmla="*/ 13 h 443"/>
                <a:gd name="T2" fmla="*/ 189 w 214"/>
                <a:gd name="T3" fmla="*/ 318 h 443"/>
                <a:gd name="T4" fmla="*/ 0 w 214"/>
                <a:gd name="T5" fmla="*/ 443 h 443"/>
                <a:gd name="T6" fmla="*/ 34 w 214"/>
                <a:gd name="T7" fmla="*/ 0 h 443"/>
                <a:gd name="T8" fmla="*/ 41 w 214"/>
                <a:gd name="T9" fmla="*/ 1 h 443"/>
                <a:gd name="T10" fmla="*/ 61 w 214"/>
                <a:gd name="T11" fmla="*/ 3 h 443"/>
                <a:gd name="T12" fmla="*/ 90 w 214"/>
                <a:gd name="T13" fmla="*/ 6 h 443"/>
                <a:gd name="T14" fmla="*/ 122 w 214"/>
                <a:gd name="T15" fmla="*/ 8 h 443"/>
                <a:gd name="T16" fmla="*/ 155 w 214"/>
                <a:gd name="T17" fmla="*/ 12 h 443"/>
                <a:gd name="T18" fmla="*/ 184 w 214"/>
                <a:gd name="T19" fmla="*/ 13 h 443"/>
                <a:gd name="T20" fmla="*/ 205 w 214"/>
                <a:gd name="T21" fmla="*/ 14 h 443"/>
                <a:gd name="T22" fmla="*/ 214 w 214"/>
                <a:gd name="T23" fmla="*/ 1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443">
                  <a:moveTo>
                    <a:pt x="214" y="13"/>
                  </a:moveTo>
                  <a:lnTo>
                    <a:pt x="189" y="318"/>
                  </a:lnTo>
                  <a:lnTo>
                    <a:pt x="0" y="443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61" y="3"/>
                  </a:lnTo>
                  <a:lnTo>
                    <a:pt x="90" y="6"/>
                  </a:lnTo>
                  <a:lnTo>
                    <a:pt x="122" y="8"/>
                  </a:lnTo>
                  <a:lnTo>
                    <a:pt x="155" y="12"/>
                  </a:lnTo>
                  <a:lnTo>
                    <a:pt x="184" y="13"/>
                  </a:lnTo>
                  <a:lnTo>
                    <a:pt x="205" y="14"/>
                  </a:lnTo>
                  <a:lnTo>
                    <a:pt x="214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04" y="1817"/>
              <a:ext cx="160" cy="86"/>
            </a:xfrm>
            <a:custGeom>
              <a:avLst/>
              <a:gdLst>
                <a:gd name="T0" fmla="*/ 1443 w 1443"/>
                <a:gd name="T1" fmla="*/ 0 h 773"/>
                <a:gd name="T2" fmla="*/ 0 w 1443"/>
                <a:gd name="T3" fmla="*/ 773 h 773"/>
                <a:gd name="T4" fmla="*/ 1203 w 1443"/>
                <a:gd name="T5" fmla="*/ 653 h 773"/>
                <a:gd name="T6" fmla="*/ 1203 w 1443"/>
                <a:gd name="T7" fmla="*/ 576 h 773"/>
                <a:gd name="T8" fmla="*/ 1022 w 1443"/>
                <a:gd name="T9" fmla="*/ 412 h 773"/>
                <a:gd name="T10" fmla="*/ 1409 w 1443"/>
                <a:gd name="T11" fmla="*/ 137 h 773"/>
                <a:gd name="T12" fmla="*/ 1413 w 1443"/>
                <a:gd name="T13" fmla="*/ 117 h 773"/>
                <a:gd name="T14" fmla="*/ 1423 w 1443"/>
                <a:gd name="T15" fmla="*/ 72 h 773"/>
                <a:gd name="T16" fmla="*/ 1429 w 1443"/>
                <a:gd name="T17" fmla="*/ 46 h 773"/>
                <a:gd name="T18" fmla="*/ 1435 w 1443"/>
                <a:gd name="T19" fmla="*/ 25 h 773"/>
                <a:gd name="T20" fmla="*/ 1439 w 1443"/>
                <a:gd name="T21" fmla="*/ 9 h 773"/>
                <a:gd name="T22" fmla="*/ 1443 w 1443"/>
                <a:gd name="T23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3" h="773">
                  <a:moveTo>
                    <a:pt x="1443" y="0"/>
                  </a:moveTo>
                  <a:lnTo>
                    <a:pt x="0" y="773"/>
                  </a:lnTo>
                  <a:lnTo>
                    <a:pt x="1203" y="653"/>
                  </a:lnTo>
                  <a:lnTo>
                    <a:pt x="1203" y="576"/>
                  </a:lnTo>
                  <a:lnTo>
                    <a:pt x="1022" y="412"/>
                  </a:lnTo>
                  <a:lnTo>
                    <a:pt x="1409" y="137"/>
                  </a:lnTo>
                  <a:lnTo>
                    <a:pt x="1413" y="117"/>
                  </a:lnTo>
                  <a:lnTo>
                    <a:pt x="1423" y="72"/>
                  </a:lnTo>
                  <a:lnTo>
                    <a:pt x="1429" y="46"/>
                  </a:lnTo>
                  <a:lnTo>
                    <a:pt x="1435" y="25"/>
                  </a:lnTo>
                  <a:lnTo>
                    <a:pt x="1439" y="9"/>
                  </a:lnTo>
                  <a:lnTo>
                    <a:pt x="144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901" y="1909"/>
              <a:ext cx="116" cy="75"/>
            </a:xfrm>
            <a:custGeom>
              <a:avLst/>
              <a:gdLst>
                <a:gd name="T0" fmla="*/ 1032 w 1048"/>
                <a:gd name="T1" fmla="*/ 0 h 671"/>
                <a:gd name="T2" fmla="*/ 0 w 1048"/>
                <a:gd name="T3" fmla="*/ 51 h 671"/>
                <a:gd name="T4" fmla="*/ 0 w 1048"/>
                <a:gd name="T5" fmla="*/ 671 h 671"/>
                <a:gd name="T6" fmla="*/ 1048 w 1048"/>
                <a:gd name="T7" fmla="*/ 602 h 671"/>
                <a:gd name="T8" fmla="*/ 1032 w 1048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671">
                  <a:moveTo>
                    <a:pt x="1032" y="0"/>
                  </a:moveTo>
                  <a:lnTo>
                    <a:pt x="0" y="51"/>
                  </a:lnTo>
                  <a:lnTo>
                    <a:pt x="0" y="671"/>
                  </a:lnTo>
                  <a:lnTo>
                    <a:pt x="1048" y="602"/>
                  </a:lnTo>
                  <a:lnTo>
                    <a:pt x="103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1473" y="2930"/>
              <a:ext cx="51" cy="48"/>
            </a:xfrm>
            <a:custGeom>
              <a:avLst/>
              <a:gdLst>
                <a:gd name="T0" fmla="*/ 0 w 457"/>
                <a:gd name="T1" fmla="*/ 427 h 427"/>
                <a:gd name="T2" fmla="*/ 0 w 457"/>
                <a:gd name="T3" fmla="*/ 0 h 427"/>
                <a:gd name="T4" fmla="*/ 23 w 457"/>
                <a:gd name="T5" fmla="*/ 0 h 427"/>
                <a:gd name="T6" fmla="*/ 47 w 457"/>
                <a:gd name="T7" fmla="*/ 2 h 427"/>
                <a:gd name="T8" fmla="*/ 70 w 457"/>
                <a:gd name="T9" fmla="*/ 4 h 427"/>
                <a:gd name="T10" fmla="*/ 92 w 457"/>
                <a:gd name="T11" fmla="*/ 9 h 427"/>
                <a:gd name="T12" fmla="*/ 115 w 457"/>
                <a:gd name="T13" fmla="*/ 13 h 427"/>
                <a:gd name="T14" fmla="*/ 136 w 457"/>
                <a:gd name="T15" fmla="*/ 19 h 427"/>
                <a:gd name="T16" fmla="*/ 158 w 457"/>
                <a:gd name="T17" fmla="*/ 25 h 427"/>
                <a:gd name="T18" fmla="*/ 178 w 457"/>
                <a:gd name="T19" fmla="*/ 33 h 427"/>
                <a:gd name="T20" fmla="*/ 198 w 457"/>
                <a:gd name="T21" fmla="*/ 42 h 427"/>
                <a:gd name="T22" fmla="*/ 218 w 457"/>
                <a:gd name="T23" fmla="*/ 51 h 427"/>
                <a:gd name="T24" fmla="*/ 237 w 457"/>
                <a:gd name="T25" fmla="*/ 61 h 427"/>
                <a:gd name="T26" fmla="*/ 256 w 457"/>
                <a:gd name="T27" fmla="*/ 72 h 427"/>
                <a:gd name="T28" fmla="*/ 274 w 457"/>
                <a:gd name="T29" fmla="*/ 84 h 427"/>
                <a:gd name="T30" fmla="*/ 291 w 457"/>
                <a:gd name="T31" fmla="*/ 97 h 427"/>
                <a:gd name="T32" fmla="*/ 308 w 457"/>
                <a:gd name="T33" fmla="*/ 110 h 427"/>
                <a:gd name="T34" fmla="*/ 324 w 457"/>
                <a:gd name="T35" fmla="*/ 125 h 427"/>
                <a:gd name="T36" fmla="*/ 339 w 457"/>
                <a:gd name="T37" fmla="*/ 139 h 427"/>
                <a:gd name="T38" fmla="*/ 354 w 457"/>
                <a:gd name="T39" fmla="*/ 155 h 427"/>
                <a:gd name="T40" fmla="*/ 367 w 457"/>
                <a:gd name="T41" fmla="*/ 171 h 427"/>
                <a:gd name="T42" fmla="*/ 379 w 457"/>
                <a:gd name="T43" fmla="*/ 188 h 427"/>
                <a:gd name="T44" fmla="*/ 391 w 457"/>
                <a:gd name="T45" fmla="*/ 205 h 427"/>
                <a:gd name="T46" fmla="*/ 402 w 457"/>
                <a:gd name="T47" fmla="*/ 224 h 427"/>
                <a:gd name="T48" fmla="*/ 412 w 457"/>
                <a:gd name="T49" fmla="*/ 242 h 427"/>
                <a:gd name="T50" fmla="*/ 421 w 457"/>
                <a:gd name="T51" fmla="*/ 261 h 427"/>
                <a:gd name="T52" fmla="*/ 429 w 457"/>
                <a:gd name="T53" fmla="*/ 279 h 427"/>
                <a:gd name="T54" fmla="*/ 437 w 457"/>
                <a:gd name="T55" fmla="*/ 300 h 427"/>
                <a:gd name="T56" fmla="*/ 443 w 457"/>
                <a:gd name="T57" fmla="*/ 320 h 427"/>
                <a:gd name="T58" fmla="*/ 448 w 457"/>
                <a:gd name="T59" fmla="*/ 341 h 427"/>
                <a:gd name="T60" fmla="*/ 453 w 457"/>
                <a:gd name="T61" fmla="*/ 362 h 427"/>
                <a:gd name="T62" fmla="*/ 455 w 457"/>
                <a:gd name="T63" fmla="*/ 383 h 427"/>
                <a:gd name="T64" fmla="*/ 457 w 457"/>
                <a:gd name="T65" fmla="*/ 405 h 427"/>
                <a:gd name="T66" fmla="*/ 457 w 457"/>
                <a:gd name="T67" fmla="*/ 427 h 427"/>
                <a:gd name="T68" fmla="*/ 0 w 457"/>
                <a:gd name="T6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427">
                  <a:moveTo>
                    <a:pt x="0" y="427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47" y="2"/>
                  </a:lnTo>
                  <a:lnTo>
                    <a:pt x="70" y="4"/>
                  </a:lnTo>
                  <a:lnTo>
                    <a:pt x="92" y="9"/>
                  </a:lnTo>
                  <a:lnTo>
                    <a:pt x="115" y="13"/>
                  </a:lnTo>
                  <a:lnTo>
                    <a:pt x="136" y="19"/>
                  </a:lnTo>
                  <a:lnTo>
                    <a:pt x="158" y="25"/>
                  </a:lnTo>
                  <a:lnTo>
                    <a:pt x="178" y="33"/>
                  </a:lnTo>
                  <a:lnTo>
                    <a:pt x="198" y="42"/>
                  </a:lnTo>
                  <a:lnTo>
                    <a:pt x="218" y="51"/>
                  </a:lnTo>
                  <a:lnTo>
                    <a:pt x="237" y="61"/>
                  </a:lnTo>
                  <a:lnTo>
                    <a:pt x="256" y="72"/>
                  </a:lnTo>
                  <a:lnTo>
                    <a:pt x="274" y="84"/>
                  </a:lnTo>
                  <a:lnTo>
                    <a:pt x="291" y="97"/>
                  </a:lnTo>
                  <a:lnTo>
                    <a:pt x="308" y="110"/>
                  </a:lnTo>
                  <a:lnTo>
                    <a:pt x="324" y="125"/>
                  </a:lnTo>
                  <a:lnTo>
                    <a:pt x="339" y="139"/>
                  </a:lnTo>
                  <a:lnTo>
                    <a:pt x="354" y="155"/>
                  </a:lnTo>
                  <a:lnTo>
                    <a:pt x="367" y="171"/>
                  </a:lnTo>
                  <a:lnTo>
                    <a:pt x="379" y="188"/>
                  </a:lnTo>
                  <a:lnTo>
                    <a:pt x="391" y="205"/>
                  </a:lnTo>
                  <a:lnTo>
                    <a:pt x="402" y="224"/>
                  </a:lnTo>
                  <a:lnTo>
                    <a:pt x="412" y="242"/>
                  </a:lnTo>
                  <a:lnTo>
                    <a:pt x="421" y="261"/>
                  </a:lnTo>
                  <a:lnTo>
                    <a:pt x="429" y="279"/>
                  </a:lnTo>
                  <a:lnTo>
                    <a:pt x="437" y="300"/>
                  </a:lnTo>
                  <a:lnTo>
                    <a:pt x="443" y="320"/>
                  </a:lnTo>
                  <a:lnTo>
                    <a:pt x="448" y="341"/>
                  </a:lnTo>
                  <a:lnTo>
                    <a:pt x="453" y="362"/>
                  </a:lnTo>
                  <a:lnTo>
                    <a:pt x="455" y="383"/>
                  </a:lnTo>
                  <a:lnTo>
                    <a:pt x="457" y="405"/>
                  </a:lnTo>
                  <a:lnTo>
                    <a:pt x="457" y="427"/>
                  </a:lnTo>
                  <a:lnTo>
                    <a:pt x="0" y="4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1363" y="2930"/>
              <a:ext cx="51" cy="48"/>
            </a:xfrm>
            <a:custGeom>
              <a:avLst/>
              <a:gdLst>
                <a:gd name="T0" fmla="*/ 457 w 457"/>
                <a:gd name="T1" fmla="*/ 427 h 427"/>
                <a:gd name="T2" fmla="*/ 457 w 457"/>
                <a:gd name="T3" fmla="*/ 0 h 427"/>
                <a:gd name="T4" fmla="*/ 433 w 457"/>
                <a:gd name="T5" fmla="*/ 0 h 427"/>
                <a:gd name="T6" fmla="*/ 410 w 457"/>
                <a:gd name="T7" fmla="*/ 2 h 427"/>
                <a:gd name="T8" fmla="*/ 388 w 457"/>
                <a:gd name="T9" fmla="*/ 4 h 427"/>
                <a:gd name="T10" fmla="*/ 364 w 457"/>
                <a:gd name="T11" fmla="*/ 9 h 427"/>
                <a:gd name="T12" fmla="*/ 342 w 457"/>
                <a:gd name="T13" fmla="*/ 13 h 427"/>
                <a:gd name="T14" fmla="*/ 321 w 457"/>
                <a:gd name="T15" fmla="*/ 19 h 427"/>
                <a:gd name="T16" fmla="*/ 300 w 457"/>
                <a:gd name="T17" fmla="*/ 25 h 427"/>
                <a:gd name="T18" fmla="*/ 279 w 457"/>
                <a:gd name="T19" fmla="*/ 33 h 427"/>
                <a:gd name="T20" fmla="*/ 259 w 457"/>
                <a:gd name="T21" fmla="*/ 42 h 427"/>
                <a:gd name="T22" fmla="*/ 239 w 457"/>
                <a:gd name="T23" fmla="*/ 51 h 427"/>
                <a:gd name="T24" fmla="*/ 220 w 457"/>
                <a:gd name="T25" fmla="*/ 61 h 427"/>
                <a:gd name="T26" fmla="*/ 201 w 457"/>
                <a:gd name="T27" fmla="*/ 72 h 427"/>
                <a:gd name="T28" fmla="*/ 183 w 457"/>
                <a:gd name="T29" fmla="*/ 84 h 427"/>
                <a:gd name="T30" fmla="*/ 167 w 457"/>
                <a:gd name="T31" fmla="*/ 97 h 427"/>
                <a:gd name="T32" fmla="*/ 150 w 457"/>
                <a:gd name="T33" fmla="*/ 110 h 427"/>
                <a:gd name="T34" fmla="*/ 133 w 457"/>
                <a:gd name="T35" fmla="*/ 125 h 427"/>
                <a:gd name="T36" fmla="*/ 119 w 457"/>
                <a:gd name="T37" fmla="*/ 139 h 427"/>
                <a:gd name="T38" fmla="*/ 104 w 457"/>
                <a:gd name="T39" fmla="*/ 155 h 427"/>
                <a:gd name="T40" fmla="*/ 91 w 457"/>
                <a:gd name="T41" fmla="*/ 171 h 427"/>
                <a:gd name="T42" fmla="*/ 78 w 457"/>
                <a:gd name="T43" fmla="*/ 188 h 427"/>
                <a:gd name="T44" fmla="*/ 67 w 457"/>
                <a:gd name="T45" fmla="*/ 205 h 427"/>
                <a:gd name="T46" fmla="*/ 55 w 457"/>
                <a:gd name="T47" fmla="*/ 224 h 427"/>
                <a:gd name="T48" fmla="*/ 45 w 457"/>
                <a:gd name="T49" fmla="*/ 242 h 427"/>
                <a:gd name="T50" fmla="*/ 35 w 457"/>
                <a:gd name="T51" fmla="*/ 261 h 427"/>
                <a:gd name="T52" fmla="*/ 28 w 457"/>
                <a:gd name="T53" fmla="*/ 279 h 427"/>
                <a:gd name="T54" fmla="*/ 20 w 457"/>
                <a:gd name="T55" fmla="*/ 300 h 427"/>
                <a:gd name="T56" fmla="*/ 14 w 457"/>
                <a:gd name="T57" fmla="*/ 320 h 427"/>
                <a:gd name="T58" fmla="*/ 9 w 457"/>
                <a:gd name="T59" fmla="*/ 341 h 427"/>
                <a:gd name="T60" fmla="*/ 5 w 457"/>
                <a:gd name="T61" fmla="*/ 362 h 427"/>
                <a:gd name="T62" fmla="*/ 2 w 457"/>
                <a:gd name="T63" fmla="*/ 383 h 427"/>
                <a:gd name="T64" fmla="*/ 1 w 457"/>
                <a:gd name="T65" fmla="*/ 405 h 427"/>
                <a:gd name="T66" fmla="*/ 0 w 457"/>
                <a:gd name="T67" fmla="*/ 427 h 427"/>
                <a:gd name="T68" fmla="*/ 457 w 457"/>
                <a:gd name="T6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427">
                  <a:moveTo>
                    <a:pt x="457" y="427"/>
                  </a:moveTo>
                  <a:lnTo>
                    <a:pt x="457" y="0"/>
                  </a:lnTo>
                  <a:lnTo>
                    <a:pt x="433" y="0"/>
                  </a:lnTo>
                  <a:lnTo>
                    <a:pt x="410" y="2"/>
                  </a:lnTo>
                  <a:lnTo>
                    <a:pt x="388" y="4"/>
                  </a:lnTo>
                  <a:lnTo>
                    <a:pt x="364" y="9"/>
                  </a:lnTo>
                  <a:lnTo>
                    <a:pt x="342" y="13"/>
                  </a:lnTo>
                  <a:lnTo>
                    <a:pt x="321" y="19"/>
                  </a:lnTo>
                  <a:lnTo>
                    <a:pt x="300" y="25"/>
                  </a:lnTo>
                  <a:lnTo>
                    <a:pt x="279" y="33"/>
                  </a:lnTo>
                  <a:lnTo>
                    <a:pt x="259" y="42"/>
                  </a:lnTo>
                  <a:lnTo>
                    <a:pt x="239" y="51"/>
                  </a:lnTo>
                  <a:lnTo>
                    <a:pt x="220" y="61"/>
                  </a:lnTo>
                  <a:lnTo>
                    <a:pt x="201" y="72"/>
                  </a:lnTo>
                  <a:lnTo>
                    <a:pt x="183" y="84"/>
                  </a:lnTo>
                  <a:lnTo>
                    <a:pt x="167" y="97"/>
                  </a:lnTo>
                  <a:lnTo>
                    <a:pt x="150" y="110"/>
                  </a:lnTo>
                  <a:lnTo>
                    <a:pt x="133" y="125"/>
                  </a:lnTo>
                  <a:lnTo>
                    <a:pt x="119" y="139"/>
                  </a:lnTo>
                  <a:lnTo>
                    <a:pt x="104" y="155"/>
                  </a:lnTo>
                  <a:lnTo>
                    <a:pt x="91" y="171"/>
                  </a:lnTo>
                  <a:lnTo>
                    <a:pt x="78" y="188"/>
                  </a:lnTo>
                  <a:lnTo>
                    <a:pt x="67" y="205"/>
                  </a:lnTo>
                  <a:lnTo>
                    <a:pt x="55" y="224"/>
                  </a:lnTo>
                  <a:lnTo>
                    <a:pt x="45" y="242"/>
                  </a:lnTo>
                  <a:lnTo>
                    <a:pt x="35" y="261"/>
                  </a:lnTo>
                  <a:lnTo>
                    <a:pt x="28" y="279"/>
                  </a:lnTo>
                  <a:lnTo>
                    <a:pt x="20" y="300"/>
                  </a:lnTo>
                  <a:lnTo>
                    <a:pt x="14" y="320"/>
                  </a:lnTo>
                  <a:lnTo>
                    <a:pt x="9" y="341"/>
                  </a:lnTo>
                  <a:lnTo>
                    <a:pt x="5" y="362"/>
                  </a:lnTo>
                  <a:lnTo>
                    <a:pt x="2" y="383"/>
                  </a:lnTo>
                  <a:lnTo>
                    <a:pt x="1" y="405"/>
                  </a:lnTo>
                  <a:lnTo>
                    <a:pt x="0" y="427"/>
                  </a:lnTo>
                  <a:lnTo>
                    <a:pt x="457" y="4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357" y="2919"/>
              <a:ext cx="173" cy="109"/>
            </a:xfrm>
            <a:custGeom>
              <a:avLst/>
              <a:gdLst>
                <a:gd name="T0" fmla="*/ 0 w 1563"/>
                <a:gd name="T1" fmla="*/ 636 h 980"/>
                <a:gd name="T2" fmla="*/ 614 w 1563"/>
                <a:gd name="T3" fmla="*/ 636 h 980"/>
                <a:gd name="T4" fmla="*/ 614 w 1563"/>
                <a:gd name="T5" fmla="*/ 0 h 980"/>
                <a:gd name="T6" fmla="*/ 947 w 1563"/>
                <a:gd name="T7" fmla="*/ 0 h 980"/>
                <a:gd name="T8" fmla="*/ 947 w 1563"/>
                <a:gd name="T9" fmla="*/ 636 h 980"/>
                <a:gd name="T10" fmla="*/ 1563 w 1563"/>
                <a:gd name="T11" fmla="*/ 636 h 980"/>
                <a:gd name="T12" fmla="*/ 1563 w 1563"/>
                <a:gd name="T13" fmla="*/ 980 h 980"/>
                <a:gd name="T14" fmla="*/ 0 w 1563"/>
                <a:gd name="T15" fmla="*/ 980 h 980"/>
                <a:gd name="T16" fmla="*/ 0 w 1563"/>
                <a:gd name="T17" fmla="*/ 636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3" h="980">
                  <a:moveTo>
                    <a:pt x="0" y="636"/>
                  </a:moveTo>
                  <a:lnTo>
                    <a:pt x="614" y="636"/>
                  </a:lnTo>
                  <a:lnTo>
                    <a:pt x="614" y="0"/>
                  </a:lnTo>
                  <a:lnTo>
                    <a:pt x="947" y="0"/>
                  </a:lnTo>
                  <a:lnTo>
                    <a:pt x="947" y="636"/>
                  </a:lnTo>
                  <a:lnTo>
                    <a:pt x="1563" y="636"/>
                  </a:lnTo>
                  <a:lnTo>
                    <a:pt x="1563" y="980"/>
                  </a:lnTo>
                  <a:lnTo>
                    <a:pt x="0" y="980"/>
                  </a:lnTo>
                  <a:lnTo>
                    <a:pt x="0" y="63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409" y="2842"/>
              <a:ext cx="69" cy="69"/>
            </a:xfrm>
            <a:custGeom>
              <a:avLst/>
              <a:gdLst>
                <a:gd name="T0" fmla="*/ 169 w 622"/>
                <a:gd name="T1" fmla="*/ 0 h 623"/>
                <a:gd name="T2" fmla="*/ 452 w 622"/>
                <a:gd name="T3" fmla="*/ 0 h 623"/>
                <a:gd name="T4" fmla="*/ 452 w 622"/>
                <a:gd name="T5" fmla="*/ 170 h 623"/>
                <a:gd name="T6" fmla="*/ 622 w 622"/>
                <a:gd name="T7" fmla="*/ 170 h 623"/>
                <a:gd name="T8" fmla="*/ 622 w 622"/>
                <a:gd name="T9" fmla="*/ 454 h 623"/>
                <a:gd name="T10" fmla="*/ 452 w 622"/>
                <a:gd name="T11" fmla="*/ 454 h 623"/>
                <a:gd name="T12" fmla="*/ 452 w 622"/>
                <a:gd name="T13" fmla="*/ 623 h 623"/>
                <a:gd name="T14" fmla="*/ 169 w 622"/>
                <a:gd name="T15" fmla="*/ 623 h 623"/>
                <a:gd name="T16" fmla="*/ 169 w 622"/>
                <a:gd name="T17" fmla="*/ 454 h 623"/>
                <a:gd name="T18" fmla="*/ 0 w 622"/>
                <a:gd name="T19" fmla="*/ 454 h 623"/>
                <a:gd name="T20" fmla="*/ 0 w 622"/>
                <a:gd name="T21" fmla="*/ 170 h 623"/>
                <a:gd name="T22" fmla="*/ 169 w 622"/>
                <a:gd name="T23" fmla="*/ 170 h 623"/>
                <a:gd name="T24" fmla="*/ 169 w 622"/>
                <a:gd name="T2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2" h="623">
                  <a:moveTo>
                    <a:pt x="169" y="0"/>
                  </a:moveTo>
                  <a:lnTo>
                    <a:pt x="452" y="0"/>
                  </a:lnTo>
                  <a:lnTo>
                    <a:pt x="452" y="170"/>
                  </a:lnTo>
                  <a:lnTo>
                    <a:pt x="622" y="170"/>
                  </a:lnTo>
                  <a:lnTo>
                    <a:pt x="622" y="454"/>
                  </a:lnTo>
                  <a:lnTo>
                    <a:pt x="452" y="454"/>
                  </a:lnTo>
                  <a:lnTo>
                    <a:pt x="452" y="623"/>
                  </a:lnTo>
                  <a:lnTo>
                    <a:pt x="169" y="623"/>
                  </a:lnTo>
                  <a:lnTo>
                    <a:pt x="169" y="454"/>
                  </a:lnTo>
                  <a:lnTo>
                    <a:pt x="0" y="454"/>
                  </a:lnTo>
                  <a:lnTo>
                    <a:pt x="0" y="170"/>
                  </a:lnTo>
                  <a:lnTo>
                    <a:pt x="169" y="170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1513" y="2768"/>
              <a:ext cx="39" cy="203"/>
            </a:xfrm>
            <a:custGeom>
              <a:avLst/>
              <a:gdLst>
                <a:gd name="T0" fmla="*/ 0 w 349"/>
                <a:gd name="T1" fmla="*/ 0 h 1831"/>
                <a:gd name="T2" fmla="*/ 0 w 349"/>
                <a:gd name="T3" fmla="*/ 1426 h 1831"/>
                <a:gd name="T4" fmla="*/ 232 w 349"/>
                <a:gd name="T5" fmla="*/ 1831 h 1831"/>
                <a:gd name="T6" fmla="*/ 249 w 349"/>
                <a:gd name="T7" fmla="*/ 1743 h 1831"/>
                <a:gd name="T8" fmla="*/ 264 w 349"/>
                <a:gd name="T9" fmla="*/ 1660 h 1831"/>
                <a:gd name="T10" fmla="*/ 279 w 349"/>
                <a:gd name="T11" fmla="*/ 1583 h 1831"/>
                <a:gd name="T12" fmla="*/ 293 w 349"/>
                <a:gd name="T13" fmla="*/ 1509 h 1831"/>
                <a:gd name="T14" fmla="*/ 307 w 349"/>
                <a:gd name="T15" fmla="*/ 1436 h 1831"/>
                <a:gd name="T16" fmla="*/ 319 w 349"/>
                <a:gd name="T17" fmla="*/ 1361 h 1831"/>
                <a:gd name="T18" fmla="*/ 324 w 349"/>
                <a:gd name="T19" fmla="*/ 1324 h 1831"/>
                <a:gd name="T20" fmla="*/ 330 w 349"/>
                <a:gd name="T21" fmla="*/ 1285 h 1831"/>
                <a:gd name="T22" fmla="*/ 334 w 349"/>
                <a:gd name="T23" fmla="*/ 1244 h 1831"/>
                <a:gd name="T24" fmla="*/ 338 w 349"/>
                <a:gd name="T25" fmla="*/ 1203 h 1831"/>
                <a:gd name="T26" fmla="*/ 341 w 349"/>
                <a:gd name="T27" fmla="*/ 1160 h 1831"/>
                <a:gd name="T28" fmla="*/ 344 w 349"/>
                <a:gd name="T29" fmla="*/ 1114 h 1831"/>
                <a:gd name="T30" fmla="*/ 347 w 349"/>
                <a:gd name="T31" fmla="*/ 1067 h 1831"/>
                <a:gd name="T32" fmla="*/ 348 w 349"/>
                <a:gd name="T33" fmla="*/ 1018 h 1831"/>
                <a:gd name="T34" fmla="*/ 349 w 349"/>
                <a:gd name="T35" fmla="*/ 966 h 1831"/>
                <a:gd name="T36" fmla="*/ 349 w 349"/>
                <a:gd name="T37" fmla="*/ 911 h 1831"/>
                <a:gd name="T38" fmla="*/ 348 w 349"/>
                <a:gd name="T39" fmla="*/ 853 h 1831"/>
                <a:gd name="T40" fmla="*/ 347 w 349"/>
                <a:gd name="T41" fmla="*/ 792 h 1831"/>
                <a:gd name="T42" fmla="*/ 344 w 349"/>
                <a:gd name="T43" fmla="*/ 727 h 1831"/>
                <a:gd name="T44" fmla="*/ 341 w 349"/>
                <a:gd name="T45" fmla="*/ 659 h 1831"/>
                <a:gd name="T46" fmla="*/ 337 w 349"/>
                <a:gd name="T47" fmla="*/ 587 h 1831"/>
                <a:gd name="T48" fmla="*/ 331 w 349"/>
                <a:gd name="T49" fmla="*/ 511 h 1831"/>
                <a:gd name="T50" fmla="*/ 325 w 349"/>
                <a:gd name="T51" fmla="*/ 430 h 1831"/>
                <a:gd name="T52" fmla="*/ 318 w 349"/>
                <a:gd name="T53" fmla="*/ 344 h 1831"/>
                <a:gd name="T54" fmla="*/ 310 w 349"/>
                <a:gd name="T55" fmla="*/ 254 h 1831"/>
                <a:gd name="T56" fmla="*/ 301 w 349"/>
                <a:gd name="T57" fmla="*/ 159 h 1831"/>
                <a:gd name="T58" fmla="*/ 0 w 349"/>
                <a:gd name="T59" fmla="*/ 0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1831">
                  <a:moveTo>
                    <a:pt x="0" y="0"/>
                  </a:moveTo>
                  <a:lnTo>
                    <a:pt x="0" y="1426"/>
                  </a:lnTo>
                  <a:lnTo>
                    <a:pt x="232" y="1831"/>
                  </a:lnTo>
                  <a:lnTo>
                    <a:pt x="249" y="1743"/>
                  </a:lnTo>
                  <a:lnTo>
                    <a:pt x="264" y="1660"/>
                  </a:lnTo>
                  <a:lnTo>
                    <a:pt x="279" y="1583"/>
                  </a:lnTo>
                  <a:lnTo>
                    <a:pt x="293" y="1509"/>
                  </a:lnTo>
                  <a:lnTo>
                    <a:pt x="307" y="1436"/>
                  </a:lnTo>
                  <a:lnTo>
                    <a:pt x="319" y="1361"/>
                  </a:lnTo>
                  <a:lnTo>
                    <a:pt x="324" y="1324"/>
                  </a:lnTo>
                  <a:lnTo>
                    <a:pt x="330" y="1285"/>
                  </a:lnTo>
                  <a:lnTo>
                    <a:pt x="334" y="1244"/>
                  </a:lnTo>
                  <a:lnTo>
                    <a:pt x="338" y="1203"/>
                  </a:lnTo>
                  <a:lnTo>
                    <a:pt x="341" y="1160"/>
                  </a:lnTo>
                  <a:lnTo>
                    <a:pt x="344" y="1114"/>
                  </a:lnTo>
                  <a:lnTo>
                    <a:pt x="347" y="1067"/>
                  </a:lnTo>
                  <a:lnTo>
                    <a:pt x="348" y="1018"/>
                  </a:lnTo>
                  <a:lnTo>
                    <a:pt x="349" y="966"/>
                  </a:lnTo>
                  <a:lnTo>
                    <a:pt x="349" y="911"/>
                  </a:lnTo>
                  <a:lnTo>
                    <a:pt x="348" y="853"/>
                  </a:lnTo>
                  <a:lnTo>
                    <a:pt x="347" y="792"/>
                  </a:lnTo>
                  <a:lnTo>
                    <a:pt x="344" y="727"/>
                  </a:lnTo>
                  <a:lnTo>
                    <a:pt x="341" y="659"/>
                  </a:lnTo>
                  <a:lnTo>
                    <a:pt x="337" y="587"/>
                  </a:lnTo>
                  <a:lnTo>
                    <a:pt x="331" y="511"/>
                  </a:lnTo>
                  <a:lnTo>
                    <a:pt x="325" y="430"/>
                  </a:lnTo>
                  <a:lnTo>
                    <a:pt x="318" y="344"/>
                  </a:lnTo>
                  <a:lnTo>
                    <a:pt x="310" y="254"/>
                  </a:lnTo>
                  <a:lnTo>
                    <a:pt x="301" y="1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864" y="1568"/>
              <a:ext cx="83" cy="82"/>
            </a:xfrm>
            <a:custGeom>
              <a:avLst/>
              <a:gdLst>
                <a:gd name="T0" fmla="*/ 442 w 744"/>
                <a:gd name="T1" fmla="*/ 259 h 734"/>
                <a:gd name="T2" fmla="*/ 461 w 744"/>
                <a:gd name="T3" fmla="*/ 283 h 734"/>
                <a:gd name="T4" fmla="*/ 488 w 744"/>
                <a:gd name="T5" fmla="*/ 294 h 734"/>
                <a:gd name="T6" fmla="*/ 520 w 744"/>
                <a:gd name="T7" fmla="*/ 294 h 734"/>
                <a:gd name="T8" fmla="*/ 558 w 744"/>
                <a:gd name="T9" fmla="*/ 284 h 734"/>
                <a:gd name="T10" fmla="*/ 609 w 744"/>
                <a:gd name="T11" fmla="*/ 262 h 734"/>
                <a:gd name="T12" fmla="*/ 682 w 744"/>
                <a:gd name="T13" fmla="*/ 218 h 734"/>
                <a:gd name="T14" fmla="*/ 734 w 744"/>
                <a:gd name="T15" fmla="*/ 179 h 734"/>
                <a:gd name="T16" fmla="*/ 718 w 744"/>
                <a:gd name="T17" fmla="*/ 525 h 734"/>
                <a:gd name="T18" fmla="*/ 620 w 744"/>
                <a:gd name="T19" fmla="*/ 460 h 734"/>
                <a:gd name="T20" fmla="*/ 565 w 744"/>
                <a:gd name="T21" fmla="*/ 435 h 734"/>
                <a:gd name="T22" fmla="*/ 512 w 744"/>
                <a:gd name="T23" fmla="*/ 423 h 734"/>
                <a:gd name="T24" fmla="*/ 486 w 744"/>
                <a:gd name="T25" fmla="*/ 425 h 734"/>
                <a:gd name="T26" fmla="*/ 454 w 744"/>
                <a:gd name="T27" fmla="*/ 432 h 734"/>
                <a:gd name="T28" fmla="*/ 431 w 744"/>
                <a:gd name="T29" fmla="*/ 450 h 734"/>
                <a:gd name="T30" fmla="*/ 422 w 744"/>
                <a:gd name="T31" fmla="*/ 477 h 734"/>
                <a:gd name="T32" fmla="*/ 423 w 744"/>
                <a:gd name="T33" fmla="*/ 509 h 734"/>
                <a:gd name="T34" fmla="*/ 434 w 744"/>
                <a:gd name="T35" fmla="*/ 545 h 734"/>
                <a:gd name="T36" fmla="*/ 458 w 744"/>
                <a:gd name="T37" fmla="*/ 596 h 734"/>
                <a:gd name="T38" fmla="*/ 501 w 744"/>
                <a:gd name="T39" fmla="*/ 670 h 734"/>
                <a:gd name="T40" fmla="*/ 181 w 744"/>
                <a:gd name="T41" fmla="*/ 734 h 734"/>
                <a:gd name="T42" fmla="*/ 240 w 744"/>
                <a:gd name="T43" fmla="*/ 647 h 734"/>
                <a:gd name="T44" fmla="*/ 279 w 744"/>
                <a:gd name="T45" fmla="*/ 578 h 734"/>
                <a:gd name="T46" fmla="*/ 300 w 744"/>
                <a:gd name="T47" fmla="*/ 523 h 734"/>
                <a:gd name="T48" fmla="*/ 308 w 744"/>
                <a:gd name="T49" fmla="*/ 468 h 734"/>
                <a:gd name="T50" fmla="*/ 296 w 744"/>
                <a:gd name="T51" fmla="*/ 437 h 734"/>
                <a:gd name="T52" fmla="*/ 275 w 744"/>
                <a:gd name="T53" fmla="*/ 419 h 734"/>
                <a:gd name="T54" fmla="*/ 246 w 744"/>
                <a:gd name="T55" fmla="*/ 415 h 734"/>
                <a:gd name="T56" fmla="*/ 212 w 744"/>
                <a:gd name="T57" fmla="*/ 419 h 734"/>
                <a:gd name="T58" fmla="*/ 174 w 744"/>
                <a:gd name="T59" fmla="*/ 431 h 734"/>
                <a:gd name="T60" fmla="*/ 110 w 744"/>
                <a:gd name="T61" fmla="*/ 465 h 734"/>
                <a:gd name="T62" fmla="*/ 41 w 744"/>
                <a:gd name="T63" fmla="*/ 509 h 734"/>
                <a:gd name="T64" fmla="*/ 0 w 744"/>
                <a:gd name="T65" fmla="*/ 543 h 734"/>
                <a:gd name="T66" fmla="*/ 51 w 744"/>
                <a:gd name="T67" fmla="*/ 208 h 734"/>
                <a:gd name="T68" fmla="*/ 135 w 744"/>
                <a:gd name="T69" fmla="*/ 260 h 734"/>
                <a:gd name="T70" fmla="*/ 186 w 744"/>
                <a:gd name="T71" fmla="*/ 284 h 734"/>
                <a:gd name="T72" fmla="*/ 232 w 744"/>
                <a:gd name="T73" fmla="*/ 298 h 734"/>
                <a:gd name="T74" fmla="*/ 268 w 744"/>
                <a:gd name="T75" fmla="*/ 292 h 734"/>
                <a:gd name="T76" fmla="*/ 291 w 744"/>
                <a:gd name="T77" fmla="*/ 273 h 734"/>
                <a:gd name="T78" fmla="*/ 302 w 744"/>
                <a:gd name="T79" fmla="*/ 247 h 734"/>
                <a:gd name="T80" fmla="*/ 303 w 744"/>
                <a:gd name="T81" fmla="*/ 214 h 734"/>
                <a:gd name="T82" fmla="*/ 296 w 744"/>
                <a:gd name="T83" fmla="*/ 177 h 734"/>
                <a:gd name="T84" fmla="*/ 276 w 744"/>
                <a:gd name="T85" fmla="*/ 127 h 734"/>
                <a:gd name="T86" fmla="*/ 234 w 744"/>
                <a:gd name="T87" fmla="*/ 56 h 734"/>
                <a:gd name="T88" fmla="*/ 199 w 744"/>
                <a:gd name="T89" fmla="*/ 13 h 734"/>
                <a:gd name="T90" fmla="*/ 181 w 744"/>
                <a:gd name="T91" fmla="*/ 0 h 734"/>
                <a:gd name="T92" fmla="*/ 500 w 744"/>
                <a:gd name="T93" fmla="*/ 47 h 734"/>
                <a:gd name="T94" fmla="*/ 466 w 744"/>
                <a:gd name="T95" fmla="*/ 91 h 734"/>
                <a:gd name="T96" fmla="*/ 440 w 744"/>
                <a:gd name="T97" fmla="*/ 140 h 734"/>
                <a:gd name="T98" fmla="*/ 429 w 744"/>
                <a:gd name="T99" fmla="*/ 181 h 734"/>
                <a:gd name="T100" fmla="*/ 428 w 744"/>
                <a:gd name="T101" fmla="*/ 205 h 734"/>
                <a:gd name="T102" fmla="*/ 433 w 744"/>
                <a:gd name="T103" fmla="*/ 227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4" h="734">
                  <a:moveTo>
                    <a:pt x="435" y="234"/>
                  </a:moveTo>
                  <a:lnTo>
                    <a:pt x="439" y="247"/>
                  </a:lnTo>
                  <a:lnTo>
                    <a:pt x="442" y="259"/>
                  </a:lnTo>
                  <a:lnTo>
                    <a:pt x="448" y="269"/>
                  </a:lnTo>
                  <a:lnTo>
                    <a:pt x="453" y="276"/>
                  </a:lnTo>
                  <a:lnTo>
                    <a:pt x="461" y="283"/>
                  </a:lnTo>
                  <a:lnTo>
                    <a:pt x="469" y="289"/>
                  </a:lnTo>
                  <a:lnTo>
                    <a:pt x="478" y="292"/>
                  </a:lnTo>
                  <a:lnTo>
                    <a:pt x="488" y="294"/>
                  </a:lnTo>
                  <a:lnTo>
                    <a:pt x="498" y="295"/>
                  </a:lnTo>
                  <a:lnTo>
                    <a:pt x="509" y="295"/>
                  </a:lnTo>
                  <a:lnTo>
                    <a:pt x="520" y="294"/>
                  </a:lnTo>
                  <a:lnTo>
                    <a:pt x="532" y="292"/>
                  </a:lnTo>
                  <a:lnTo>
                    <a:pt x="544" y="289"/>
                  </a:lnTo>
                  <a:lnTo>
                    <a:pt x="558" y="284"/>
                  </a:lnTo>
                  <a:lnTo>
                    <a:pt x="570" y="280"/>
                  </a:lnTo>
                  <a:lnTo>
                    <a:pt x="583" y="274"/>
                  </a:lnTo>
                  <a:lnTo>
                    <a:pt x="609" y="262"/>
                  </a:lnTo>
                  <a:lnTo>
                    <a:pt x="634" y="248"/>
                  </a:lnTo>
                  <a:lnTo>
                    <a:pt x="659" y="234"/>
                  </a:lnTo>
                  <a:lnTo>
                    <a:pt x="682" y="218"/>
                  </a:lnTo>
                  <a:lnTo>
                    <a:pt x="703" y="204"/>
                  </a:lnTo>
                  <a:lnTo>
                    <a:pt x="720" y="191"/>
                  </a:lnTo>
                  <a:lnTo>
                    <a:pt x="734" y="179"/>
                  </a:lnTo>
                  <a:lnTo>
                    <a:pt x="744" y="170"/>
                  </a:lnTo>
                  <a:lnTo>
                    <a:pt x="744" y="543"/>
                  </a:lnTo>
                  <a:lnTo>
                    <a:pt x="718" y="525"/>
                  </a:lnTo>
                  <a:lnTo>
                    <a:pt x="688" y="504"/>
                  </a:lnTo>
                  <a:lnTo>
                    <a:pt x="654" y="481"/>
                  </a:lnTo>
                  <a:lnTo>
                    <a:pt x="620" y="460"/>
                  </a:lnTo>
                  <a:lnTo>
                    <a:pt x="601" y="451"/>
                  </a:lnTo>
                  <a:lnTo>
                    <a:pt x="583" y="442"/>
                  </a:lnTo>
                  <a:lnTo>
                    <a:pt x="565" y="435"/>
                  </a:lnTo>
                  <a:lnTo>
                    <a:pt x="547" y="429"/>
                  </a:lnTo>
                  <a:lnTo>
                    <a:pt x="529" y="426"/>
                  </a:lnTo>
                  <a:lnTo>
                    <a:pt x="512" y="423"/>
                  </a:lnTo>
                  <a:lnTo>
                    <a:pt x="503" y="422"/>
                  </a:lnTo>
                  <a:lnTo>
                    <a:pt x="494" y="423"/>
                  </a:lnTo>
                  <a:lnTo>
                    <a:pt x="486" y="425"/>
                  </a:lnTo>
                  <a:lnTo>
                    <a:pt x="479" y="426"/>
                  </a:lnTo>
                  <a:lnTo>
                    <a:pt x="465" y="429"/>
                  </a:lnTo>
                  <a:lnTo>
                    <a:pt x="454" y="432"/>
                  </a:lnTo>
                  <a:lnTo>
                    <a:pt x="444" y="437"/>
                  </a:lnTo>
                  <a:lnTo>
                    <a:pt x="438" y="443"/>
                  </a:lnTo>
                  <a:lnTo>
                    <a:pt x="431" y="450"/>
                  </a:lnTo>
                  <a:lnTo>
                    <a:pt x="426" y="458"/>
                  </a:lnTo>
                  <a:lnTo>
                    <a:pt x="423" y="467"/>
                  </a:lnTo>
                  <a:lnTo>
                    <a:pt x="422" y="477"/>
                  </a:lnTo>
                  <a:lnTo>
                    <a:pt x="421" y="487"/>
                  </a:lnTo>
                  <a:lnTo>
                    <a:pt x="422" y="497"/>
                  </a:lnTo>
                  <a:lnTo>
                    <a:pt x="423" y="509"/>
                  </a:lnTo>
                  <a:lnTo>
                    <a:pt x="426" y="520"/>
                  </a:lnTo>
                  <a:lnTo>
                    <a:pt x="430" y="533"/>
                  </a:lnTo>
                  <a:lnTo>
                    <a:pt x="434" y="545"/>
                  </a:lnTo>
                  <a:lnTo>
                    <a:pt x="440" y="558"/>
                  </a:lnTo>
                  <a:lnTo>
                    <a:pt x="445" y="571"/>
                  </a:lnTo>
                  <a:lnTo>
                    <a:pt x="458" y="596"/>
                  </a:lnTo>
                  <a:lnTo>
                    <a:pt x="472" y="622"/>
                  </a:lnTo>
                  <a:lnTo>
                    <a:pt x="486" y="646"/>
                  </a:lnTo>
                  <a:lnTo>
                    <a:pt x="501" y="670"/>
                  </a:lnTo>
                  <a:lnTo>
                    <a:pt x="527" y="709"/>
                  </a:lnTo>
                  <a:lnTo>
                    <a:pt x="542" y="734"/>
                  </a:lnTo>
                  <a:lnTo>
                    <a:pt x="181" y="734"/>
                  </a:lnTo>
                  <a:lnTo>
                    <a:pt x="197" y="709"/>
                  </a:lnTo>
                  <a:lnTo>
                    <a:pt x="219" y="680"/>
                  </a:lnTo>
                  <a:lnTo>
                    <a:pt x="240" y="647"/>
                  </a:lnTo>
                  <a:lnTo>
                    <a:pt x="260" y="614"/>
                  </a:lnTo>
                  <a:lnTo>
                    <a:pt x="270" y="596"/>
                  </a:lnTo>
                  <a:lnTo>
                    <a:pt x="279" y="578"/>
                  </a:lnTo>
                  <a:lnTo>
                    <a:pt x="288" y="559"/>
                  </a:lnTo>
                  <a:lnTo>
                    <a:pt x="294" y="542"/>
                  </a:lnTo>
                  <a:lnTo>
                    <a:pt x="300" y="523"/>
                  </a:lnTo>
                  <a:lnTo>
                    <a:pt x="304" y="505"/>
                  </a:lnTo>
                  <a:lnTo>
                    <a:pt x="308" y="487"/>
                  </a:lnTo>
                  <a:lnTo>
                    <a:pt x="308" y="468"/>
                  </a:lnTo>
                  <a:lnTo>
                    <a:pt x="305" y="456"/>
                  </a:lnTo>
                  <a:lnTo>
                    <a:pt x="302" y="446"/>
                  </a:lnTo>
                  <a:lnTo>
                    <a:pt x="296" y="437"/>
                  </a:lnTo>
                  <a:lnTo>
                    <a:pt x="291" y="429"/>
                  </a:lnTo>
                  <a:lnTo>
                    <a:pt x="283" y="423"/>
                  </a:lnTo>
                  <a:lnTo>
                    <a:pt x="275" y="419"/>
                  </a:lnTo>
                  <a:lnTo>
                    <a:pt x="266" y="417"/>
                  </a:lnTo>
                  <a:lnTo>
                    <a:pt x="258" y="415"/>
                  </a:lnTo>
                  <a:lnTo>
                    <a:pt x="246" y="415"/>
                  </a:lnTo>
                  <a:lnTo>
                    <a:pt x="235" y="415"/>
                  </a:lnTo>
                  <a:lnTo>
                    <a:pt x="224" y="417"/>
                  </a:lnTo>
                  <a:lnTo>
                    <a:pt x="212" y="419"/>
                  </a:lnTo>
                  <a:lnTo>
                    <a:pt x="200" y="422"/>
                  </a:lnTo>
                  <a:lnTo>
                    <a:pt x="187" y="427"/>
                  </a:lnTo>
                  <a:lnTo>
                    <a:pt x="174" y="431"/>
                  </a:lnTo>
                  <a:lnTo>
                    <a:pt x="161" y="437"/>
                  </a:lnTo>
                  <a:lnTo>
                    <a:pt x="135" y="450"/>
                  </a:lnTo>
                  <a:lnTo>
                    <a:pt x="110" y="465"/>
                  </a:lnTo>
                  <a:lnTo>
                    <a:pt x="85" y="479"/>
                  </a:lnTo>
                  <a:lnTo>
                    <a:pt x="62" y="495"/>
                  </a:lnTo>
                  <a:lnTo>
                    <a:pt x="41" y="509"/>
                  </a:lnTo>
                  <a:lnTo>
                    <a:pt x="23" y="523"/>
                  </a:lnTo>
                  <a:lnTo>
                    <a:pt x="10" y="534"/>
                  </a:lnTo>
                  <a:lnTo>
                    <a:pt x="0" y="543"/>
                  </a:lnTo>
                  <a:lnTo>
                    <a:pt x="0" y="170"/>
                  </a:lnTo>
                  <a:lnTo>
                    <a:pt x="23" y="188"/>
                  </a:lnTo>
                  <a:lnTo>
                    <a:pt x="51" y="208"/>
                  </a:lnTo>
                  <a:lnTo>
                    <a:pt x="83" y="230"/>
                  </a:lnTo>
                  <a:lnTo>
                    <a:pt x="117" y="251"/>
                  </a:lnTo>
                  <a:lnTo>
                    <a:pt x="135" y="260"/>
                  </a:lnTo>
                  <a:lnTo>
                    <a:pt x="153" y="269"/>
                  </a:lnTo>
                  <a:lnTo>
                    <a:pt x="170" y="277"/>
                  </a:lnTo>
                  <a:lnTo>
                    <a:pt x="186" y="284"/>
                  </a:lnTo>
                  <a:lnTo>
                    <a:pt x="202" y="290"/>
                  </a:lnTo>
                  <a:lnTo>
                    <a:pt x="218" y="294"/>
                  </a:lnTo>
                  <a:lnTo>
                    <a:pt x="232" y="298"/>
                  </a:lnTo>
                  <a:lnTo>
                    <a:pt x="244" y="298"/>
                  </a:lnTo>
                  <a:lnTo>
                    <a:pt x="256" y="295"/>
                  </a:lnTo>
                  <a:lnTo>
                    <a:pt x="268" y="292"/>
                  </a:lnTo>
                  <a:lnTo>
                    <a:pt x="276" y="286"/>
                  </a:lnTo>
                  <a:lnTo>
                    <a:pt x="284" y="281"/>
                  </a:lnTo>
                  <a:lnTo>
                    <a:pt x="291" y="273"/>
                  </a:lnTo>
                  <a:lnTo>
                    <a:pt x="296" y="265"/>
                  </a:lnTo>
                  <a:lnTo>
                    <a:pt x="300" y="256"/>
                  </a:lnTo>
                  <a:lnTo>
                    <a:pt x="302" y="247"/>
                  </a:lnTo>
                  <a:lnTo>
                    <a:pt x="304" y="236"/>
                  </a:lnTo>
                  <a:lnTo>
                    <a:pt x="304" y="226"/>
                  </a:lnTo>
                  <a:lnTo>
                    <a:pt x="303" y="214"/>
                  </a:lnTo>
                  <a:lnTo>
                    <a:pt x="302" y="203"/>
                  </a:lnTo>
                  <a:lnTo>
                    <a:pt x="299" y="191"/>
                  </a:lnTo>
                  <a:lnTo>
                    <a:pt x="296" y="177"/>
                  </a:lnTo>
                  <a:lnTo>
                    <a:pt x="292" y="165"/>
                  </a:lnTo>
                  <a:lnTo>
                    <a:pt x="288" y="153"/>
                  </a:lnTo>
                  <a:lnTo>
                    <a:pt x="276" y="127"/>
                  </a:lnTo>
                  <a:lnTo>
                    <a:pt x="263" y="101"/>
                  </a:lnTo>
                  <a:lnTo>
                    <a:pt x="250" y="78"/>
                  </a:lnTo>
                  <a:lnTo>
                    <a:pt x="234" y="56"/>
                  </a:lnTo>
                  <a:lnTo>
                    <a:pt x="220" y="37"/>
                  </a:lnTo>
                  <a:lnTo>
                    <a:pt x="205" y="20"/>
                  </a:lnTo>
                  <a:lnTo>
                    <a:pt x="199" y="13"/>
                  </a:lnTo>
                  <a:lnTo>
                    <a:pt x="192" y="8"/>
                  </a:lnTo>
                  <a:lnTo>
                    <a:pt x="186" y="3"/>
                  </a:lnTo>
                  <a:lnTo>
                    <a:pt x="181" y="0"/>
                  </a:lnTo>
                  <a:lnTo>
                    <a:pt x="542" y="0"/>
                  </a:lnTo>
                  <a:lnTo>
                    <a:pt x="522" y="21"/>
                  </a:lnTo>
                  <a:lnTo>
                    <a:pt x="500" y="47"/>
                  </a:lnTo>
                  <a:lnTo>
                    <a:pt x="489" y="60"/>
                  </a:lnTo>
                  <a:lnTo>
                    <a:pt x="478" y="76"/>
                  </a:lnTo>
                  <a:lnTo>
                    <a:pt x="466" y="91"/>
                  </a:lnTo>
                  <a:lnTo>
                    <a:pt x="456" y="107"/>
                  </a:lnTo>
                  <a:lnTo>
                    <a:pt x="448" y="124"/>
                  </a:lnTo>
                  <a:lnTo>
                    <a:pt x="440" y="140"/>
                  </a:lnTo>
                  <a:lnTo>
                    <a:pt x="434" y="156"/>
                  </a:lnTo>
                  <a:lnTo>
                    <a:pt x="430" y="173"/>
                  </a:lnTo>
                  <a:lnTo>
                    <a:pt x="429" y="181"/>
                  </a:lnTo>
                  <a:lnTo>
                    <a:pt x="428" y="189"/>
                  </a:lnTo>
                  <a:lnTo>
                    <a:pt x="428" y="197"/>
                  </a:lnTo>
                  <a:lnTo>
                    <a:pt x="428" y="205"/>
                  </a:lnTo>
                  <a:lnTo>
                    <a:pt x="429" y="213"/>
                  </a:lnTo>
                  <a:lnTo>
                    <a:pt x="430" y="220"/>
                  </a:lnTo>
                  <a:lnTo>
                    <a:pt x="433" y="227"/>
                  </a:lnTo>
                  <a:lnTo>
                    <a:pt x="435" y="2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475" y="1960"/>
              <a:ext cx="185" cy="103"/>
            </a:xfrm>
            <a:custGeom>
              <a:avLst/>
              <a:gdLst>
                <a:gd name="T0" fmla="*/ 4 w 1662"/>
                <a:gd name="T1" fmla="*/ 284 h 931"/>
                <a:gd name="T2" fmla="*/ 0 w 1662"/>
                <a:gd name="T3" fmla="*/ 245 h 931"/>
                <a:gd name="T4" fmla="*/ 4 w 1662"/>
                <a:gd name="T5" fmla="*/ 210 h 931"/>
                <a:gd name="T6" fmla="*/ 15 w 1662"/>
                <a:gd name="T7" fmla="*/ 179 h 931"/>
                <a:gd name="T8" fmla="*/ 31 w 1662"/>
                <a:gd name="T9" fmla="*/ 150 h 931"/>
                <a:gd name="T10" fmla="*/ 54 w 1662"/>
                <a:gd name="T11" fmla="*/ 126 h 931"/>
                <a:gd name="T12" fmla="*/ 80 w 1662"/>
                <a:gd name="T13" fmla="*/ 103 h 931"/>
                <a:gd name="T14" fmla="*/ 109 w 1662"/>
                <a:gd name="T15" fmla="*/ 84 h 931"/>
                <a:gd name="T16" fmla="*/ 141 w 1662"/>
                <a:gd name="T17" fmla="*/ 68 h 931"/>
                <a:gd name="T18" fmla="*/ 175 w 1662"/>
                <a:gd name="T19" fmla="*/ 53 h 931"/>
                <a:gd name="T20" fmla="*/ 209 w 1662"/>
                <a:gd name="T21" fmla="*/ 42 h 931"/>
                <a:gd name="T22" fmla="*/ 276 w 1662"/>
                <a:gd name="T23" fmla="*/ 24 h 931"/>
                <a:gd name="T24" fmla="*/ 336 w 1662"/>
                <a:gd name="T25" fmla="*/ 13 h 931"/>
                <a:gd name="T26" fmla="*/ 380 w 1662"/>
                <a:gd name="T27" fmla="*/ 8 h 931"/>
                <a:gd name="T28" fmla="*/ 449 w 1662"/>
                <a:gd name="T29" fmla="*/ 2 h 931"/>
                <a:gd name="T30" fmla="*/ 517 w 1662"/>
                <a:gd name="T31" fmla="*/ 0 h 931"/>
                <a:gd name="T32" fmla="*/ 585 w 1662"/>
                <a:gd name="T33" fmla="*/ 0 h 931"/>
                <a:gd name="T34" fmla="*/ 653 w 1662"/>
                <a:gd name="T35" fmla="*/ 3 h 931"/>
                <a:gd name="T36" fmla="*/ 1624 w 1662"/>
                <a:gd name="T37" fmla="*/ 931 h 931"/>
                <a:gd name="T38" fmla="*/ 1478 w 1662"/>
                <a:gd name="T39" fmla="*/ 881 h 931"/>
                <a:gd name="T40" fmla="*/ 1331 w 1662"/>
                <a:gd name="T41" fmla="*/ 832 h 931"/>
                <a:gd name="T42" fmla="*/ 1184 w 1662"/>
                <a:gd name="T43" fmla="*/ 783 h 931"/>
                <a:gd name="T44" fmla="*/ 1037 w 1662"/>
                <a:gd name="T45" fmla="*/ 733 h 931"/>
                <a:gd name="T46" fmla="*/ 892 w 1662"/>
                <a:gd name="T47" fmla="*/ 684 h 931"/>
                <a:gd name="T48" fmla="*/ 745 w 1662"/>
                <a:gd name="T49" fmla="*/ 634 h 931"/>
                <a:gd name="T50" fmla="*/ 598 w 1662"/>
                <a:gd name="T51" fmla="*/ 585 h 931"/>
                <a:gd name="T52" fmla="*/ 452 w 1662"/>
                <a:gd name="T53" fmla="*/ 536 h 931"/>
                <a:gd name="T54" fmla="*/ 387 w 1662"/>
                <a:gd name="T55" fmla="*/ 518 h 931"/>
                <a:gd name="T56" fmla="*/ 314 w 1662"/>
                <a:gd name="T57" fmla="*/ 502 h 931"/>
                <a:gd name="T58" fmla="*/ 279 w 1662"/>
                <a:gd name="T59" fmla="*/ 499 h 931"/>
                <a:gd name="T60" fmla="*/ 247 w 1662"/>
                <a:gd name="T61" fmla="*/ 499 h 931"/>
                <a:gd name="T62" fmla="*/ 220 w 1662"/>
                <a:gd name="T63" fmla="*/ 503 h 931"/>
                <a:gd name="T64" fmla="*/ 209 w 1662"/>
                <a:gd name="T65" fmla="*/ 509 h 931"/>
                <a:gd name="T66" fmla="*/ 200 w 1662"/>
                <a:gd name="T67" fmla="*/ 516 h 931"/>
                <a:gd name="T68" fmla="*/ 192 w 1662"/>
                <a:gd name="T69" fmla="*/ 520 h 931"/>
                <a:gd name="T70" fmla="*/ 184 w 1662"/>
                <a:gd name="T71" fmla="*/ 527 h 931"/>
                <a:gd name="T72" fmla="*/ 174 w 1662"/>
                <a:gd name="T73" fmla="*/ 549 h 931"/>
                <a:gd name="T74" fmla="*/ 169 w 1662"/>
                <a:gd name="T75" fmla="*/ 579 h 931"/>
                <a:gd name="T76" fmla="*/ 167 w 1662"/>
                <a:gd name="T77" fmla="*/ 615 h 931"/>
                <a:gd name="T78" fmla="*/ 169 w 1662"/>
                <a:gd name="T79" fmla="*/ 697 h 931"/>
                <a:gd name="T80" fmla="*/ 170 w 1662"/>
                <a:gd name="T81" fmla="*/ 77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2" h="931">
                  <a:moveTo>
                    <a:pt x="103" y="783"/>
                  </a:moveTo>
                  <a:lnTo>
                    <a:pt x="4" y="284"/>
                  </a:lnTo>
                  <a:lnTo>
                    <a:pt x="1" y="264"/>
                  </a:lnTo>
                  <a:lnTo>
                    <a:pt x="0" y="245"/>
                  </a:lnTo>
                  <a:lnTo>
                    <a:pt x="1" y="227"/>
                  </a:lnTo>
                  <a:lnTo>
                    <a:pt x="4" y="210"/>
                  </a:lnTo>
                  <a:lnTo>
                    <a:pt x="9" y="194"/>
                  </a:lnTo>
                  <a:lnTo>
                    <a:pt x="15" y="179"/>
                  </a:lnTo>
                  <a:lnTo>
                    <a:pt x="23" y="165"/>
                  </a:lnTo>
                  <a:lnTo>
                    <a:pt x="31" y="150"/>
                  </a:lnTo>
                  <a:lnTo>
                    <a:pt x="43" y="138"/>
                  </a:lnTo>
                  <a:lnTo>
                    <a:pt x="54" y="126"/>
                  </a:lnTo>
                  <a:lnTo>
                    <a:pt x="66" y="115"/>
                  </a:lnTo>
                  <a:lnTo>
                    <a:pt x="80" y="103"/>
                  </a:lnTo>
                  <a:lnTo>
                    <a:pt x="94" y="93"/>
                  </a:lnTo>
                  <a:lnTo>
                    <a:pt x="109" y="84"/>
                  </a:lnTo>
                  <a:lnTo>
                    <a:pt x="125" y="76"/>
                  </a:lnTo>
                  <a:lnTo>
                    <a:pt x="141" y="68"/>
                  </a:lnTo>
                  <a:lnTo>
                    <a:pt x="158" y="60"/>
                  </a:lnTo>
                  <a:lnTo>
                    <a:pt x="175" y="53"/>
                  </a:lnTo>
                  <a:lnTo>
                    <a:pt x="192" y="48"/>
                  </a:lnTo>
                  <a:lnTo>
                    <a:pt x="209" y="42"/>
                  </a:lnTo>
                  <a:lnTo>
                    <a:pt x="244" y="32"/>
                  </a:lnTo>
                  <a:lnTo>
                    <a:pt x="276" y="24"/>
                  </a:lnTo>
                  <a:lnTo>
                    <a:pt x="307" y="18"/>
                  </a:lnTo>
                  <a:lnTo>
                    <a:pt x="336" y="13"/>
                  </a:lnTo>
                  <a:lnTo>
                    <a:pt x="360" y="10"/>
                  </a:lnTo>
                  <a:lnTo>
                    <a:pt x="380" y="8"/>
                  </a:lnTo>
                  <a:lnTo>
                    <a:pt x="415" y="4"/>
                  </a:lnTo>
                  <a:lnTo>
                    <a:pt x="449" y="2"/>
                  </a:lnTo>
                  <a:lnTo>
                    <a:pt x="484" y="1"/>
                  </a:lnTo>
                  <a:lnTo>
                    <a:pt x="517" y="0"/>
                  </a:lnTo>
                  <a:lnTo>
                    <a:pt x="552" y="0"/>
                  </a:lnTo>
                  <a:lnTo>
                    <a:pt x="585" y="0"/>
                  </a:lnTo>
                  <a:lnTo>
                    <a:pt x="619" y="1"/>
                  </a:lnTo>
                  <a:lnTo>
                    <a:pt x="653" y="3"/>
                  </a:lnTo>
                  <a:lnTo>
                    <a:pt x="1662" y="897"/>
                  </a:lnTo>
                  <a:lnTo>
                    <a:pt x="1624" y="931"/>
                  </a:lnTo>
                  <a:lnTo>
                    <a:pt x="1551" y="907"/>
                  </a:lnTo>
                  <a:lnTo>
                    <a:pt x="1478" y="881"/>
                  </a:lnTo>
                  <a:lnTo>
                    <a:pt x="1404" y="857"/>
                  </a:lnTo>
                  <a:lnTo>
                    <a:pt x="1331" y="832"/>
                  </a:lnTo>
                  <a:lnTo>
                    <a:pt x="1257" y="808"/>
                  </a:lnTo>
                  <a:lnTo>
                    <a:pt x="1184" y="783"/>
                  </a:lnTo>
                  <a:lnTo>
                    <a:pt x="1111" y="758"/>
                  </a:lnTo>
                  <a:lnTo>
                    <a:pt x="1037" y="733"/>
                  </a:lnTo>
                  <a:lnTo>
                    <a:pt x="965" y="709"/>
                  </a:lnTo>
                  <a:lnTo>
                    <a:pt x="892" y="684"/>
                  </a:lnTo>
                  <a:lnTo>
                    <a:pt x="818" y="659"/>
                  </a:lnTo>
                  <a:lnTo>
                    <a:pt x="745" y="634"/>
                  </a:lnTo>
                  <a:lnTo>
                    <a:pt x="672" y="609"/>
                  </a:lnTo>
                  <a:lnTo>
                    <a:pt x="598" y="585"/>
                  </a:lnTo>
                  <a:lnTo>
                    <a:pt x="525" y="560"/>
                  </a:lnTo>
                  <a:lnTo>
                    <a:pt x="452" y="536"/>
                  </a:lnTo>
                  <a:lnTo>
                    <a:pt x="420" y="527"/>
                  </a:lnTo>
                  <a:lnTo>
                    <a:pt x="387" y="518"/>
                  </a:lnTo>
                  <a:lnTo>
                    <a:pt x="350" y="509"/>
                  </a:lnTo>
                  <a:lnTo>
                    <a:pt x="314" y="502"/>
                  </a:lnTo>
                  <a:lnTo>
                    <a:pt x="296" y="500"/>
                  </a:lnTo>
                  <a:lnTo>
                    <a:pt x="279" y="499"/>
                  </a:lnTo>
                  <a:lnTo>
                    <a:pt x="263" y="498"/>
                  </a:lnTo>
                  <a:lnTo>
                    <a:pt x="247" y="499"/>
                  </a:lnTo>
                  <a:lnTo>
                    <a:pt x="234" y="500"/>
                  </a:lnTo>
                  <a:lnTo>
                    <a:pt x="220" y="503"/>
                  </a:lnTo>
                  <a:lnTo>
                    <a:pt x="215" y="506"/>
                  </a:lnTo>
                  <a:lnTo>
                    <a:pt x="209" y="509"/>
                  </a:lnTo>
                  <a:lnTo>
                    <a:pt x="205" y="512"/>
                  </a:lnTo>
                  <a:lnTo>
                    <a:pt x="200" y="516"/>
                  </a:lnTo>
                  <a:lnTo>
                    <a:pt x="196" y="517"/>
                  </a:lnTo>
                  <a:lnTo>
                    <a:pt x="192" y="520"/>
                  </a:lnTo>
                  <a:lnTo>
                    <a:pt x="188" y="524"/>
                  </a:lnTo>
                  <a:lnTo>
                    <a:pt x="184" y="527"/>
                  </a:lnTo>
                  <a:lnTo>
                    <a:pt x="178" y="537"/>
                  </a:lnTo>
                  <a:lnTo>
                    <a:pt x="174" y="549"/>
                  </a:lnTo>
                  <a:lnTo>
                    <a:pt x="171" y="563"/>
                  </a:lnTo>
                  <a:lnTo>
                    <a:pt x="169" y="579"/>
                  </a:lnTo>
                  <a:lnTo>
                    <a:pt x="167" y="596"/>
                  </a:lnTo>
                  <a:lnTo>
                    <a:pt x="167" y="615"/>
                  </a:lnTo>
                  <a:lnTo>
                    <a:pt x="167" y="655"/>
                  </a:lnTo>
                  <a:lnTo>
                    <a:pt x="169" y="697"/>
                  </a:lnTo>
                  <a:lnTo>
                    <a:pt x="170" y="740"/>
                  </a:lnTo>
                  <a:lnTo>
                    <a:pt x="170" y="779"/>
                  </a:lnTo>
                  <a:lnTo>
                    <a:pt x="103" y="78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417" y="2040"/>
              <a:ext cx="186" cy="65"/>
            </a:xfrm>
            <a:custGeom>
              <a:avLst/>
              <a:gdLst>
                <a:gd name="T0" fmla="*/ 1611 w 1675"/>
                <a:gd name="T1" fmla="*/ 221 h 593"/>
                <a:gd name="T2" fmla="*/ 1483 w 1675"/>
                <a:gd name="T3" fmla="*/ 238 h 593"/>
                <a:gd name="T4" fmla="*/ 1360 w 1675"/>
                <a:gd name="T5" fmla="*/ 250 h 593"/>
                <a:gd name="T6" fmla="*/ 1238 w 1675"/>
                <a:gd name="T7" fmla="*/ 258 h 593"/>
                <a:gd name="T8" fmla="*/ 1122 w 1675"/>
                <a:gd name="T9" fmla="*/ 262 h 593"/>
                <a:gd name="T10" fmla="*/ 1007 w 1675"/>
                <a:gd name="T11" fmla="*/ 262 h 593"/>
                <a:gd name="T12" fmla="*/ 896 w 1675"/>
                <a:gd name="T13" fmla="*/ 258 h 593"/>
                <a:gd name="T14" fmla="*/ 787 w 1675"/>
                <a:gd name="T15" fmla="*/ 249 h 593"/>
                <a:gd name="T16" fmla="*/ 683 w 1675"/>
                <a:gd name="T17" fmla="*/ 237 h 593"/>
                <a:gd name="T18" fmla="*/ 582 w 1675"/>
                <a:gd name="T19" fmla="*/ 219 h 593"/>
                <a:gd name="T20" fmla="*/ 483 w 1675"/>
                <a:gd name="T21" fmla="*/ 198 h 593"/>
                <a:gd name="T22" fmla="*/ 388 w 1675"/>
                <a:gd name="T23" fmla="*/ 172 h 593"/>
                <a:gd name="T24" fmla="*/ 296 w 1675"/>
                <a:gd name="T25" fmla="*/ 142 h 593"/>
                <a:gd name="T26" fmla="*/ 207 w 1675"/>
                <a:gd name="T27" fmla="*/ 107 h 593"/>
                <a:gd name="T28" fmla="*/ 122 w 1675"/>
                <a:gd name="T29" fmla="*/ 68 h 593"/>
                <a:gd name="T30" fmla="*/ 40 w 1675"/>
                <a:gd name="T31" fmla="*/ 24 h 593"/>
                <a:gd name="T32" fmla="*/ 11 w 1675"/>
                <a:gd name="T33" fmla="*/ 34 h 593"/>
                <a:gd name="T34" fmla="*/ 40 w 1675"/>
                <a:gd name="T35" fmla="*/ 96 h 593"/>
                <a:gd name="T36" fmla="*/ 79 w 1675"/>
                <a:gd name="T37" fmla="*/ 154 h 593"/>
                <a:gd name="T38" fmla="*/ 128 w 1675"/>
                <a:gd name="T39" fmla="*/ 209 h 593"/>
                <a:gd name="T40" fmla="*/ 186 w 1675"/>
                <a:gd name="T41" fmla="*/ 260 h 593"/>
                <a:gd name="T42" fmla="*/ 251 w 1675"/>
                <a:gd name="T43" fmla="*/ 307 h 593"/>
                <a:gd name="T44" fmla="*/ 326 w 1675"/>
                <a:gd name="T45" fmla="*/ 350 h 593"/>
                <a:gd name="T46" fmla="*/ 406 w 1675"/>
                <a:gd name="T47" fmla="*/ 389 h 593"/>
                <a:gd name="T48" fmla="*/ 495 w 1675"/>
                <a:gd name="T49" fmla="*/ 425 h 593"/>
                <a:gd name="T50" fmla="*/ 588 w 1675"/>
                <a:gd name="T51" fmla="*/ 458 h 593"/>
                <a:gd name="T52" fmla="*/ 688 w 1675"/>
                <a:gd name="T53" fmla="*/ 487 h 593"/>
                <a:gd name="T54" fmla="*/ 793 w 1675"/>
                <a:gd name="T55" fmla="*/ 513 h 593"/>
                <a:gd name="T56" fmla="*/ 903 w 1675"/>
                <a:gd name="T57" fmla="*/ 536 h 593"/>
                <a:gd name="T58" fmla="*/ 1016 w 1675"/>
                <a:gd name="T59" fmla="*/ 556 h 593"/>
                <a:gd name="T60" fmla="*/ 1133 w 1675"/>
                <a:gd name="T61" fmla="*/ 573 h 593"/>
                <a:gd name="T62" fmla="*/ 1253 w 1675"/>
                <a:gd name="T63" fmla="*/ 588 h 593"/>
                <a:gd name="T64" fmla="*/ 1317 w 1675"/>
                <a:gd name="T65" fmla="*/ 583 h 593"/>
                <a:gd name="T66" fmla="*/ 1321 w 1675"/>
                <a:gd name="T67" fmla="*/ 562 h 593"/>
                <a:gd name="T68" fmla="*/ 1323 w 1675"/>
                <a:gd name="T69" fmla="*/ 531 h 593"/>
                <a:gd name="T70" fmla="*/ 1326 w 1675"/>
                <a:gd name="T71" fmla="*/ 501 h 593"/>
                <a:gd name="T72" fmla="*/ 1332 w 1675"/>
                <a:gd name="T73" fmla="*/ 480 h 593"/>
                <a:gd name="T74" fmla="*/ 1343 w 1675"/>
                <a:gd name="T75" fmla="*/ 457 h 593"/>
                <a:gd name="T76" fmla="*/ 1360 w 1675"/>
                <a:gd name="T77" fmla="*/ 434 h 593"/>
                <a:gd name="T78" fmla="*/ 1383 w 1675"/>
                <a:gd name="T79" fmla="*/ 409 h 593"/>
                <a:gd name="T80" fmla="*/ 1413 w 1675"/>
                <a:gd name="T81" fmla="*/ 384 h 593"/>
                <a:gd name="T82" fmla="*/ 1467 w 1675"/>
                <a:gd name="T83" fmla="*/ 344 h 593"/>
                <a:gd name="T84" fmla="*/ 1550 w 1675"/>
                <a:gd name="T85" fmla="*/ 290 h 593"/>
                <a:gd name="T86" fmla="*/ 1634 w 1675"/>
                <a:gd name="T87" fmla="*/ 238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5" h="593">
                  <a:moveTo>
                    <a:pt x="1675" y="211"/>
                  </a:moveTo>
                  <a:lnTo>
                    <a:pt x="1611" y="221"/>
                  </a:lnTo>
                  <a:lnTo>
                    <a:pt x="1546" y="230"/>
                  </a:lnTo>
                  <a:lnTo>
                    <a:pt x="1483" y="238"/>
                  </a:lnTo>
                  <a:lnTo>
                    <a:pt x="1421" y="244"/>
                  </a:lnTo>
                  <a:lnTo>
                    <a:pt x="1360" y="250"/>
                  </a:lnTo>
                  <a:lnTo>
                    <a:pt x="1299" y="254"/>
                  </a:lnTo>
                  <a:lnTo>
                    <a:pt x="1238" y="258"/>
                  </a:lnTo>
                  <a:lnTo>
                    <a:pt x="1180" y="261"/>
                  </a:lnTo>
                  <a:lnTo>
                    <a:pt x="1122" y="262"/>
                  </a:lnTo>
                  <a:lnTo>
                    <a:pt x="1064" y="263"/>
                  </a:lnTo>
                  <a:lnTo>
                    <a:pt x="1007" y="262"/>
                  </a:lnTo>
                  <a:lnTo>
                    <a:pt x="951" y="261"/>
                  </a:lnTo>
                  <a:lnTo>
                    <a:pt x="896" y="258"/>
                  </a:lnTo>
                  <a:lnTo>
                    <a:pt x="842" y="254"/>
                  </a:lnTo>
                  <a:lnTo>
                    <a:pt x="787" y="249"/>
                  </a:lnTo>
                  <a:lnTo>
                    <a:pt x="735" y="243"/>
                  </a:lnTo>
                  <a:lnTo>
                    <a:pt x="683" y="237"/>
                  </a:lnTo>
                  <a:lnTo>
                    <a:pt x="632" y="229"/>
                  </a:lnTo>
                  <a:lnTo>
                    <a:pt x="582" y="219"/>
                  </a:lnTo>
                  <a:lnTo>
                    <a:pt x="532" y="209"/>
                  </a:lnTo>
                  <a:lnTo>
                    <a:pt x="483" y="198"/>
                  </a:lnTo>
                  <a:lnTo>
                    <a:pt x="435" y="185"/>
                  </a:lnTo>
                  <a:lnTo>
                    <a:pt x="388" y="172"/>
                  </a:lnTo>
                  <a:lnTo>
                    <a:pt x="341" y="158"/>
                  </a:lnTo>
                  <a:lnTo>
                    <a:pt x="296" y="142"/>
                  </a:lnTo>
                  <a:lnTo>
                    <a:pt x="251" y="125"/>
                  </a:lnTo>
                  <a:lnTo>
                    <a:pt x="207" y="107"/>
                  </a:lnTo>
                  <a:lnTo>
                    <a:pt x="165" y="88"/>
                  </a:lnTo>
                  <a:lnTo>
                    <a:pt x="122" y="68"/>
                  </a:lnTo>
                  <a:lnTo>
                    <a:pt x="81" y="46"/>
                  </a:lnTo>
                  <a:lnTo>
                    <a:pt x="40" y="24"/>
                  </a:lnTo>
                  <a:lnTo>
                    <a:pt x="0" y="0"/>
                  </a:lnTo>
                  <a:lnTo>
                    <a:pt x="11" y="34"/>
                  </a:lnTo>
                  <a:lnTo>
                    <a:pt x="25" y="65"/>
                  </a:lnTo>
                  <a:lnTo>
                    <a:pt x="40" y="96"/>
                  </a:lnTo>
                  <a:lnTo>
                    <a:pt x="59" y="126"/>
                  </a:lnTo>
                  <a:lnTo>
                    <a:pt x="79" y="154"/>
                  </a:lnTo>
                  <a:lnTo>
                    <a:pt x="102" y="182"/>
                  </a:lnTo>
                  <a:lnTo>
                    <a:pt x="128" y="209"/>
                  </a:lnTo>
                  <a:lnTo>
                    <a:pt x="156" y="234"/>
                  </a:lnTo>
                  <a:lnTo>
                    <a:pt x="186" y="260"/>
                  </a:lnTo>
                  <a:lnTo>
                    <a:pt x="218" y="283"/>
                  </a:lnTo>
                  <a:lnTo>
                    <a:pt x="251" y="307"/>
                  </a:lnTo>
                  <a:lnTo>
                    <a:pt x="288" y="329"/>
                  </a:lnTo>
                  <a:lnTo>
                    <a:pt x="326" y="350"/>
                  </a:lnTo>
                  <a:lnTo>
                    <a:pt x="365" y="370"/>
                  </a:lnTo>
                  <a:lnTo>
                    <a:pt x="406" y="389"/>
                  </a:lnTo>
                  <a:lnTo>
                    <a:pt x="449" y="408"/>
                  </a:lnTo>
                  <a:lnTo>
                    <a:pt x="495" y="425"/>
                  </a:lnTo>
                  <a:lnTo>
                    <a:pt x="540" y="442"/>
                  </a:lnTo>
                  <a:lnTo>
                    <a:pt x="588" y="458"/>
                  </a:lnTo>
                  <a:lnTo>
                    <a:pt x="637" y="473"/>
                  </a:lnTo>
                  <a:lnTo>
                    <a:pt x="688" y="487"/>
                  </a:lnTo>
                  <a:lnTo>
                    <a:pt x="741" y="501"/>
                  </a:lnTo>
                  <a:lnTo>
                    <a:pt x="793" y="513"/>
                  </a:lnTo>
                  <a:lnTo>
                    <a:pt x="847" y="525"/>
                  </a:lnTo>
                  <a:lnTo>
                    <a:pt x="903" y="536"/>
                  </a:lnTo>
                  <a:lnTo>
                    <a:pt x="958" y="546"/>
                  </a:lnTo>
                  <a:lnTo>
                    <a:pt x="1016" y="556"/>
                  </a:lnTo>
                  <a:lnTo>
                    <a:pt x="1074" y="565"/>
                  </a:lnTo>
                  <a:lnTo>
                    <a:pt x="1133" y="573"/>
                  </a:lnTo>
                  <a:lnTo>
                    <a:pt x="1193" y="581"/>
                  </a:lnTo>
                  <a:lnTo>
                    <a:pt x="1253" y="588"/>
                  </a:lnTo>
                  <a:lnTo>
                    <a:pt x="1314" y="593"/>
                  </a:lnTo>
                  <a:lnTo>
                    <a:pt x="1317" y="583"/>
                  </a:lnTo>
                  <a:lnTo>
                    <a:pt x="1320" y="572"/>
                  </a:lnTo>
                  <a:lnTo>
                    <a:pt x="1321" y="562"/>
                  </a:lnTo>
                  <a:lnTo>
                    <a:pt x="1322" y="552"/>
                  </a:lnTo>
                  <a:lnTo>
                    <a:pt x="1323" y="531"/>
                  </a:lnTo>
                  <a:lnTo>
                    <a:pt x="1325" y="511"/>
                  </a:lnTo>
                  <a:lnTo>
                    <a:pt x="1326" y="501"/>
                  </a:lnTo>
                  <a:lnTo>
                    <a:pt x="1329" y="490"/>
                  </a:lnTo>
                  <a:lnTo>
                    <a:pt x="1332" y="480"/>
                  </a:lnTo>
                  <a:lnTo>
                    <a:pt x="1336" y="468"/>
                  </a:lnTo>
                  <a:lnTo>
                    <a:pt x="1343" y="457"/>
                  </a:lnTo>
                  <a:lnTo>
                    <a:pt x="1350" y="446"/>
                  </a:lnTo>
                  <a:lnTo>
                    <a:pt x="1360" y="434"/>
                  </a:lnTo>
                  <a:lnTo>
                    <a:pt x="1371" y="422"/>
                  </a:lnTo>
                  <a:lnTo>
                    <a:pt x="1383" y="409"/>
                  </a:lnTo>
                  <a:lnTo>
                    <a:pt x="1397" y="396"/>
                  </a:lnTo>
                  <a:lnTo>
                    <a:pt x="1413" y="384"/>
                  </a:lnTo>
                  <a:lnTo>
                    <a:pt x="1431" y="370"/>
                  </a:lnTo>
                  <a:lnTo>
                    <a:pt x="1467" y="344"/>
                  </a:lnTo>
                  <a:lnTo>
                    <a:pt x="1507" y="317"/>
                  </a:lnTo>
                  <a:lnTo>
                    <a:pt x="1550" y="290"/>
                  </a:lnTo>
                  <a:lnTo>
                    <a:pt x="1592" y="263"/>
                  </a:lnTo>
                  <a:lnTo>
                    <a:pt x="1634" y="238"/>
                  </a:lnTo>
                  <a:lnTo>
                    <a:pt x="1675" y="2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574" y="2084"/>
              <a:ext cx="136" cy="102"/>
            </a:xfrm>
            <a:custGeom>
              <a:avLst/>
              <a:gdLst>
                <a:gd name="T0" fmla="*/ 1200 w 1224"/>
                <a:gd name="T1" fmla="*/ 512 h 922"/>
                <a:gd name="T2" fmla="*/ 1146 w 1224"/>
                <a:gd name="T3" fmla="*/ 437 h 922"/>
                <a:gd name="T4" fmla="*/ 1088 w 1224"/>
                <a:gd name="T5" fmla="*/ 365 h 922"/>
                <a:gd name="T6" fmla="*/ 1026 w 1224"/>
                <a:gd name="T7" fmla="*/ 294 h 922"/>
                <a:gd name="T8" fmla="*/ 957 w 1224"/>
                <a:gd name="T9" fmla="*/ 229 h 922"/>
                <a:gd name="T10" fmla="*/ 883 w 1224"/>
                <a:gd name="T11" fmla="*/ 165 h 922"/>
                <a:gd name="T12" fmla="*/ 802 w 1224"/>
                <a:gd name="T13" fmla="*/ 106 h 922"/>
                <a:gd name="T14" fmla="*/ 713 w 1224"/>
                <a:gd name="T15" fmla="*/ 50 h 922"/>
                <a:gd name="T16" fmla="*/ 628 w 1224"/>
                <a:gd name="T17" fmla="*/ 17 h 922"/>
                <a:gd name="T18" fmla="*/ 555 w 1224"/>
                <a:gd name="T19" fmla="*/ 6 h 922"/>
                <a:gd name="T20" fmla="*/ 483 w 1224"/>
                <a:gd name="T21" fmla="*/ 0 h 922"/>
                <a:gd name="T22" fmla="*/ 410 w 1224"/>
                <a:gd name="T23" fmla="*/ 2 h 922"/>
                <a:gd name="T24" fmla="*/ 340 w 1224"/>
                <a:gd name="T25" fmla="*/ 11 h 922"/>
                <a:gd name="T26" fmla="*/ 270 w 1224"/>
                <a:gd name="T27" fmla="*/ 28 h 922"/>
                <a:gd name="T28" fmla="*/ 201 w 1224"/>
                <a:gd name="T29" fmla="*/ 55 h 922"/>
                <a:gd name="T30" fmla="*/ 133 w 1224"/>
                <a:gd name="T31" fmla="*/ 90 h 922"/>
                <a:gd name="T32" fmla="*/ 85 w 1224"/>
                <a:gd name="T33" fmla="*/ 121 h 922"/>
                <a:gd name="T34" fmla="*/ 64 w 1224"/>
                <a:gd name="T35" fmla="*/ 143 h 922"/>
                <a:gd name="T36" fmla="*/ 45 w 1224"/>
                <a:gd name="T37" fmla="*/ 171 h 922"/>
                <a:gd name="T38" fmla="*/ 30 w 1224"/>
                <a:gd name="T39" fmla="*/ 205 h 922"/>
                <a:gd name="T40" fmla="*/ 18 w 1224"/>
                <a:gd name="T41" fmla="*/ 244 h 922"/>
                <a:gd name="T42" fmla="*/ 10 w 1224"/>
                <a:gd name="T43" fmla="*/ 289 h 922"/>
                <a:gd name="T44" fmla="*/ 5 w 1224"/>
                <a:gd name="T45" fmla="*/ 338 h 922"/>
                <a:gd name="T46" fmla="*/ 1 w 1224"/>
                <a:gd name="T47" fmla="*/ 390 h 922"/>
                <a:gd name="T48" fmla="*/ 1 w 1224"/>
                <a:gd name="T49" fmla="*/ 474 h 922"/>
                <a:gd name="T50" fmla="*/ 8 w 1224"/>
                <a:gd name="T51" fmla="*/ 594 h 922"/>
                <a:gd name="T52" fmla="*/ 20 w 1224"/>
                <a:gd name="T53" fmla="*/ 720 h 922"/>
                <a:gd name="T54" fmla="*/ 38 w 1224"/>
                <a:gd name="T55" fmla="*/ 847 h 922"/>
                <a:gd name="T56" fmla="*/ 136 w 1224"/>
                <a:gd name="T57" fmla="*/ 922 h 922"/>
                <a:gd name="T58" fmla="*/ 136 w 1224"/>
                <a:gd name="T59" fmla="*/ 774 h 922"/>
                <a:gd name="T60" fmla="*/ 139 w 1224"/>
                <a:gd name="T61" fmla="*/ 700 h 922"/>
                <a:gd name="T62" fmla="*/ 146 w 1224"/>
                <a:gd name="T63" fmla="*/ 630 h 922"/>
                <a:gd name="T64" fmla="*/ 160 w 1224"/>
                <a:gd name="T65" fmla="*/ 562 h 922"/>
                <a:gd name="T66" fmla="*/ 171 w 1224"/>
                <a:gd name="T67" fmla="*/ 528 h 922"/>
                <a:gd name="T68" fmla="*/ 185 w 1224"/>
                <a:gd name="T69" fmla="*/ 497 h 922"/>
                <a:gd name="T70" fmla="*/ 200 w 1224"/>
                <a:gd name="T71" fmla="*/ 467 h 922"/>
                <a:gd name="T72" fmla="*/ 219 w 1224"/>
                <a:gd name="T73" fmla="*/ 439 h 922"/>
                <a:gd name="T74" fmla="*/ 243 w 1224"/>
                <a:gd name="T75" fmla="*/ 411 h 922"/>
                <a:gd name="T76" fmla="*/ 268 w 1224"/>
                <a:gd name="T77" fmla="*/ 386 h 922"/>
                <a:gd name="T78" fmla="*/ 324 w 1224"/>
                <a:gd name="T79" fmla="*/ 366 h 922"/>
                <a:gd name="T80" fmla="*/ 380 w 1224"/>
                <a:gd name="T81" fmla="*/ 349 h 922"/>
                <a:gd name="T82" fmla="*/ 438 w 1224"/>
                <a:gd name="T83" fmla="*/ 337 h 922"/>
                <a:gd name="T84" fmla="*/ 496 w 1224"/>
                <a:gd name="T85" fmla="*/ 329 h 922"/>
                <a:gd name="T86" fmla="*/ 556 w 1224"/>
                <a:gd name="T87" fmla="*/ 326 h 922"/>
                <a:gd name="T88" fmla="*/ 616 w 1224"/>
                <a:gd name="T89" fmla="*/ 326 h 922"/>
                <a:gd name="T90" fmla="*/ 677 w 1224"/>
                <a:gd name="T91" fmla="*/ 330 h 922"/>
                <a:gd name="T92" fmla="*/ 739 w 1224"/>
                <a:gd name="T93" fmla="*/ 339 h 922"/>
                <a:gd name="T94" fmla="*/ 801 w 1224"/>
                <a:gd name="T95" fmla="*/ 355 h 922"/>
                <a:gd name="T96" fmla="*/ 862 w 1224"/>
                <a:gd name="T97" fmla="*/ 374 h 922"/>
                <a:gd name="T98" fmla="*/ 921 w 1224"/>
                <a:gd name="T99" fmla="*/ 398 h 922"/>
                <a:gd name="T100" fmla="*/ 978 w 1224"/>
                <a:gd name="T101" fmla="*/ 426 h 922"/>
                <a:gd name="T102" fmla="*/ 1035 w 1224"/>
                <a:gd name="T103" fmla="*/ 458 h 922"/>
                <a:gd name="T104" fmla="*/ 1091 w 1224"/>
                <a:gd name="T105" fmla="*/ 495 h 922"/>
                <a:gd name="T106" fmla="*/ 1144 w 1224"/>
                <a:gd name="T107" fmla="*/ 535 h 922"/>
                <a:gd name="T108" fmla="*/ 1196 w 1224"/>
                <a:gd name="T109" fmla="*/ 58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4" h="922">
                  <a:moveTo>
                    <a:pt x="1224" y="550"/>
                  </a:moveTo>
                  <a:lnTo>
                    <a:pt x="1200" y="512"/>
                  </a:lnTo>
                  <a:lnTo>
                    <a:pt x="1174" y="474"/>
                  </a:lnTo>
                  <a:lnTo>
                    <a:pt x="1146" y="437"/>
                  </a:lnTo>
                  <a:lnTo>
                    <a:pt x="1118" y="400"/>
                  </a:lnTo>
                  <a:lnTo>
                    <a:pt x="1088" y="365"/>
                  </a:lnTo>
                  <a:lnTo>
                    <a:pt x="1058" y="329"/>
                  </a:lnTo>
                  <a:lnTo>
                    <a:pt x="1026" y="294"/>
                  </a:lnTo>
                  <a:lnTo>
                    <a:pt x="993" y="261"/>
                  </a:lnTo>
                  <a:lnTo>
                    <a:pt x="957" y="229"/>
                  </a:lnTo>
                  <a:lnTo>
                    <a:pt x="922" y="196"/>
                  </a:lnTo>
                  <a:lnTo>
                    <a:pt x="883" y="165"/>
                  </a:lnTo>
                  <a:lnTo>
                    <a:pt x="844" y="135"/>
                  </a:lnTo>
                  <a:lnTo>
                    <a:pt x="802" y="106"/>
                  </a:lnTo>
                  <a:lnTo>
                    <a:pt x="758" y="78"/>
                  </a:lnTo>
                  <a:lnTo>
                    <a:pt x="713" y="50"/>
                  </a:lnTo>
                  <a:lnTo>
                    <a:pt x="666" y="25"/>
                  </a:lnTo>
                  <a:lnTo>
                    <a:pt x="628" y="17"/>
                  </a:lnTo>
                  <a:lnTo>
                    <a:pt x="592" y="10"/>
                  </a:lnTo>
                  <a:lnTo>
                    <a:pt x="555" y="6"/>
                  </a:lnTo>
                  <a:lnTo>
                    <a:pt x="518" y="2"/>
                  </a:lnTo>
                  <a:lnTo>
                    <a:pt x="483" y="0"/>
                  </a:lnTo>
                  <a:lnTo>
                    <a:pt x="446" y="0"/>
                  </a:lnTo>
                  <a:lnTo>
                    <a:pt x="410" y="2"/>
                  </a:lnTo>
                  <a:lnTo>
                    <a:pt x="376" y="6"/>
                  </a:lnTo>
                  <a:lnTo>
                    <a:pt x="340" y="11"/>
                  </a:lnTo>
                  <a:lnTo>
                    <a:pt x="306" y="19"/>
                  </a:lnTo>
                  <a:lnTo>
                    <a:pt x="270" y="28"/>
                  </a:lnTo>
                  <a:lnTo>
                    <a:pt x="236" y="40"/>
                  </a:lnTo>
                  <a:lnTo>
                    <a:pt x="201" y="55"/>
                  </a:lnTo>
                  <a:lnTo>
                    <a:pt x="167" y="72"/>
                  </a:lnTo>
                  <a:lnTo>
                    <a:pt x="133" y="90"/>
                  </a:lnTo>
                  <a:lnTo>
                    <a:pt x="98" y="112"/>
                  </a:lnTo>
                  <a:lnTo>
                    <a:pt x="85" y="121"/>
                  </a:lnTo>
                  <a:lnTo>
                    <a:pt x="74" y="131"/>
                  </a:lnTo>
                  <a:lnTo>
                    <a:pt x="64" y="143"/>
                  </a:lnTo>
                  <a:lnTo>
                    <a:pt x="54" y="156"/>
                  </a:lnTo>
                  <a:lnTo>
                    <a:pt x="45" y="171"/>
                  </a:lnTo>
                  <a:lnTo>
                    <a:pt x="37" y="187"/>
                  </a:lnTo>
                  <a:lnTo>
                    <a:pt x="30" y="205"/>
                  </a:lnTo>
                  <a:lnTo>
                    <a:pt x="24" y="224"/>
                  </a:lnTo>
                  <a:lnTo>
                    <a:pt x="18" y="244"/>
                  </a:lnTo>
                  <a:lnTo>
                    <a:pt x="14" y="267"/>
                  </a:lnTo>
                  <a:lnTo>
                    <a:pt x="10" y="289"/>
                  </a:lnTo>
                  <a:lnTo>
                    <a:pt x="7" y="313"/>
                  </a:lnTo>
                  <a:lnTo>
                    <a:pt x="5" y="338"/>
                  </a:lnTo>
                  <a:lnTo>
                    <a:pt x="2" y="363"/>
                  </a:lnTo>
                  <a:lnTo>
                    <a:pt x="1" y="390"/>
                  </a:lnTo>
                  <a:lnTo>
                    <a:pt x="0" y="417"/>
                  </a:lnTo>
                  <a:lnTo>
                    <a:pt x="1" y="474"/>
                  </a:lnTo>
                  <a:lnTo>
                    <a:pt x="4" y="533"/>
                  </a:lnTo>
                  <a:lnTo>
                    <a:pt x="8" y="594"/>
                  </a:lnTo>
                  <a:lnTo>
                    <a:pt x="14" y="657"/>
                  </a:lnTo>
                  <a:lnTo>
                    <a:pt x="20" y="720"/>
                  </a:lnTo>
                  <a:lnTo>
                    <a:pt x="29" y="784"/>
                  </a:lnTo>
                  <a:lnTo>
                    <a:pt x="38" y="847"/>
                  </a:lnTo>
                  <a:lnTo>
                    <a:pt x="47" y="908"/>
                  </a:lnTo>
                  <a:lnTo>
                    <a:pt x="136" y="922"/>
                  </a:lnTo>
                  <a:lnTo>
                    <a:pt x="136" y="847"/>
                  </a:lnTo>
                  <a:lnTo>
                    <a:pt x="136" y="774"/>
                  </a:lnTo>
                  <a:lnTo>
                    <a:pt x="137" y="737"/>
                  </a:lnTo>
                  <a:lnTo>
                    <a:pt x="139" y="700"/>
                  </a:lnTo>
                  <a:lnTo>
                    <a:pt x="141" y="664"/>
                  </a:lnTo>
                  <a:lnTo>
                    <a:pt x="146" y="630"/>
                  </a:lnTo>
                  <a:lnTo>
                    <a:pt x="153" y="595"/>
                  </a:lnTo>
                  <a:lnTo>
                    <a:pt x="160" y="562"/>
                  </a:lnTo>
                  <a:lnTo>
                    <a:pt x="166" y="545"/>
                  </a:lnTo>
                  <a:lnTo>
                    <a:pt x="171" y="528"/>
                  </a:lnTo>
                  <a:lnTo>
                    <a:pt x="177" y="513"/>
                  </a:lnTo>
                  <a:lnTo>
                    <a:pt x="185" y="497"/>
                  </a:lnTo>
                  <a:lnTo>
                    <a:pt x="193" y="483"/>
                  </a:lnTo>
                  <a:lnTo>
                    <a:pt x="200" y="467"/>
                  </a:lnTo>
                  <a:lnTo>
                    <a:pt x="209" y="453"/>
                  </a:lnTo>
                  <a:lnTo>
                    <a:pt x="219" y="439"/>
                  </a:lnTo>
                  <a:lnTo>
                    <a:pt x="230" y="425"/>
                  </a:lnTo>
                  <a:lnTo>
                    <a:pt x="243" y="411"/>
                  </a:lnTo>
                  <a:lnTo>
                    <a:pt x="255" y="398"/>
                  </a:lnTo>
                  <a:lnTo>
                    <a:pt x="268" y="386"/>
                  </a:lnTo>
                  <a:lnTo>
                    <a:pt x="296" y="375"/>
                  </a:lnTo>
                  <a:lnTo>
                    <a:pt x="324" y="366"/>
                  </a:lnTo>
                  <a:lnTo>
                    <a:pt x="353" y="357"/>
                  </a:lnTo>
                  <a:lnTo>
                    <a:pt x="380" y="349"/>
                  </a:lnTo>
                  <a:lnTo>
                    <a:pt x="409" y="342"/>
                  </a:lnTo>
                  <a:lnTo>
                    <a:pt x="438" y="337"/>
                  </a:lnTo>
                  <a:lnTo>
                    <a:pt x="467" y="332"/>
                  </a:lnTo>
                  <a:lnTo>
                    <a:pt x="496" y="329"/>
                  </a:lnTo>
                  <a:lnTo>
                    <a:pt x="526" y="327"/>
                  </a:lnTo>
                  <a:lnTo>
                    <a:pt x="556" y="326"/>
                  </a:lnTo>
                  <a:lnTo>
                    <a:pt x="586" y="326"/>
                  </a:lnTo>
                  <a:lnTo>
                    <a:pt x="616" y="326"/>
                  </a:lnTo>
                  <a:lnTo>
                    <a:pt x="646" y="328"/>
                  </a:lnTo>
                  <a:lnTo>
                    <a:pt x="677" y="330"/>
                  </a:lnTo>
                  <a:lnTo>
                    <a:pt x="708" y="335"/>
                  </a:lnTo>
                  <a:lnTo>
                    <a:pt x="739" y="339"/>
                  </a:lnTo>
                  <a:lnTo>
                    <a:pt x="771" y="346"/>
                  </a:lnTo>
                  <a:lnTo>
                    <a:pt x="801" y="355"/>
                  </a:lnTo>
                  <a:lnTo>
                    <a:pt x="832" y="363"/>
                  </a:lnTo>
                  <a:lnTo>
                    <a:pt x="862" y="374"/>
                  </a:lnTo>
                  <a:lnTo>
                    <a:pt x="892" y="386"/>
                  </a:lnTo>
                  <a:lnTo>
                    <a:pt x="921" y="398"/>
                  </a:lnTo>
                  <a:lnTo>
                    <a:pt x="950" y="411"/>
                  </a:lnTo>
                  <a:lnTo>
                    <a:pt x="978" y="426"/>
                  </a:lnTo>
                  <a:lnTo>
                    <a:pt x="1007" y="441"/>
                  </a:lnTo>
                  <a:lnTo>
                    <a:pt x="1035" y="458"/>
                  </a:lnTo>
                  <a:lnTo>
                    <a:pt x="1063" y="476"/>
                  </a:lnTo>
                  <a:lnTo>
                    <a:pt x="1091" y="495"/>
                  </a:lnTo>
                  <a:lnTo>
                    <a:pt x="1117" y="514"/>
                  </a:lnTo>
                  <a:lnTo>
                    <a:pt x="1144" y="535"/>
                  </a:lnTo>
                  <a:lnTo>
                    <a:pt x="1171" y="557"/>
                  </a:lnTo>
                  <a:lnTo>
                    <a:pt x="1196" y="580"/>
                  </a:lnTo>
                  <a:lnTo>
                    <a:pt x="1224" y="5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560" y="1954"/>
              <a:ext cx="137" cy="128"/>
            </a:xfrm>
            <a:custGeom>
              <a:avLst/>
              <a:gdLst>
                <a:gd name="T0" fmla="*/ 0 w 1238"/>
                <a:gd name="T1" fmla="*/ 28 h 1146"/>
                <a:gd name="T2" fmla="*/ 1213 w 1238"/>
                <a:gd name="T3" fmla="*/ 1146 h 1146"/>
                <a:gd name="T4" fmla="*/ 1238 w 1238"/>
                <a:gd name="T5" fmla="*/ 1113 h 1146"/>
                <a:gd name="T6" fmla="*/ 926 w 1238"/>
                <a:gd name="T7" fmla="*/ 617 h 1146"/>
                <a:gd name="T8" fmla="*/ 904 w 1238"/>
                <a:gd name="T9" fmla="*/ 606 h 1146"/>
                <a:gd name="T10" fmla="*/ 880 w 1238"/>
                <a:gd name="T11" fmla="*/ 595 h 1146"/>
                <a:gd name="T12" fmla="*/ 855 w 1238"/>
                <a:gd name="T13" fmla="*/ 585 h 1146"/>
                <a:gd name="T14" fmla="*/ 828 w 1238"/>
                <a:gd name="T15" fmla="*/ 576 h 1146"/>
                <a:gd name="T16" fmla="*/ 775 w 1238"/>
                <a:gd name="T17" fmla="*/ 558 h 1146"/>
                <a:gd name="T18" fmla="*/ 722 w 1238"/>
                <a:gd name="T19" fmla="*/ 539 h 1146"/>
                <a:gd name="T20" fmla="*/ 698 w 1238"/>
                <a:gd name="T21" fmla="*/ 528 h 1146"/>
                <a:gd name="T22" fmla="*/ 675 w 1238"/>
                <a:gd name="T23" fmla="*/ 517 h 1146"/>
                <a:gd name="T24" fmla="*/ 663 w 1238"/>
                <a:gd name="T25" fmla="*/ 510 h 1146"/>
                <a:gd name="T26" fmla="*/ 652 w 1238"/>
                <a:gd name="T27" fmla="*/ 503 h 1146"/>
                <a:gd name="T28" fmla="*/ 642 w 1238"/>
                <a:gd name="T29" fmla="*/ 497 h 1146"/>
                <a:gd name="T30" fmla="*/ 633 w 1238"/>
                <a:gd name="T31" fmla="*/ 489 h 1146"/>
                <a:gd name="T32" fmla="*/ 625 w 1238"/>
                <a:gd name="T33" fmla="*/ 481 h 1146"/>
                <a:gd name="T34" fmla="*/ 617 w 1238"/>
                <a:gd name="T35" fmla="*/ 472 h 1146"/>
                <a:gd name="T36" fmla="*/ 609 w 1238"/>
                <a:gd name="T37" fmla="*/ 463 h 1146"/>
                <a:gd name="T38" fmla="*/ 602 w 1238"/>
                <a:gd name="T39" fmla="*/ 454 h 1146"/>
                <a:gd name="T40" fmla="*/ 597 w 1238"/>
                <a:gd name="T41" fmla="*/ 444 h 1146"/>
                <a:gd name="T42" fmla="*/ 592 w 1238"/>
                <a:gd name="T43" fmla="*/ 433 h 1146"/>
                <a:gd name="T44" fmla="*/ 589 w 1238"/>
                <a:gd name="T45" fmla="*/ 421 h 1146"/>
                <a:gd name="T46" fmla="*/ 586 w 1238"/>
                <a:gd name="T47" fmla="*/ 409 h 1146"/>
                <a:gd name="T48" fmla="*/ 565 w 1238"/>
                <a:gd name="T49" fmla="*/ 283 h 1146"/>
                <a:gd name="T50" fmla="*/ 58 w 1238"/>
                <a:gd name="T51" fmla="*/ 0 h 1146"/>
                <a:gd name="T52" fmla="*/ 0 w 1238"/>
                <a:gd name="T53" fmla="*/ 2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8" h="1146">
                  <a:moveTo>
                    <a:pt x="0" y="28"/>
                  </a:moveTo>
                  <a:lnTo>
                    <a:pt x="1213" y="1146"/>
                  </a:lnTo>
                  <a:lnTo>
                    <a:pt x="1238" y="1113"/>
                  </a:lnTo>
                  <a:lnTo>
                    <a:pt x="926" y="617"/>
                  </a:lnTo>
                  <a:lnTo>
                    <a:pt x="904" y="606"/>
                  </a:lnTo>
                  <a:lnTo>
                    <a:pt x="880" y="595"/>
                  </a:lnTo>
                  <a:lnTo>
                    <a:pt x="855" y="585"/>
                  </a:lnTo>
                  <a:lnTo>
                    <a:pt x="828" y="576"/>
                  </a:lnTo>
                  <a:lnTo>
                    <a:pt x="775" y="558"/>
                  </a:lnTo>
                  <a:lnTo>
                    <a:pt x="722" y="539"/>
                  </a:lnTo>
                  <a:lnTo>
                    <a:pt x="698" y="528"/>
                  </a:lnTo>
                  <a:lnTo>
                    <a:pt x="675" y="517"/>
                  </a:lnTo>
                  <a:lnTo>
                    <a:pt x="663" y="510"/>
                  </a:lnTo>
                  <a:lnTo>
                    <a:pt x="652" y="503"/>
                  </a:lnTo>
                  <a:lnTo>
                    <a:pt x="642" y="497"/>
                  </a:lnTo>
                  <a:lnTo>
                    <a:pt x="633" y="489"/>
                  </a:lnTo>
                  <a:lnTo>
                    <a:pt x="625" y="481"/>
                  </a:lnTo>
                  <a:lnTo>
                    <a:pt x="617" y="472"/>
                  </a:lnTo>
                  <a:lnTo>
                    <a:pt x="609" y="463"/>
                  </a:lnTo>
                  <a:lnTo>
                    <a:pt x="602" y="454"/>
                  </a:lnTo>
                  <a:lnTo>
                    <a:pt x="597" y="444"/>
                  </a:lnTo>
                  <a:lnTo>
                    <a:pt x="592" y="433"/>
                  </a:lnTo>
                  <a:lnTo>
                    <a:pt x="589" y="421"/>
                  </a:lnTo>
                  <a:lnTo>
                    <a:pt x="586" y="409"/>
                  </a:lnTo>
                  <a:lnTo>
                    <a:pt x="565" y="283"/>
                  </a:lnTo>
                  <a:lnTo>
                    <a:pt x="58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642" y="1998"/>
              <a:ext cx="54" cy="14"/>
            </a:xfrm>
            <a:custGeom>
              <a:avLst/>
              <a:gdLst>
                <a:gd name="T0" fmla="*/ 241 w 484"/>
                <a:gd name="T1" fmla="*/ 0 h 127"/>
                <a:gd name="T2" fmla="*/ 484 w 484"/>
                <a:gd name="T3" fmla="*/ 0 h 127"/>
                <a:gd name="T4" fmla="*/ 483 w 484"/>
                <a:gd name="T5" fmla="*/ 7 h 127"/>
                <a:gd name="T6" fmla="*/ 483 w 484"/>
                <a:gd name="T7" fmla="*/ 14 h 127"/>
                <a:gd name="T8" fmla="*/ 480 w 484"/>
                <a:gd name="T9" fmla="*/ 20 h 127"/>
                <a:gd name="T10" fmla="*/ 478 w 484"/>
                <a:gd name="T11" fmla="*/ 26 h 127"/>
                <a:gd name="T12" fmla="*/ 473 w 484"/>
                <a:gd name="T13" fmla="*/ 38 h 127"/>
                <a:gd name="T14" fmla="*/ 465 w 484"/>
                <a:gd name="T15" fmla="*/ 50 h 127"/>
                <a:gd name="T16" fmla="*/ 454 w 484"/>
                <a:gd name="T17" fmla="*/ 62 h 127"/>
                <a:gd name="T18" fmla="*/ 443 w 484"/>
                <a:gd name="T19" fmla="*/ 72 h 127"/>
                <a:gd name="T20" fmla="*/ 428 w 484"/>
                <a:gd name="T21" fmla="*/ 82 h 127"/>
                <a:gd name="T22" fmla="*/ 413 w 484"/>
                <a:gd name="T23" fmla="*/ 90 h 127"/>
                <a:gd name="T24" fmla="*/ 396 w 484"/>
                <a:gd name="T25" fmla="*/ 98 h 127"/>
                <a:gd name="T26" fmla="*/ 377 w 484"/>
                <a:gd name="T27" fmla="*/ 106 h 127"/>
                <a:gd name="T28" fmla="*/ 357 w 484"/>
                <a:gd name="T29" fmla="*/ 112 h 127"/>
                <a:gd name="T30" fmla="*/ 336 w 484"/>
                <a:gd name="T31" fmla="*/ 117 h 127"/>
                <a:gd name="T32" fmla="*/ 314 w 484"/>
                <a:gd name="T33" fmla="*/ 122 h 127"/>
                <a:gd name="T34" fmla="*/ 290 w 484"/>
                <a:gd name="T35" fmla="*/ 125 h 127"/>
                <a:gd name="T36" fmla="*/ 266 w 484"/>
                <a:gd name="T37" fmla="*/ 127 h 127"/>
                <a:gd name="T38" fmla="*/ 241 w 484"/>
                <a:gd name="T39" fmla="*/ 127 h 127"/>
                <a:gd name="T40" fmla="*/ 217 w 484"/>
                <a:gd name="T41" fmla="*/ 127 h 127"/>
                <a:gd name="T42" fmla="*/ 193 w 484"/>
                <a:gd name="T43" fmla="*/ 125 h 127"/>
                <a:gd name="T44" fmla="*/ 170 w 484"/>
                <a:gd name="T45" fmla="*/ 122 h 127"/>
                <a:gd name="T46" fmla="*/ 148 w 484"/>
                <a:gd name="T47" fmla="*/ 117 h 127"/>
                <a:gd name="T48" fmla="*/ 127 w 484"/>
                <a:gd name="T49" fmla="*/ 112 h 127"/>
                <a:gd name="T50" fmla="*/ 107 w 484"/>
                <a:gd name="T51" fmla="*/ 106 h 127"/>
                <a:gd name="T52" fmla="*/ 88 w 484"/>
                <a:gd name="T53" fmla="*/ 98 h 127"/>
                <a:gd name="T54" fmla="*/ 71 w 484"/>
                <a:gd name="T55" fmla="*/ 90 h 127"/>
                <a:gd name="T56" fmla="*/ 56 w 484"/>
                <a:gd name="T57" fmla="*/ 82 h 127"/>
                <a:gd name="T58" fmla="*/ 41 w 484"/>
                <a:gd name="T59" fmla="*/ 72 h 127"/>
                <a:gd name="T60" fmla="*/ 29 w 484"/>
                <a:gd name="T61" fmla="*/ 62 h 127"/>
                <a:gd name="T62" fmla="*/ 19 w 484"/>
                <a:gd name="T63" fmla="*/ 50 h 127"/>
                <a:gd name="T64" fmla="*/ 11 w 484"/>
                <a:gd name="T65" fmla="*/ 38 h 127"/>
                <a:gd name="T66" fmla="*/ 5 w 484"/>
                <a:gd name="T67" fmla="*/ 26 h 127"/>
                <a:gd name="T68" fmla="*/ 2 w 484"/>
                <a:gd name="T69" fmla="*/ 20 h 127"/>
                <a:gd name="T70" fmla="*/ 1 w 484"/>
                <a:gd name="T71" fmla="*/ 14 h 127"/>
                <a:gd name="T72" fmla="*/ 0 w 484"/>
                <a:gd name="T73" fmla="*/ 7 h 127"/>
                <a:gd name="T74" fmla="*/ 0 w 484"/>
                <a:gd name="T75" fmla="*/ 0 h 127"/>
                <a:gd name="T76" fmla="*/ 241 w 484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27">
                  <a:moveTo>
                    <a:pt x="241" y="0"/>
                  </a:moveTo>
                  <a:lnTo>
                    <a:pt x="484" y="0"/>
                  </a:lnTo>
                  <a:lnTo>
                    <a:pt x="483" y="7"/>
                  </a:lnTo>
                  <a:lnTo>
                    <a:pt x="483" y="14"/>
                  </a:lnTo>
                  <a:lnTo>
                    <a:pt x="480" y="20"/>
                  </a:lnTo>
                  <a:lnTo>
                    <a:pt x="478" y="26"/>
                  </a:lnTo>
                  <a:lnTo>
                    <a:pt x="473" y="38"/>
                  </a:lnTo>
                  <a:lnTo>
                    <a:pt x="465" y="50"/>
                  </a:lnTo>
                  <a:lnTo>
                    <a:pt x="454" y="62"/>
                  </a:lnTo>
                  <a:lnTo>
                    <a:pt x="443" y="72"/>
                  </a:lnTo>
                  <a:lnTo>
                    <a:pt x="428" y="82"/>
                  </a:lnTo>
                  <a:lnTo>
                    <a:pt x="413" y="90"/>
                  </a:lnTo>
                  <a:lnTo>
                    <a:pt x="396" y="98"/>
                  </a:lnTo>
                  <a:lnTo>
                    <a:pt x="377" y="106"/>
                  </a:lnTo>
                  <a:lnTo>
                    <a:pt x="357" y="112"/>
                  </a:lnTo>
                  <a:lnTo>
                    <a:pt x="336" y="117"/>
                  </a:lnTo>
                  <a:lnTo>
                    <a:pt x="314" y="122"/>
                  </a:lnTo>
                  <a:lnTo>
                    <a:pt x="290" y="125"/>
                  </a:lnTo>
                  <a:lnTo>
                    <a:pt x="266" y="127"/>
                  </a:lnTo>
                  <a:lnTo>
                    <a:pt x="241" y="127"/>
                  </a:lnTo>
                  <a:lnTo>
                    <a:pt x="217" y="127"/>
                  </a:lnTo>
                  <a:lnTo>
                    <a:pt x="193" y="125"/>
                  </a:lnTo>
                  <a:lnTo>
                    <a:pt x="170" y="122"/>
                  </a:lnTo>
                  <a:lnTo>
                    <a:pt x="148" y="117"/>
                  </a:lnTo>
                  <a:lnTo>
                    <a:pt x="127" y="112"/>
                  </a:lnTo>
                  <a:lnTo>
                    <a:pt x="107" y="106"/>
                  </a:lnTo>
                  <a:lnTo>
                    <a:pt x="88" y="98"/>
                  </a:lnTo>
                  <a:lnTo>
                    <a:pt x="71" y="90"/>
                  </a:lnTo>
                  <a:lnTo>
                    <a:pt x="56" y="82"/>
                  </a:lnTo>
                  <a:lnTo>
                    <a:pt x="41" y="72"/>
                  </a:lnTo>
                  <a:lnTo>
                    <a:pt x="29" y="62"/>
                  </a:lnTo>
                  <a:lnTo>
                    <a:pt x="19" y="50"/>
                  </a:lnTo>
                  <a:lnTo>
                    <a:pt x="11" y="38"/>
                  </a:lnTo>
                  <a:lnTo>
                    <a:pt x="5" y="26"/>
                  </a:lnTo>
                  <a:lnTo>
                    <a:pt x="2" y="20"/>
                  </a:lnTo>
                  <a:lnTo>
                    <a:pt x="1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579" y="1918"/>
              <a:ext cx="250" cy="82"/>
            </a:xfrm>
            <a:custGeom>
              <a:avLst/>
              <a:gdLst>
                <a:gd name="T0" fmla="*/ 9 w 2246"/>
                <a:gd name="T1" fmla="*/ 266 h 738"/>
                <a:gd name="T2" fmla="*/ 420 w 2246"/>
                <a:gd name="T3" fmla="*/ 405 h 738"/>
                <a:gd name="T4" fmla="*/ 520 w 2246"/>
                <a:gd name="T5" fmla="*/ 498 h 738"/>
                <a:gd name="T6" fmla="*/ 1684 w 2246"/>
                <a:gd name="T7" fmla="*/ 704 h 738"/>
                <a:gd name="T8" fmla="*/ 2212 w 2246"/>
                <a:gd name="T9" fmla="*/ 738 h 738"/>
                <a:gd name="T10" fmla="*/ 2246 w 2246"/>
                <a:gd name="T11" fmla="*/ 691 h 738"/>
                <a:gd name="T12" fmla="*/ 1224 w 2246"/>
                <a:gd name="T13" fmla="*/ 420 h 738"/>
                <a:gd name="T14" fmla="*/ 1172 w 2246"/>
                <a:gd name="T15" fmla="*/ 398 h 738"/>
                <a:gd name="T16" fmla="*/ 1122 w 2246"/>
                <a:gd name="T17" fmla="*/ 376 h 738"/>
                <a:gd name="T18" fmla="*/ 1071 w 2246"/>
                <a:gd name="T19" fmla="*/ 353 h 738"/>
                <a:gd name="T20" fmla="*/ 1020 w 2246"/>
                <a:gd name="T21" fmla="*/ 330 h 738"/>
                <a:gd name="T22" fmla="*/ 969 w 2246"/>
                <a:gd name="T23" fmla="*/ 308 h 738"/>
                <a:gd name="T24" fmla="*/ 918 w 2246"/>
                <a:gd name="T25" fmla="*/ 285 h 738"/>
                <a:gd name="T26" fmla="*/ 867 w 2246"/>
                <a:gd name="T27" fmla="*/ 263 h 738"/>
                <a:gd name="T28" fmla="*/ 816 w 2246"/>
                <a:gd name="T29" fmla="*/ 241 h 738"/>
                <a:gd name="T30" fmla="*/ 766 w 2246"/>
                <a:gd name="T31" fmla="*/ 217 h 738"/>
                <a:gd name="T32" fmla="*/ 714 w 2246"/>
                <a:gd name="T33" fmla="*/ 195 h 738"/>
                <a:gd name="T34" fmla="*/ 663 w 2246"/>
                <a:gd name="T35" fmla="*/ 173 h 738"/>
                <a:gd name="T36" fmla="*/ 612 w 2246"/>
                <a:gd name="T37" fmla="*/ 151 h 738"/>
                <a:gd name="T38" fmla="*/ 561 w 2246"/>
                <a:gd name="T39" fmla="*/ 127 h 738"/>
                <a:gd name="T40" fmla="*/ 510 w 2246"/>
                <a:gd name="T41" fmla="*/ 105 h 738"/>
                <a:gd name="T42" fmla="*/ 459 w 2246"/>
                <a:gd name="T43" fmla="*/ 83 h 738"/>
                <a:gd name="T44" fmla="*/ 409 w 2246"/>
                <a:gd name="T45" fmla="*/ 60 h 738"/>
                <a:gd name="T46" fmla="*/ 380 w 2246"/>
                <a:gd name="T47" fmla="*/ 48 h 738"/>
                <a:gd name="T48" fmla="*/ 352 w 2246"/>
                <a:gd name="T49" fmla="*/ 37 h 738"/>
                <a:gd name="T50" fmla="*/ 325 w 2246"/>
                <a:gd name="T51" fmla="*/ 28 h 738"/>
                <a:gd name="T52" fmla="*/ 301 w 2246"/>
                <a:gd name="T53" fmla="*/ 20 h 738"/>
                <a:gd name="T54" fmla="*/ 276 w 2246"/>
                <a:gd name="T55" fmla="*/ 14 h 738"/>
                <a:gd name="T56" fmla="*/ 253 w 2246"/>
                <a:gd name="T57" fmla="*/ 9 h 738"/>
                <a:gd name="T58" fmla="*/ 230 w 2246"/>
                <a:gd name="T59" fmla="*/ 5 h 738"/>
                <a:gd name="T60" fmla="*/ 209 w 2246"/>
                <a:gd name="T61" fmla="*/ 2 h 738"/>
                <a:gd name="T62" fmla="*/ 189 w 2246"/>
                <a:gd name="T63" fmla="*/ 0 h 738"/>
                <a:gd name="T64" fmla="*/ 170 w 2246"/>
                <a:gd name="T65" fmla="*/ 0 h 738"/>
                <a:gd name="T66" fmla="*/ 151 w 2246"/>
                <a:gd name="T67" fmla="*/ 1 h 738"/>
                <a:gd name="T68" fmla="*/ 134 w 2246"/>
                <a:gd name="T69" fmla="*/ 4 h 738"/>
                <a:gd name="T70" fmla="*/ 118 w 2246"/>
                <a:gd name="T71" fmla="*/ 7 h 738"/>
                <a:gd name="T72" fmla="*/ 103 w 2246"/>
                <a:gd name="T73" fmla="*/ 12 h 738"/>
                <a:gd name="T74" fmla="*/ 89 w 2246"/>
                <a:gd name="T75" fmla="*/ 18 h 738"/>
                <a:gd name="T76" fmla="*/ 75 w 2246"/>
                <a:gd name="T77" fmla="*/ 25 h 738"/>
                <a:gd name="T78" fmla="*/ 63 w 2246"/>
                <a:gd name="T79" fmla="*/ 32 h 738"/>
                <a:gd name="T80" fmla="*/ 52 w 2246"/>
                <a:gd name="T81" fmla="*/ 41 h 738"/>
                <a:gd name="T82" fmla="*/ 42 w 2246"/>
                <a:gd name="T83" fmla="*/ 51 h 738"/>
                <a:gd name="T84" fmla="*/ 33 w 2246"/>
                <a:gd name="T85" fmla="*/ 63 h 738"/>
                <a:gd name="T86" fmla="*/ 25 w 2246"/>
                <a:gd name="T87" fmla="*/ 74 h 738"/>
                <a:gd name="T88" fmla="*/ 19 w 2246"/>
                <a:gd name="T89" fmla="*/ 87 h 738"/>
                <a:gd name="T90" fmla="*/ 13 w 2246"/>
                <a:gd name="T91" fmla="*/ 102 h 738"/>
                <a:gd name="T92" fmla="*/ 9 w 2246"/>
                <a:gd name="T93" fmla="*/ 116 h 738"/>
                <a:gd name="T94" fmla="*/ 5 w 2246"/>
                <a:gd name="T95" fmla="*/ 132 h 738"/>
                <a:gd name="T96" fmla="*/ 2 w 2246"/>
                <a:gd name="T97" fmla="*/ 148 h 738"/>
                <a:gd name="T98" fmla="*/ 1 w 2246"/>
                <a:gd name="T99" fmla="*/ 166 h 738"/>
                <a:gd name="T100" fmla="*/ 0 w 2246"/>
                <a:gd name="T101" fmla="*/ 184 h 738"/>
                <a:gd name="T102" fmla="*/ 1 w 2246"/>
                <a:gd name="T103" fmla="*/ 204 h 738"/>
                <a:gd name="T104" fmla="*/ 3 w 2246"/>
                <a:gd name="T105" fmla="*/ 224 h 738"/>
                <a:gd name="T106" fmla="*/ 5 w 2246"/>
                <a:gd name="T107" fmla="*/ 244 h 738"/>
                <a:gd name="T108" fmla="*/ 9 w 2246"/>
                <a:gd name="T109" fmla="*/ 26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6" h="738">
                  <a:moveTo>
                    <a:pt x="9" y="266"/>
                  </a:moveTo>
                  <a:lnTo>
                    <a:pt x="420" y="405"/>
                  </a:lnTo>
                  <a:lnTo>
                    <a:pt x="520" y="498"/>
                  </a:lnTo>
                  <a:lnTo>
                    <a:pt x="1684" y="704"/>
                  </a:lnTo>
                  <a:lnTo>
                    <a:pt x="2212" y="738"/>
                  </a:lnTo>
                  <a:lnTo>
                    <a:pt x="2246" y="691"/>
                  </a:lnTo>
                  <a:lnTo>
                    <a:pt x="1224" y="420"/>
                  </a:lnTo>
                  <a:lnTo>
                    <a:pt x="1172" y="398"/>
                  </a:lnTo>
                  <a:lnTo>
                    <a:pt x="1122" y="376"/>
                  </a:lnTo>
                  <a:lnTo>
                    <a:pt x="1071" y="353"/>
                  </a:lnTo>
                  <a:lnTo>
                    <a:pt x="1020" y="330"/>
                  </a:lnTo>
                  <a:lnTo>
                    <a:pt x="969" y="308"/>
                  </a:lnTo>
                  <a:lnTo>
                    <a:pt x="918" y="285"/>
                  </a:lnTo>
                  <a:lnTo>
                    <a:pt x="867" y="263"/>
                  </a:lnTo>
                  <a:lnTo>
                    <a:pt x="816" y="241"/>
                  </a:lnTo>
                  <a:lnTo>
                    <a:pt x="766" y="217"/>
                  </a:lnTo>
                  <a:lnTo>
                    <a:pt x="714" y="195"/>
                  </a:lnTo>
                  <a:lnTo>
                    <a:pt x="663" y="173"/>
                  </a:lnTo>
                  <a:lnTo>
                    <a:pt x="612" y="151"/>
                  </a:lnTo>
                  <a:lnTo>
                    <a:pt x="561" y="127"/>
                  </a:lnTo>
                  <a:lnTo>
                    <a:pt x="510" y="105"/>
                  </a:lnTo>
                  <a:lnTo>
                    <a:pt x="459" y="83"/>
                  </a:lnTo>
                  <a:lnTo>
                    <a:pt x="409" y="60"/>
                  </a:lnTo>
                  <a:lnTo>
                    <a:pt x="380" y="48"/>
                  </a:lnTo>
                  <a:lnTo>
                    <a:pt x="352" y="37"/>
                  </a:lnTo>
                  <a:lnTo>
                    <a:pt x="325" y="28"/>
                  </a:lnTo>
                  <a:lnTo>
                    <a:pt x="301" y="20"/>
                  </a:lnTo>
                  <a:lnTo>
                    <a:pt x="276" y="14"/>
                  </a:lnTo>
                  <a:lnTo>
                    <a:pt x="253" y="9"/>
                  </a:lnTo>
                  <a:lnTo>
                    <a:pt x="230" y="5"/>
                  </a:lnTo>
                  <a:lnTo>
                    <a:pt x="209" y="2"/>
                  </a:lnTo>
                  <a:lnTo>
                    <a:pt x="189" y="0"/>
                  </a:lnTo>
                  <a:lnTo>
                    <a:pt x="170" y="0"/>
                  </a:lnTo>
                  <a:lnTo>
                    <a:pt x="151" y="1"/>
                  </a:lnTo>
                  <a:lnTo>
                    <a:pt x="134" y="4"/>
                  </a:lnTo>
                  <a:lnTo>
                    <a:pt x="118" y="7"/>
                  </a:lnTo>
                  <a:lnTo>
                    <a:pt x="103" y="12"/>
                  </a:lnTo>
                  <a:lnTo>
                    <a:pt x="89" y="18"/>
                  </a:lnTo>
                  <a:lnTo>
                    <a:pt x="75" y="25"/>
                  </a:lnTo>
                  <a:lnTo>
                    <a:pt x="63" y="32"/>
                  </a:lnTo>
                  <a:lnTo>
                    <a:pt x="52" y="41"/>
                  </a:lnTo>
                  <a:lnTo>
                    <a:pt x="42" y="51"/>
                  </a:lnTo>
                  <a:lnTo>
                    <a:pt x="33" y="63"/>
                  </a:lnTo>
                  <a:lnTo>
                    <a:pt x="25" y="74"/>
                  </a:lnTo>
                  <a:lnTo>
                    <a:pt x="19" y="87"/>
                  </a:lnTo>
                  <a:lnTo>
                    <a:pt x="13" y="102"/>
                  </a:lnTo>
                  <a:lnTo>
                    <a:pt x="9" y="116"/>
                  </a:lnTo>
                  <a:lnTo>
                    <a:pt x="5" y="132"/>
                  </a:lnTo>
                  <a:lnTo>
                    <a:pt x="2" y="148"/>
                  </a:lnTo>
                  <a:lnTo>
                    <a:pt x="1" y="166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3" y="224"/>
                  </a:lnTo>
                  <a:lnTo>
                    <a:pt x="5" y="244"/>
                  </a:lnTo>
                  <a:lnTo>
                    <a:pt x="9" y="26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709" y="2004"/>
              <a:ext cx="189" cy="53"/>
            </a:xfrm>
            <a:custGeom>
              <a:avLst/>
              <a:gdLst>
                <a:gd name="T0" fmla="*/ 13 w 1696"/>
                <a:gd name="T1" fmla="*/ 0 h 482"/>
                <a:gd name="T2" fmla="*/ 816 w 1696"/>
                <a:gd name="T3" fmla="*/ 112 h 482"/>
                <a:gd name="T4" fmla="*/ 1692 w 1696"/>
                <a:gd name="T5" fmla="*/ 417 h 482"/>
                <a:gd name="T6" fmla="*/ 1693 w 1696"/>
                <a:gd name="T7" fmla="*/ 434 h 482"/>
                <a:gd name="T8" fmla="*/ 1694 w 1696"/>
                <a:gd name="T9" fmla="*/ 449 h 482"/>
                <a:gd name="T10" fmla="*/ 1695 w 1696"/>
                <a:gd name="T11" fmla="*/ 466 h 482"/>
                <a:gd name="T12" fmla="*/ 1696 w 1696"/>
                <a:gd name="T13" fmla="*/ 482 h 482"/>
                <a:gd name="T14" fmla="*/ 1640 w 1696"/>
                <a:gd name="T15" fmla="*/ 480 h 482"/>
                <a:gd name="T16" fmla="*/ 1584 w 1696"/>
                <a:gd name="T17" fmla="*/ 476 h 482"/>
                <a:gd name="T18" fmla="*/ 1528 w 1696"/>
                <a:gd name="T19" fmla="*/ 473 h 482"/>
                <a:gd name="T20" fmla="*/ 1473 w 1696"/>
                <a:gd name="T21" fmla="*/ 468 h 482"/>
                <a:gd name="T22" fmla="*/ 1418 w 1696"/>
                <a:gd name="T23" fmla="*/ 464 h 482"/>
                <a:gd name="T24" fmla="*/ 1363 w 1696"/>
                <a:gd name="T25" fmla="*/ 458 h 482"/>
                <a:gd name="T26" fmla="*/ 1308 w 1696"/>
                <a:gd name="T27" fmla="*/ 452 h 482"/>
                <a:gd name="T28" fmla="*/ 1254 w 1696"/>
                <a:gd name="T29" fmla="*/ 445 h 482"/>
                <a:gd name="T30" fmla="*/ 1198 w 1696"/>
                <a:gd name="T31" fmla="*/ 438 h 482"/>
                <a:gd name="T32" fmla="*/ 1145 w 1696"/>
                <a:gd name="T33" fmla="*/ 429 h 482"/>
                <a:gd name="T34" fmla="*/ 1090 w 1696"/>
                <a:gd name="T35" fmla="*/ 422 h 482"/>
                <a:gd name="T36" fmla="*/ 1036 w 1696"/>
                <a:gd name="T37" fmla="*/ 412 h 482"/>
                <a:gd name="T38" fmla="*/ 983 w 1696"/>
                <a:gd name="T39" fmla="*/ 402 h 482"/>
                <a:gd name="T40" fmla="*/ 929 w 1696"/>
                <a:gd name="T41" fmla="*/ 392 h 482"/>
                <a:gd name="T42" fmla="*/ 876 w 1696"/>
                <a:gd name="T43" fmla="*/ 380 h 482"/>
                <a:gd name="T44" fmla="*/ 823 w 1696"/>
                <a:gd name="T45" fmla="*/ 368 h 482"/>
                <a:gd name="T46" fmla="*/ 769 w 1696"/>
                <a:gd name="T47" fmla="*/ 355 h 482"/>
                <a:gd name="T48" fmla="*/ 717 w 1696"/>
                <a:gd name="T49" fmla="*/ 341 h 482"/>
                <a:gd name="T50" fmla="*/ 664 w 1696"/>
                <a:gd name="T51" fmla="*/ 328 h 482"/>
                <a:gd name="T52" fmla="*/ 611 w 1696"/>
                <a:gd name="T53" fmla="*/ 312 h 482"/>
                <a:gd name="T54" fmla="*/ 559 w 1696"/>
                <a:gd name="T55" fmla="*/ 297 h 482"/>
                <a:gd name="T56" fmla="*/ 508 w 1696"/>
                <a:gd name="T57" fmla="*/ 280 h 482"/>
                <a:gd name="T58" fmla="*/ 456 w 1696"/>
                <a:gd name="T59" fmla="*/ 263 h 482"/>
                <a:gd name="T60" fmla="*/ 405 w 1696"/>
                <a:gd name="T61" fmla="*/ 246 h 482"/>
                <a:gd name="T62" fmla="*/ 352 w 1696"/>
                <a:gd name="T63" fmla="*/ 227 h 482"/>
                <a:gd name="T64" fmla="*/ 302 w 1696"/>
                <a:gd name="T65" fmla="*/ 208 h 482"/>
                <a:gd name="T66" fmla="*/ 251 w 1696"/>
                <a:gd name="T67" fmla="*/ 188 h 482"/>
                <a:gd name="T68" fmla="*/ 200 w 1696"/>
                <a:gd name="T69" fmla="*/ 166 h 482"/>
                <a:gd name="T70" fmla="*/ 150 w 1696"/>
                <a:gd name="T71" fmla="*/ 144 h 482"/>
                <a:gd name="T72" fmla="*/ 100 w 1696"/>
                <a:gd name="T73" fmla="*/ 122 h 482"/>
                <a:gd name="T74" fmla="*/ 50 w 1696"/>
                <a:gd name="T75" fmla="*/ 98 h 482"/>
                <a:gd name="T76" fmla="*/ 0 w 1696"/>
                <a:gd name="T77" fmla="*/ 74 h 482"/>
                <a:gd name="T78" fmla="*/ 13 w 1696"/>
                <a:gd name="T7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6" h="482">
                  <a:moveTo>
                    <a:pt x="13" y="0"/>
                  </a:moveTo>
                  <a:lnTo>
                    <a:pt x="816" y="112"/>
                  </a:lnTo>
                  <a:lnTo>
                    <a:pt x="1692" y="417"/>
                  </a:lnTo>
                  <a:lnTo>
                    <a:pt x="1693" y="434"/>
                  </a:lnTo>
                  <a:lnTo>
                    <a:pt x="1694" y="449"/>
                  </a:lnTo>
                  <a:lnTo>
                    <a:pt x="1695" y="466"/>
                  </a:lnTo>
                  <a:lnTo>
                    <a:pt x="1696" y="482"/>
                  </a:lnTo>
                  <a:lnTo>
                    <a:pt x="1640" y="480"/>
                  </a:lnTo>
                  <a:lnTo>
                    <a:pt x="1584" y="476"/>
                  </a:lnTo>
                  <a:lnTo>
                    <a:pt x="1528" y="473"/>
                  </a:lnTo>
                  <a:lnTo>
                    <a:pt x="1473" y="468"/>
                  </a:lnTo>
                  <a:lnTo>
                    <a:pt x="1418" y="464"/>
                  </a:lnTo>
                  <a:lnTo>
                    <a:pt x="1363" y="458"/>
                  </a:lnTo>
                  <a:lnTo>
                    <a:pt x="1308" y="452"/>
                  </a:lnTo>
                  <a:lnTo>
                    <a:pt x="1254" y="445"/>
                  </a:lnTo>
                  <a:lnTo>
                    <a:pt x="1198" y="438"/>
                  </a:lnTo>
                  <a:lnTo>
                    <a:pt x="1145" y="429"/>
                  </a:lnTo>
                  <a:lnTo>
                    <a:pt x="1090" y="422"/>
                  </a:lnTo>
                  <a:lnTo>
                    <a:pt x="1036" y="412"/>
                  </a:lnTo>
                  <a:lnTo>
                    <a:pt x="983" y="402"/>
                  </a:lnTo>
                  <a:lnTo>
                    <a:pt x="929" y="392"/>
                  </a:lnTo>
                  <a:lnTo>
                    <a:pt x="876" y="380"/>
                  </a:lnTo>
                  <a:lnTo>
                    <a:pt x="823" y="368"/>
                  </a:lnTo>
                  <a:lnTo>
                    <a:pt x="769" y="355"/>
                  </a:lnTo>
                  <a:lnTo>
                    <a:pt x="717" y="341"/>
                  </a:lnTo>
                  <a:lnTo>
                    <a:pt x="664" y="328"/>
                  </a:lnTo>
                  <a:lnTo>
                    <a:pt x="611" y="312"/>
                  </a:lnTo>
                  <a:lnTo>
                    <a:pt x="559" y="297"/>
                  </a:lnTo>
                  <a:lnTo>
                    <a:pt x="508" y="280"/>
                  </a:lnTo>
                  <a:lnTo>
                    <a:pt x="456" y="263"/>
                  </a:lnTo>
                  <a:lnTo>
                    <a:pt x="405" y="246"/>
                  </a:lnTo>
                  <a:lnTo>
                    <a:pt x="352" y="227"/>
                  </a:lnTo>
                  <a:lnTo>
                    <a:pt x="302" y="208"/>
                  </a:lnTo>
                  <a:lnTo>
                    <a:pt x="251" y="188"/>
                  </a:lnTo>
                  <a:lnTo>
                    <a:pt x="200" y="166"/>
                  </a:lnTo>
                  <a:lnTo>
                    <a:pt x="150" y="144"/>
                  </a:lnTo>
                  <a:lnTo>
                    <a:pt x="100" y="122"/>
                  </a:lnTo>
                  <a:lnTo>
                    <a:pt x="50" y="98"/>
                  </a:lnTo>
                  <a:lnTo>
                    <a:pt x="0" y="7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682" y="2025"/>
              <a:ext cx="208" cy="179"/>
            </a:xfrm>
            <a:custGeom>
              <a:avLst/>
              <a:gdLst>
                <a:gd name="T0" fmla="*/ 78 w 1868"/>
                <a:gd name="T1" fmla="*/ 30 h 1610"/>
                <a:gd name="T2" fmla="*/ 183 w 1868"/>
                <a:gd name="T3" fmla="*/ 24 h 1610"/>
                <a:gd name="T4" fmla="*/ 274 w 1868"/>
                <a:gd name="T5" fmla="*/ 90 h 1610"/>
                <a:gd name="T6" fmla="*/ 374 w 1868"/>
                <a:gd name="T7" fmla="*/ 148 h 1610"/>
                <a:gd name="T8" fmla="*/ 482 w 1868"/>
                <a:gd name="T9" fmla="*/ 198 h 1610"/>
                <a:gd name="T10" fmla="*/ 597 w 1868"/>
                <a:gd name="T11" fmla="*/ 242 h 1610"/>
                <a:gd name="T12" fmla="*/ 720 w 1868"/>
                <a:gd name="T13" fmla="*/ 278 h 1610"/>
                <a:gd name="T14" fmla="*/ 977 w 1868"/>
                <a:gd name="T15" fmla="*/ 340 h 1610"/>
                <a:gd name="T16" fmla="*/ 1245 w 1868"/>
                <a:gd name="T17" fmla="*/ 392 h 1610"/>
                <a:gd name="T18" fmla="*/ 1863 w 1868"/>
                <a:gd name="T19" fmla="*/ 859 h 1610"/>
                <a:gd name="T20" fmla="*/ 1867 w 1868"/>
                <a:gd name="T21" fmla="*/ 958 h 1610"/>
                <a:gd name="T22" fmla="*/ 1730 w 1868"/>
                <a:gd name="T23" fmla="*/ 891 h 1610"/>
                <a:gd name="T24" fmla="*/ 1626 w 1868"/>
                <a:gd name="T25" fmla="*/ 823 h 1610"/>
                <a:gd name="T26" fmla="*/ 1522 w 1868"/>
                <a:gd name="T27" fmla="*/ 763 h 1610"/>
                <a:gd name="T28" fmla="*/ 1418 w 1868"/>
                <a:gd name="T29" fmla="*/ 710 h 1610"/>
                <a:gd name="T30" fmla="*/ 1314 w 1868"/>
                <a:gd name="T31" fmla="*/ 665 h 1610"/>
                <a:gd name="T32" fmla="*/ 1195 w 1868"/>
                <a:gd name="T33" fmla="*/ 743 h 1610"/>
                <a:gd name="T34" fmla="*/ 1199 w 1868"/>
                <a:gd name="T35" fmla="*/ 833 h 1610"/>
                <a:gd name="T36" fmla="*/ 1254 w 1868"/>
                <a:gd name="T37" fmla="*/ 936 h 1610"/>
                <a:gd name="T38" fmla="*/ 1296 w 1868"/>
                <a:gd name="T39" fmla="*/ 1043 h 1610"/>
                <a:gd name="T40" fmla="*/ 1328 w 1868"/>
                <a:gd name="T41" fmla="*/ 1155 h 1610"/>
                <a:gd name="T42" fmla="*/ 1347 w 1868"/>
                <a:gd name="T43" fmla="*/ 1271 h 1610"/>
                <a:gd name="T44" fmla="*/ 1334 w 1868"/>
                <a:gd name="T45" fmla="*/ 1357 h 1610"/>
                <a:gd name="T46" fmla="*/ 1280 w 1868"/>
                <a:gd name="T47" fmla="*/ 1369 h 1610"/>
                <a:gd name="T48" fmla="*/ 1206 w 1868"/>
                <a:gd name="T49" fmla="*/ 1223 h 1610"/>
                <a:gd name="T50" fmla="*/ 1121 w 1868"/>
                <a:gd name="T51" fmla="*/ 1086 h 1610"/>
                <a:gd name="T52" fmla="*/ 1072 w 1868"/>
                <a:gd name="T53" fmla="*/ 1022 h 1610"/>
                <a:gd name="T54" fmla="*/ 1019 w 1868"/>
                <a:gd name="T55" fmla="*/ 959 h 1610"/>
                <a:gd name="T56" fmla="*/ 961 w 1868"/>
                <a:gd name="T57" fmla="*/ 900 h 1610"/>
                <a:gd name="T58" fmla="*/ 897 w 1868"/>
                <a:gd name="T59" fmla="*/ 846 h 1610"/>
                <a:gd name="T60" fmla="*/ 829 w 1868"/>
                <a:gd name="T61" fmla="*/ 793 h 1610"/>
                <a:gd name="T62" fmla="*/ 754 w 1868"/>
                <a:gd name="T63" fmla="*/ 746 h 1610"/>
                <a:gd name="T64" fmla="*/ 673 w 1868"/>
                <a:gd name="T65" fmla="*/ 721 h 1610"/>
                <a:gd name="T66" fmla="*/ 610 w 1868"/>
                <a:gd name="T67" fmla="*/ 730 h 1610"/>
                <a:gd name="T68" fmla="*/ 547 w 1868"/>
                <a:gd name="T69" fmla="*/ 739 h 1610"/>
                <a:gd name="T70" fmla="*/ 542 w 1868"/>
                <a:gd name="T71" fmla="*/ 793 h 1610"/>
                <a:gd name="T72" fmla="*/ 571 w 1868"/>
                <a:gd name="T73" fmla="*/ 870 h 1610"/>
                <a:gd name="T74" fmla="*/ 593 w 1868"/>
                <a:gd name="T75" fmla="*/ 947 h 1610"/>
                <a:gd name="T76" fmla="*/ 623 w 1868"/>
                <a:gd name="T77" fmla="*/ 1103 h 1610"/>
                <a:gd name="T78" fmla="*/ 638 w 1868"/>
                <a:gd name="T79" fmla="*/ 1260 h 1610"/>
                <a:gd name="T80" fmla="*/ 643 w 1868"/>
                <a:gd name="T81" fmla="*/ 1417 h 1610"/>
                <a:gd name="T82" fmla="*/ 644 w 1868"/>
                <a:gd name="T83" fmla="*/ 1575 h 1610"/>
                <a:gd name="T84" fmla="*/ 576 w 1868"/>
                <a:gd name="T85" fmla="*/ 1601 h 1610"/>
                <a:gd name="T86" fmla="*/ 496 w 1868"/>
                <a:gd name="T87" fmla="*/ 1402 h 1610"/>
                <a:gd name="T88" fmla="*/ 407 w 1868"/>
                <a:gd name="T89" fmla="*/ 1093 h 1610"/>
                <a:gd name="T90" fmla="*/ 312 w 1868"/>
                <a:gd name="T91" fmla="*/ 791 h 1610"/>
                <a:gd name="T92" fmla="*/ 207 w 1868"/>
                <a:gd name="T93" fmla="*/ 502 h 1610"/>
                <a:gd name="T94" fmla="*/ 129 w 1868"/>
                <a:gd name="T95" fmla="*/ 319 h 1610"/>
                <a:gd name="T96" fmla="*/ 67 w 1868"/>
                <a:gd name="T97" fmla="*/ 186 h 1610"/>
                <a:gd name="T98" fmla="*/ 0 w 1868"/>
                <a:gd name="T99" fmla="*/ 6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8" h="1610">
                  <a:moveTo>
                    <a:pt x="0" y="60"/>
                  </a:moveTo>
                  <a:lnTo>
                    <a:pt x="39" y="44"/>
                  </a:lnTo>
                  <a:lnTo>
                    <a:pt x="78" y="30"/>
                  </a:lnTo>
                  <a:lnTo>
                    <a:pt x="116" y="14"/>
                  </a:lnTo>
                  <a:lnTo>
                    <a:pt x="155" y="0"/>
                  </a:lnTo>
                  <a:lnTo>
                    <a:pt x="183" y="24"/>
                  </a:lnTo>
                  <a:lnTo>
                    <a:pt x="212" y="48"/>
                  </a:lnTo>
                  <a:lnTo>
                    <a:pt x="242" y="69"/>
                  </a:lnTo>
                  <a:lnTo>
                    <a:pt x="274" y="90"/>
                  </a:lnTo>
                  <a:lnTo>
                    <a:pt x="306" y="111"/>
                  </a:lnTo>
                  <a:lnTo>
                    <a:pt x="339" y="130"/>
                  </a:lnTo>
                  <a:lnTo>
                    <a:pt x="374" y="148"/>
                  </a:lnTo>
                  <a:lnTo>
                    <a:pt x="409" y="166"/>
                  </a:lnTo>
                  <a:lnTo>
                    <a:pt x="445" y="183"/>
                  </a:lnTo>
                  <a:lnTo>
                    <a:pt x="482" y="198"/>
                  </a:lnTo>
                  <a:lnTo>
                    <a:pt x="520" y="213"/>
                  </a:lnTo>
                  <a:lnTo>
                    <a:pt x="558" y="227"/>
                  </a:lnTo>
                  <a:lnTo>
                    <a:pt x="597" y="242"/>
                  </a:lnTo>
                  <a:lnTo>
                    <a:pt x="637" y="254"/>
                  </a:lnTo>
                  <a:lnTo>
                    <a:pt x="678" y="266"/>
                  </a:lnTo>
                  <a:lnTo>
                    <a:pt x="720" y="278"/>
                  </a:lnTo>
                  <a:lnTo>
                    <a:pt x="804" y="301"/>
                  </a:lnTo>
                  <a:lnTo>
                    <a:pt x="890" y="321"/>
                  </a:lnTo>
                  <a:lnTo>
                    <a:pt x="977" y="340"/>
                  </a:lnTo>
                  <a:lnTo>
                    <a:pt x="1065" y="359"/>
                  </a:lnTo>
                  <a:lnTo>
                    <a:pt x="1155" y="375"/>
                  </a:lnTo>
                  <a:lnTo>
                    <a:pt x="1245" y="392"/>
                  </a:lnTo>
                  <a:lnTo>
                    <a:pt x="1335" y="408"/>
                  </a:lnTo>
                  <a:lnTo>
                    <a:pt x="1425" y="424"/>
                  </a:lnTo>
                  <a:lnTo>
                    <a:pt x="1863" y="859"/>
                  </a:lnTo>
                  <a:lnTo>
                    <a:pt x="1865" y="891"/>
                  </a:lnTo>
                  <a:lnTo>
                    <a:pt x="1866" y="925"/>
                  </a:lnTo>
                  <a:lnTo>
                    <a:pt x="1867" y="958"/>
                  </a:lnTo>
                  <a:lnTo>
                    <a:pt x="1868" y="992"/>
                  </a:lnTo>
                  <a:lnTo>
                    <a:pt x="1799" y="940"/>
                  </a:lnTo>
                  <a:lnTo>
                    <a:pt x="1730" y="891"/>
                  </a:lnTo>
                  <a:lnTo>
                    <a:pt x="1694" y="868"/>
                  </a:lnTo>
                  <a:lnTo>
                    <a:pt x="1660" y="846"/>
                  </a:lnTo>
                  <a:lnTo>
                    <a:pt x="1626" y="823"/>
                  </a:lnTo>
                  <a:lnTo>
                    <a:pt x="1591" y="802"/>
                  </a:lnTo>
                  <a:lnTo>
                    <a:pt x="1557" y="782"/>
                  </a:lnTo>
                  <a:lnTo>
                    <a:pt x="1522" y="763"/>
                  </a:lnTo>
                  <a:lnTo>
                    <a:pt x="1488" y="744"/>
                  </a:lnTo>
                  <a:lnTo>
                    <a:pt x="1452" y="726"/>
                  </a:lnTo>
                  <a:lnTo>
                    <a:pt x="1418" y="710"/>
                  </a:lnTo>
                  <a:lnTo>
                    <a:pt x="1383" y="694"/>
                  </a:lnTo>
                  <a:lnTo>
                    <a:pt x="1349" y="680"/>
                  </a:lnTo>
                  <a:lnTo>
                    <a:pt x="1314" y="665"/>
                  </a:lnTo>
                  <a:lnTo>
                    <a:pt x="1274" y="691"/>
                  </a:lnTo>
                  <a:lnTo>
                    <a:pt x="1234" y="716"/>
                  </a:lnTo>
                  <a:lnTo>
                    <a:pt x="1195" y="743"/>
                  </a:lnTo>
                  <a:lnTo>
                    <a:pt x="1155" y="769"/>
                  </a:lnTo>
                  <a:lnTo>
                    <a:pt x="1178" y="801"/>
                  </a:lnTo>
                  <a:lnTo>
                    <a:pt x="1199" y="833"/>
                  </a:lnTo>
                  <a:lnTo>
                    <a:pt x="1219" y="868"/>
                  </a:lnTo>
                  <a:lnTo>
                    <a:pt x="1236" y="901"/>
                  </a:lnTo>
                  <a:lnTo>
                    <a:pt x="1254" y="936"/>
                  </a:lnTo>
                  <a:lnTo>
                    <a:pt x="1270" y="971"/>
                  </a:lnTo>
                  <a:lnTo>
                    <a:pt x="1284" y="1007"/>
                  </a:lnTo>
                  <a:lnTo>
                    <a:pt x="1296" y="1043"/>
                  </a:lnTo>
                  <a:lnTo>
                    <a:pt x="1309" y="1080"/>
                  </a:lnTo>
                  <a:lnTo>
                    <a:pt x="1319" y="1117"/>
                  </a:lnTo>
                  <a:lnTo>
                    <a:pt x="1328" y="1155"/>
                  </a:lnTo>
                  <a:lnTo>
                    <a:pt x="1335" y="1193"/>
                  </a:lnTo>
                  <a:lnTo>
                    <a:pt x="1342" y="1232"/>
                  </a:lnTo>
                  <a:lnTo>
                    <a:pt x="1347" y="1271"/>
                  </a:lnTo>
                  <a:lnTo>
                    <a:pt x="1351" y="1311"/>
                  </a:lnTo>
                  <a:lnTo>
                    <a:pt x="1353" y="1353"/>
                  </a:lnTo>
                  <a:lnTo>
                    <a:pt x="1334" y="1357"/>
                  </a:lnTo>
                  <a:lnTo>
                    <a:pt x="1317" y="1360"/>
                  </a:lnTo>
                  <a:lnTo>
                    <a:pt x="1298" y="1365"/>
                  </a:lnTo>
                  <a:lnTo>
                    <a:pt x="1280" y="1369"/>
                  </a:lnTo>
                  <a:lnTo>
                    <a:pt x="1256" y="1320"/>
                  </a:lnTo>
                  <a:lnTo>
                    <a:pt x="1232" y="1271"/>
                  </a:lnTo>
                  <a:lnTo>
                    <a:pt x="1206" y="1223"/>
                  </a:lnTo>
                  <a:lnTo>
                    <a:pt x="1180" y="1177"/>
                  </a:lnTo>
                  <a:lnTo>
                    <a:pt x="1151" y="1131"/>
                  </a:lnTo>
                  <a:lnTo>
                    <a:pt x="1121" y="1086"/>
                  </a:lnTo>
                  <a:lnTo>
                    <a:pt x="1104" y="1064"/>
                  </a:lnTo>
                  <a:lnTo>
                    <a:pt x="1089" y="1043"/>
                  </a:lnTo>
                  <a:lnTo>
                    <a:pt x="1072" y="1022"/>
                  </a:lnTo>
                  <a:lnTo>
                    <a:pt x="1054" y="1000"/>
                  </a:lnTo>
                  <a:lnTo>
                    <a:pt x="1036" y="979"/>
                  </a:lnTo>
                  <a:lnTo>
                    <a:pt x="1019" y="959"/>
                  </a:lnTo>
                  <a:lnTo>
                    <a:pt x="1000" y="939"/>
                  </a:lnTo>
                  <a:lnTo>
                    <a:pt x="981" y="920"/>
                  </a:lnTo>
                  <a:lnTo>
                    <a:pt x="961" y="900"/>
                  </a:lnTo>
                  <a:lnTo>
                    <a:pt x="940" y="881"/>
                  </a:lnTo>
                  <a:lnTo>
                    <a:pt x="919" y="863"/>
                  </a:lnTo>
                  <a:lnTo>
                    <a:pt x="897" y="846"/>
                  </a:lnTo>
                  <a:lnTo>
                    <a:pt x="875" y="828"/>
                  </a:lnTo>
                  <a:lnTo>
                    <a:pt x="852" y="810"/>
                  </a:lnTo>
                  <a:lnTo>
                    <a:pt x="829" y="793"/>
                  </a:lnTo>
                  <a:lnTo>
                    <a:pt x="804" y="778"/>
                  </a:lnTo>
                  <a:lnTo>
                    <a:pt x="780" y="762"/>
                  </a:lnTo>
                  <a:lnTo>
                    <a:pt x="754" y="746"/>
                  </a:lnTo>
                  <a:lnTo>
                    <a:pt x="727" y="731"/>
                  </a:lnTo>
                  <a:lnTo>
                    <a:pt x="701" y="716"/>
                  </a:lnTo>
                  <a:lnTo>
                    <a:pt x="673" y="721"/>
                  </a:lnTo>
                  <a:lnTo>
                    <a:pt x="650" y="724"/>
                  </a:lnTo>
                  <a:lnTo>
                    <a:pt x="630" y="727"/>
                  </a:lnTo>
                  <a:lnTo>
                    <a:pt x="610" y="730"/>
                  </a:lnTo>
                  <a:lnTo>
                    <a:pt x="591" y="732"/>
                  </a:lnTo>
                  <a:lnTo>
                    <a:pt x="571" y="735"/>
                  </a:lnTo>
                  <a:lnTo>
                    <a:pt x="547" y="739"/>
                  </a:lnTo>
                  <a:lnTo>
                    <a:pt x="520" y="743"/>
                  </a:lnTo>
                  <a:lnTo>
                    <a:pt x="532" y="768"/>
                  </a:lnTo>
                  <a:lnTo>
                    <a:pt x="542" y="793"/>
                  </a:lnTo>
                  <a:lnTo>
                    <a:pt x="552" y="819"/>
                  </a:lnTo>
                  <a:lnTo>
                    <a:pt x="562" y="844"/>
                  </a:lnTo>
                  <a:lnTo>
                    <a:pt x="571" y="870"/>
                  </a:lnTo>
                  <a:lnTo>
                    <a:pt x="578" y="896"/>
                  </a:lnTo>
                  <a:lnTo>
                    <a:pt x="586" y="921"/>
                  </a:lnTo>
                  <a:lnTo>
                    <a:pt x="593" y="947"/>
                  </a:lnTo>
                  <a:lnTo>
                    <a:pt x="605" y="998"/>
                  </a:lnTo>
                  <a:lnTo>
                    <a:pt x="615" y="1051"/>
                  </a:lnTo>
                  <a:lnTo>
                    <a:pt x="623" y="1103"/>
                  </a:lnTo>
                  <a:lnTo>
                    <a:pt x="630" y="1155"/>
                  </a:lnTo>
                  <a:lnTo>
                    <a:pt x="634" y="1208"/>
                  </a:lnTo>
                  <a:lnTo>
                    <a:pt x="638" y="1260"/>
                  </a:lnTo>
                  <a:lnTo>
                    <a:pt x="641" y="1312"/>
                  </a:lnTo>
                  <a:lnTo>
                    <a:pt x="643" y="1365"/>
                  </a:lnTo>
                  <a:lnTo>
                    <a:pt x="643" y="1417"/>
                  </a:lnTo>
                  <a:lnTo>
                    <a:pt x="644" y="1471"/>
                  </a:lnTo>
                  <a:lnTo>
                    <a:pt x="644" y="1523"/>
                  </a:lnTo>
                  <a:lnTo>
                    <a:pt x="644" y="1575"/>
                  </a:lnTo>
                  <a:lnTo>
                    <a:pt x="622" y="1584"/>
                  </a:lnTo>
                  <a:lnTo>
                    <a:pt x="600" y="1593"/>
                  </a:lnTo>
                  <a:lnTo>
                    <a:pt x="576" y="1601"/>
                  </a:lnTo>
                  <a:lnTo>
                    <a:pt x="554" y="1610"/>
                  </a:lnTo>
                  <a:lnTo>
                    <a:pt x="525" y="1505"/>
                  </a:lnTo>
                  <a:lnTo>
                    <a:pt x="496" y="1402"/>
                  </a:lnTo>
                  <a:lnTo>
                    <a:pt x="467" y="1298"/>
                  </a:lnTo>
                  <a:lnTo>
                    <a:pt x="437" y="1195"/>
                  </a:lnTo>
                  <a:lnTo>
                    <a:pt x="407" y="1093"/>
                  </a:lnTo>
                  <a:lnTo>
                    <a:pt x="376" y="992"/>
                  </a:lnTo>
                  <a:lnTo>
                    <a:pt x="345" y="891"/>
                  </a:lnTo>
                  <a:lnTo>
                    <a:pt x="312" y="791"/>
                  </a:lnTo>
                  <a:lnTo>
                    <a:pt x="278" y="694"/>
                  </a:lnTo>
                  <a:lnTo>
                    <a:pt x="244" y="597"/>
                  </a:lnTo>
                  <a:lnTo>
                    <a:pt x="207" y="502"/>
                  </a:lnTo>
                  <a:lnTo>
                    <a:pt x="169" y="410"/>
                  </a:lnTo>
                  <a:lnTo>
                    <a:pt x="149" y="364"/>
                  </a:lnTo>
                  <a:lnTo>
                    <a:pt x="129" y="319"/>
                  </a:lnTo>
                  <a:lnTo>
                    <a:pt x="109" y="274"/>
                  </a:lnTo>
                  <a:lnTo>
                    <a:pt x="88" y="229"/>
                  </a:lnTo>
                  <a:lnTo>
                    <a:pt x="67" y="186"/>
                  </a:lnTo>
                  <a:lnTo>
                    <a:pt x="46" y="144"/>
                  </a:lnTo>
                  <a:lnTo>
                    <a:pt x="24" y="10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743" y="2122"/>
              <a:ext cx="78" cy="168"/>
            </a:xfrm>
            <a:custGeom>
              <a:avLst/>
              <a:gdLst>
                <a:gd name="T0" fmla="*/ 244 w 705"/>
                <a:gd name="T1" fmla="*/ 35 h 1511"/>
                <a:gd name="T2" fmla="*/ 369 w 705"/>
                <a:gd name="T3" fmla="*/ 145 h 1511"/>
                <a:gd name="T4" fmla="*/ 473 w 705"/>
                <a:gd name="T5" fmla="*/ 258 h 1511"/>
                <a:gd name="T6" fmla="*/ 559 w 705"/>
                <a:gd name="T7" fmla="*/ 375 h 1511"/>
                <a:gd name="T8" fmla="*/ 623 w 705"/>
                <a:gd name="T9" fmla="*/ 497 h 1511"/>
                <a:gd name="T10" fmla="*/ 670 w 705"/>
                <a:gd name="T11" fmla="*/ 624 h 1511"/>
                <a:gd name="T12" fmla="*/ 696 w 705"/>
                <a:gd name="T13" fmla="*/ 755 h 1511"/>
                <a:gd name="T14" fmla="*/ 705 w 705"/>
                <a:gd name="T15" fmla="*/ 892 h 1511"/>
                <a:gd name="T16" fmla="*/ 696 w 705"/>
                <a:gd name="T17" fmla="*/ 1036 h 1511"/>
                <a:gd name="T18" fmla="*/ 670 w 705"/>
                <a:gd name="T19" fmla="*/ 1184 h 1511"/>
                <a:gd name="T20" fmla="*/ 625 w 705"/>
                <a:gd name="T21" fmla="*/ 1340 h 1511"/>
                <a:gd name="T22" fmla="*/ 562 w 705"/>
                <a:gd name="T23" fmla="*/ 1332 h 1511"/>
                <a:gd name="T24" fmla="*/ 578 w 705"/>
                <a:gd name="T25" fmla="*/ 1179 h 1511"/>
                <a:gd name="T26" fmla="*/ 582 w 705"/>
                <a:gd name="T27" fmla="*/ 1028 h 1511"/>
                <a:gd name="T28" fmla="*/ 576 w 705"/>
                <a:gd name="T29" fmla="*/ 931 h 1511"/>
                <a:gd name="T30" fmla="*/ 566 w 705"/>
                <a:gd name="T31" fmla="*/ 861 h 1511"/>
                <a:gd name="T32" fmla="*/ 550 w 705"/>
                <a:gd name="T33" fmla="*/ 792 h 1511"/>
                <a:gd name="T34" fmla="*/ 525 w 705"/>
                <a:gd name="T35" fmla="*/ 725 h 1511"/>
                <a:gd name="T36" fmla="*/ 494 w 705"/>
                <a:gd name="T37" fmla="*/ 660 h 1511"/>
                <a:gd name="T38" fmla="*/ 457 w 705"/>
                <a:gd name="T39" fmla="*/ 620 h 1511"/>
                <a:gd name="T40" fmla="*/ 430 w 705"/>
                <a:gd name="T41" fmla="*/ 631 h 1511"/>
                <a:gd name="T42" fmla="*/ 426 w 705"/>
                <a:gd name="T43" fmla="*/ 717 h 1511"/>
                <a:gd name="T44" fmla="*/ 414 w 705"/>
                <a:gd name="T45" fmla="*/ 803 h 1511"/>
                <a:gd name="T46" fmla="*/ 393 w 705"/>
                <a:gd name="T47" fmla="*/ 889 h 1511"/>
                <a:gd name="T48" fmla="*/ 364 w 705"/>
                <a:gd name="T49" fmla="*/ 972 h 1511"/>
                <a:gd name="T50" fmla="*/ 329 w 705"/>
                <a:gd name="T51" fmla="*/ 1056 h 1511"/>
                <a:gd name="T52" fmla="*/ 257 w 705"/>
                <a:gd name="T53" fmla="*/ 1193 h 1511"/>
                <a:gd name="T54" fmla="*/ 160 w 705"/>
                <a:gd name="T55" fmla="*/ 1355 h 1511"/>
                <a:gd name="T56" fmla="*/ 56 w 705"/>
                <a:gd name="T57" fmla="*/ 1511 h 1511"/>
                <a:gd name="T58" fmla="*/ 32 w 705"/>
                <a:gd name="T59" fmla="*/ 1427 h 1511"/>
                <a:gd name="T60" fmla="*/ 74 w 705"/>
                <a:gd name="T61" fmla="*/ 1344 h 1511"/>
                <a:gd name="T62" fmla="*/ 111 w 705"/>
                <a:gd name="T63" fmla="*/ 1260 h 1511"/>
                <a:gd name="T64" fmla="*/ 143 w 705"/>
                <a:gd name="T65" fmla="*/ 1174 h 1511"/>
                <a:gd name="T66" fmla="*/ 170 w 705"/>
                <a:gd name="T67" fmla="*/ 1087 h 1511"/>
                <a:gd name="T68" fmla="*/ 197 w 705"/>
                <a:gd name="T69" fmla="*/ 968 h 1511"/>
                <a:gd name="T70" fmla="*/ 224 w 705"/>
                <a:gd name="T71" fmla="*/ 785 h 1511"/>
                <a:gd name="T72" fmla="*/ 233 w 705"/>
                <a:gd name="T73" fmla="*/ 597 h 1511"/>
                <a:gd name="T74" fmla="*/ 231 w 705"/>
                <a:gd name="T75" fmla="*/ 464 h 1511"/>
                <a:gd name="T76" fmla="*/ 222 w 705"/>
                <a:gd name="T77" fmla="*/ 365 h 1511"/>
                <a:gd name="T78" fmla="*/ 206 w 705"/>
                <a:gd name="T79" fmla="*/ 268 h 1511"/>
                <a:gd name="T80" fmla="*/ 181 w 705"/>
                <a:gd name="T81" fmla="*/ 173 h 1511"/>
                <a:gd name="T82" fmla="*/ 147 w 705"/>
                <a:gd name="T83" fmla="*/ 8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5" h="1511">
                  <a:moveTo>
                    <a:pt x="121" y="21"/>
                  </a:moveTo>
                  <a:lnTo>
                    <a:pt x="197" y="0"/>
                  </a:lnTo>
                  <a:lnTo>
                    <a:pt x="244" y="35"/>
                  </a:lnTo>
                  <a:lnTo>
                    <a:pt x="287" y="71"/>
                  </a:lnTo>
                  <a:lnTo>
                    <a:pt x="330" y="108"/>
                  </a:lnTo>
                  <a:lnTo>
                    <a:pt x="369" y="145"/>
                  </a:lnTo>
                  <a:lnTo>
                    <a:pt x="406" y="182"/>
                  </a:lnTo>
                  <a:lnTo>
                    <a:pt x="441" y="219"/>
                  </a:lnTo>
                  <a:lnTo>
                    <a:pt x="473" y="258"/>
                  </a:lnTo>
                  <a:lnTo>
                    <a:pt x="504" y="296"/>
                  </a:lnTo>
                  <a:lnTo>
                    <a:pt x="532" y="335"/>
                  </a:lnTo>
                  <a:lnTo>
                    <a:pt x="559" y="375"/>
                  </a:lnTo>
                  <a:lnTo>
                    <a:pt x="582" y="415"/>
                  </a:lnTo>
                  <a:lnTo>
                    <a:pt x="604" y="455"/>
                  </a:lnTo>
                  <a:lnTo>
                    <a:pt x="623" y="497"/>
                  </a:lnTo>
                  <a:lnTo>
                    <a:pt x="641" y="539"/>
                  </a:lnTo>
                  <a:lnTo>
                    <a:pt x="656" y="580"/>
                  </a:lnTo>
                  <a:lnTo>
                    <a:pt x="670" y="624"/>
                  </a:lnTo>
                  <a:lnTo>
                    <a:pt x="681" y="667"/>
                  </a:lnTo>
                  <a:lnTo>
                    <a:pt x="690" y="711"/>
                  </a:lnTo>
                  <a:lnTo>
                    <a:pt x="696" y="755"/>
                  </a:lnTo>
                  <a:lnTo>
                    <a:pt x="702" y="801"/>
                  </a:lnTo>
                  <a:lnTo>
                    <a:pt x="704" y="847"/>
                  </a:lnTo>
                  <a:lnTo>
                    <a:pt x="705" y="892"/>
                  </a:lnTo>
                  <a:lnTo>
                    <a:pt x="704" y="939"/>
                  </a:lnTo>
                  <a:lnTo>
                    <a:pt x="702" y="987"/>
                  </a:lnTo>
                  <a:lnTo>
                    <a:pt x="696" y="1036"/>
                  </a:lnTo>
                  <a:lnTo>
                    <a:pt x="690" y="1084"/>
                  </a:lnTo>
                  <a:lnTo>
                    <a:pt x="681" y="1134"/>
                  </a:lnTo>
                  <a:lnTo>
                    <a:pt x="670" y="1184"/>
                  </a:lnTo>
                  <a:lnTo>
                    <a:pt x="658" y="1235"/>
                  </a:lnTo>
                  <a:lnTo>
                    <a:pt x="642" y="1288"/>
                  </a:lnTo>
                  <a:lnTo>
                    <a:pt x="625" y="1340"/>
                  </a:lnTo>
                  <a:lnTo>
                    <a:pt x="608" y="1393"/>
                  </a:lnTo>
                  <a:lnTo>
                    <a:pt x="556" y="1385"/>
                  </a:lnTo>
                  <a:lnTo>
                    <a:pt x="562" y="1332"/>
                  </a:lnTo>
                  <a:lnTo>
                    <a:pt x="568" y="1281"/>
                  </a:lnTo>
                  <a:lnTo>
                    <a:pt x="573" y="1230"/>
                  </a:lnTo>
                  <a:lnTo>
                    <a:pt x="578" y="1179"/>
                  </a:lnTo>
                  <a:lnTo>
                    <a:pt x="581" y="1128"/>
                  </a:lnTo>
                  <a:lnTo>
                    <a:pt x="582" y="1078"/>
                  </a:lnTo>
                  <a:lnTo>
                    <a:pt x="582" y="1028"/>
                  </a:lnTo>
                  <a:lnTo>
                    <a:pt x="581" y="980"/>
                  </a:lnTo>
                  <a:lnTo>
                    <a:pt x="579" y="956"/>
                  </a:lnTo>
                  <a:lnTo>
                    <a:pt x="576" y="931"/>
                  </a:lnTo>
                  <a:lnTo>
                    <a:pt x="574" y="908"/>
                  </a:lnTo>
                  <a:lnTo>
                    <a:pt x="570" y="884"/>
                  </a:lnTo>
                  <a:lnTo>
                    <a:pt x="566" y="861"/>
                  </a:lnTo>
                  <a:lnTo>
                    <a:pt x="561" y="838"/>
                  </a:lnTo>
                  <a:lnTo>
                    <a:pt x="555" y="814"/>
                  </a:lnTo>
                  <a:lnTo>
                    <a:pt x="550" y="792"/>
                  </a:lnTo>
                  <a:lnTo>
                    <a:pt x="542" y="770"/>
                  </a:lnTo>
                  <a:lnTo>
                    <a:pt x="534" y="747"/>
                  </a:lnTo>
                  <a:lnTo>
                    <a:pt x="525" y="725"/>
                  </a:lnTo>
                  <a:lnTo>
                    <a:pt x="516" y="703"/>
                  </a:lnTo>
                  <a:lnTo>
                    <a:pt x="505" y="682"/>
                  </a:lnTo>
                  <a:lnTo>
                    <a:pt x="494" y="660"/>
                  </a:lnTo>
                  <a:lnTo>
                    <a:pt x="481" y="639"/>
                  </a:lnTo>
                  <a:lnTo>
                    <a:pt x="467" y="618"/>
                  </a:lnTo>
                  <a:lnTo>
                    <a:pt x="457" y="620"/>
                  </a:lnTo>
                  <a:lnTo>
                    <a:pt x="449" y="625"/>
                  </a:lnTo>
                  <a:lnTo>
                    <a:pt x="440" y="628"/>
                  </a:lnTo>
                  <a:lnTo>
                    <a:pt x="430" y="631"/>
                  </a:lnTo>
                  <a:lnTo>
                    <a:pt x="430" y="660"/>
                  </a:lnTo>
                  <a:lnTo>
                    <a:pt x="429" y="688"/>
                  </a:lnTo>
                  <a:lnTo>
                    <a:pt x="426" y="717"/>
                  </a:lnTo>
                  <a:lnTo>
                    <a:pt x="423" y="746"/>
                  </a:lnTo>
                  <a:lnTo>
                    <a:pt x="420" y="775"/>
                  </a:lnTo>
                  <a:lnTo>
                    <a:pt x="414" y="803"/>
                  </a:lnTo>
                  <a:lnTo>
                    <a:pt x="407" y="832"/>
                  </a:lnTo>
                  <a:lnTo>
                    <a:pt x="401" y="860"/>
                  </a:lnTo>
                  <a:lnTo>
                    <a:pt x="393" y="889"/>
                  </a:lnTo>
                  <a:lnTo>
                    <a:pt x="384" y="917"/>
                  </a:lnTo>
                  <a:lnTo>
                    <a:pt x="374" y="945"/>
                  </a:lnTo>
                  <a:lnTo>
                    <a:pt x="364" y="972"/>
                  </a:lnTo>
                  <a:lnTo>
                    <a:pt x="353" y="1000"/>
                  </a:lnTo>
                  <a:lnTo>
                    <a:pt x="341" y="1028"/>
                  </a:lnTo>
                  <a:lnTo>
                    <a:pt x="329" y="1056"/>
                  </a:lnTo>
                  <a:lnTo>
                    <a:pt x="315" y="1084"/>
                  </a:lnTo>
                  <a:lnTo>
                    <a:pt x="287" y="1138"/>
                  </a:lnTo>
                  <a:lnTo>
                    <a:pt x="257" y="1193"/>
                  </a:lnTo>
                  <a:lnTo>
                    <a:pt x="226" y="1248"/>
                  </a:lnTo>
                  <a:lnTo>
                    <a:pt x="194" y="1301"/>
                  </a:lnTo>
                  <a:lnTo>
                    <a:pt x="160" y="1355"/>
                  </a:lnTo>
                  <a:lnTo>
                    <a:pt x="125" y="1407"/>
                  </a:lnTo>
                  <a:lnTo>
                    <a:pt x="91" y="1459"/>
                  </a:lnTo>
                  <a:lnTo>
                    <a:pt x="56" y="1511"/>
                  </a:lnTo>
                  <a:lnTo>
                    <a:pt x="0" y="1482"/>
                  </a:lnTo>
                  <a:lnTo>
                    <a:pt x="16" y="1454"/>
                  </a:lnTo>
                  <a:lnTo>
                    <a:pt x="32" y="1427"/>
                  </a:lnTo>
                  <a:lnTo>
                    <a:pt x="46" y="1399"/>
                  </a:lnTo>
                  <a:lnTo>
                    <a:pt x="60" y="1371"/>
                  </a:lnTo>
                  <a:lnTo>
                    <a:pt x="74" y="1344"/>
                  </a:lnTo>
                  <a:lnTo>
                    <a:pt x="86" y="1316"/>
                  </a:lnTo>
                  <a:lnTo>
                    <a:pt x="98" y="1288"/>
                  </a:lnTo>
                  <a:lnTo>
                    <a:pt x="111" y="1260"/>
                  </a:lnTo>
                  <a:lnTo>
                    <a:pt x="122" y="1231"/>
                  </a:lnTo>
                  <a:lnTo>
                    <a:pt x="133" y="1203"/>
                  </a:lnTo>
                  <a:lnTo>
                    <a:pt x="143" y="1174"/>
                  </a:lnTo>
                  <a:lnTo>
                    <a:pt x="152" y="1145"/>
                  </a:lnTo>
                  <a:lnTo>
                    <a:pt x="161" y="1116"/>
                  </a:lnTo>
                  <a:lnTo>
                    <a:pt x="170" y="1087"/>
                  </a:lnTo>
                  <a:lnTo>
                    <a:pt x="177" y="1057"/>
                  </a:lnTo>
                  <a:lnTo>
                    <a:pt x="184" y="1028"/>
                  </a:lnTo>
                  <a:lnTo>
                    <a:pt x="197" y="968"/>
                  </a:lnTo>
                  <a:lnTo>
                    <a:pt x="208" y="908"/>
                  </a:lnTo>
                  <a:lnTo>
                    <a:pt x="217" y="848"/>
                  </a:lnTo>
                  <a:lnTo>
                    <a:pt x="224" y="785"/>
                  </a:lnTo>
                  <a:lnTo>
                    <a:pt x="229" y="723"/>
                  </a:lnTo>
                  <a:lnTo>
                    <a:pt x="232" y="660"/>
                  </a:lnTo>
                  <a:lnTo>
                    <a:pt x="233" y="597"/>
                  </a:lnTo>
                  <a:lnTo>
                    <a:pt x="232" y="532"/>
                  </a:lnTo>
                  <a:lnTo>
                    <a:pt x="232" y="498"/>
                  </a:lnTo>
                  <a:lnTo>
                    <a:pt x="231" y="464"/>
                  </a:lnTo>
                  <a:lnTo>
                    <a:pt x="229" y="431"/>
                  </a:lnTo>
                  <a:lnTo>
                    <a:pt x="226" y="397"/>
                  </a:lnTo>
                  <a:lnTo>
                    <a:pt x="222" y="365"/>
                  </a:lnTo>
                  <a:lnTo>
                    <a:pt x="217" y="333"/>
                  </a:lnTo>
                  <a:lnTo>
                    <a:pt x="213" y="301"/>
                  </a:lnTo>
                  <a:lnTo>
                    <a:pt x="206" y="268"/>
                  </a:lnTo>
                  <a:lnTo>
                    <a:pt x="198" y="236"/>
                  </a:lnTo>
                  <a:lnTo>
                    <a:pt x="191" y="205"/>
                  </a:lnTo>
                  <a:lnTo>
                    <a:pt x="181" y="173"/>
                  </a:lnTo>
                  <a:lnTo>
                    <a:pt x="171" y="142"/>
                  </a:lnTo>
                  <a:lnTo>
                    <a:pt x="160" y="111"/>
                  </a:lnTo>
                  <a:lnTo>
                    <a:pt x="147" y="81"/>
                  </a:lnTo>
                  <a:lnTo>
                    <a:pt x="134" y="51"/>
                  </a:lnTo>
                  <a:lnTo>
                    <a:pt x="121" y="2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834" y="2119"/>
              <a:ext cx="48" cy="121"/>
            </a:xfrm>
            <a:custGeom>
              <a:avLst/>
              <a:gdLst>
                <a:gd name="T0" fmla="*/ 51 w 433"/>
                <a:gd name="T1" fmla="*/ 0 h 1090"/>
                <a:gd name="T2" fmla="*/ 0 w 433"/>
                <a:gd name="T3" fmla="*/ 69 h 1090"/>
                <a:gd name="T4" fmla="*/ 103 w 433"/>
                <a:gd name="T5" fmla="*/ 219 h 1090"/>
                <a:gd name="T6" fmla="*/ 55 w 433"/>
                <a:gd name="T7" fmla="*/ 717 h 1090"/>
                <a:gd name="T8" fmla="*/ 331 w 433"/>
                <a:gd name="T9" fmla="*/ 1090 h 1090"/>
                <a:gd name="T10" fmla="*/ 343 w 433"/>
                <a:gd name="T11" fmla="*/ 558 h 1090"/>
                <a:gd name="T12" fmla="*/ 433 w 433"/>
                <a:gd name="T13" fmla="*/ 240 h 1090"/>
                <a:gd name="T14" fmla="*/ 51 w 433"/>
                <a:gd name="T15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1090">
                  <a:moveTo>
                    <a:pt x="51" y="0"/>
                  </a:moveTo>
                  <a:lnTo>
                    <a:pt x="0" y="69"/>
                  </a:lnTo>
                  <a:lnTo>
                    <a:pt x="103" y="219"/>
                  </a:lnTo>
                  <a:lnTo>
                    <a:pt x="55" y="717"/>
                  </a:lnTo>
                  <a:lnTo>
                    <a:pt x="331" y="1090"/>
                  </a:lnTo>
                  <a:lnTo>
                    <a:pt x="343" y="558"/>
                  </a:lnTo>
                  <a:lnTo>
                    <a:pt x="433" y="24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665" y="2221"/>
              <a:ext cx="201" cy="213"/>
            </a:xfrm>
            <a:custGeom>
              <a:avLst/>
              <a:gdLst>
                <a:gd name="T0" fmla="*/ 1798 w 1812"/>
                <a:gd name="T1" fmla="*/ 437 h 1910"/>
                <a:gd name="T2" fmla="*/ 1740 w 1812"/>
                <a:gd name="T3" fmla="*/ 831 h 1910"/>
                <a:gd name="T4" fmla="*/ 1675 w 1812"/>
                <a:gd name="T5" fmla="*/ 1223 h 1910"/>
                <a:gd name="T6" fmla="*/ 1613 w 1812"/>
                <a:gd name="T7" fmla="*/ 1615 h 1910"/>
                <a:gd name="T8" fmla="*/ 1476 w 1812"/>
                <a:gd name="T9" fmla="*/ 1884 h 1910"/>
                <a:gd name="T10" fmla="*/ 1492 w 1812"/>
                <a:gd name="T11" fmla="*/ 1625 h 1910"/>
                <a:gd name="T12" fmla="*/ 1515 w 1812"/>
                <a:gd name="T13" fmla="*/ 1366 h 1910"/>
                <a:gd name="T14" fmla="*/ 1523 w 1812"/>
                <a:gd name="T15" fmla="*/ 1109 h 1910"/>
                <a:gd name="T16" fmla="*/ 1514 w 1812"/>
                <a:gd name="T17" fmla="*/ 980 h 1910"/>
                <a:gd name="T18" fmla="*/ 1493 w 1812"/>
                <a:gd name="T19" fmla="*/ 853 h 1910"/>
                <a:gd name="T20" fmla="*/ 1390 w 1812"/>
                <a:gd name="T21" fmla="*/ 970 h 1910"/>
                <a:gd name="T22" fmla="*/ 1332 w 1812"/>
                <a:gd name="T23" fmla="*/ 1112 h 1910"/>
                <a:gd name="T24" fmla="*/ 1258 w 1812"/>
                <a:gd name="T25" fmla="*/ 1239 h 1910"/>
                <a:gd name="T26" fmla="*/ 1170 w 1812"/>
                <a:gd name="T27" fmla="*/ 1353 h 1910"/>
                <a:gd name="T28" fmla="*/ 1070 w 1812"/>
                <a:gd name="T29" fmla="*/ 1455 h 1910"/>
                <a:gd name="T30" fmla="*/ 959 w 1812"/>
                <a:gd name="T31" fmla="*/ 1545 h 1910"/>
                <a:gd name="T32" fmla="*/ 839 w 1812"/>
                <a:gd name="T33" fmla="*/ 1626 h 1910"/>
                <a:gd name="T34" fmla="*/ 563 w 1812"/>
                <a:gd name="T35" fmla="*/ 1653 h 1910"/>
                <a:gd name="T36" fmla="*/ 685 w 1812"/>
                <a:gd name="T37" fmla="*/ 1521 h 1910"/>
                <a:gd name="T38" fmla="*/ 789 w 1812"/>
                <a:gd name="T39" fmla="*/ 1382 h 1910"/>
                <a:gd name="T40" fmla="*/ 876 w 1812"/>
                <a:gd name="T41" fmla="*/ 1235 h 1910"/>
                <a:gd name="T42" fmla="*/ 940 w 1812"/>
                <a:gd name="T43" fmla="*/ 1078 h 1910"/>
                <a:gd name="T44" fmla="*/ 798 w 1812"/>
                <a:gd name="T45" fmla="*/ 1080 h 1910"/>
                <a:gd name="T46" fmla="*/ 702 w 1812"/>
                <a:gd name="T47" fmla="*/ 1147 h 1910"/>
                <a:gd name="T48" fmla="*/ 601 w 1812"/>
                <a:gd name="T49" fmla="*/ 1197 h 1910"/>
                <a:gd name="T50" fmla="*/ 495 w 1812"/>
                <a:gd name="T51" fmla="*/ 1233 h 1910"/>
                <a:gd name="T52" fmla="*/ 385 w 1812"/>
                <a:gd name="T53" fmla="*/ 1253 h 1910"/>
                <a:gd name="T54" fmla="*/ 270 w 1812"/>
                <a:gd name="T55" fmla="*/ 1258 h 1910"/>
                <a:gd name="T56" fmla="*/ 152 w 1812"/>
                <a:gd name="T57" fmla="*/ 1252 h 1910"/>
                <a:gd name="T58" fmla="*/ 31 w 1812"/>
                <a:gd name="T59" fmla="*/ 1234 h 1910"/>
                <a:gd name="T60" fmla="*/ 101 w 1812"/>
                <a:gd name="T61" fmla="*/ 1119 h 1910"/>
                <a:gd name="T62" fmla="*/ 282 w 1812"/>
                <a:gd name="T63" fmla="*/ 1079 h 1910"/>
                <a:gd name="T64" fmla="*/ 458 w 1812"/>
                <a:gd name="T65" fmla="*/ 1005 h 1910"/>
                <a:gd name="T66" fmla="*/ 621 w 1812"/>
                <a:gd name="T67" fmla="*/ 903 h 1910"/>
                <a:gd name="T68" fmla="*/ 768 w 1812"/>
                <a:gd name="T69" fmla="*/ 775 h 1910"/>
                <a:gd name="T70" fmla="*/ 896 w 1812"/>
                <a:gd name="T71" fmla="*/ 628 h 1910"/>
                <a:gd name="T72" fmla="*/ 997 w 1812"/>
                <a:gd name="T73" fmla="*/ 466 h 1910"/>
                <a:gd name="T74" fmla="*/ 1070 w 1812"/>
                <a:gd name="T75" fmla="*/ 295 h 1910"/>
                <a:gd name="T76" fmla="*/ 1181 w 1812"/>
                <a:gd name="T77" fmla="*/ 243 h 1910"/>
                <a:gd name="T78" fmla="*/ 1191 w 1812"/>
                <a:gd name="T79" fmla="*/ 407 h 1910"/>
                <a:gd name="T80" fmla="*/ 1184 w 1812"/>
                <a:gd name="T81" fmla="*/ 571 h 1910"/>
                <a:gd name="T82" fmla="*/ 1161 w 1812"/>
                <a:gd name="T83" fmla="*/ 736 h 1910"/>
                <a:gd name="T84" fmla="*/ 1202 w 1812"/>
                <a:gd name="T85" fmla="*/ 858 h 1910"/>
                <a:gd name="T86" fmla="*/ 1284 w 1812"/>
                <a:gd name="T87" fmla="*/ 764 h 1910"/>
                <a:gd name="T88" fmla="*/ 1354 w 1812"/>
                <a:gd name="T89" fmla="*/ 666 h 1910"/>
                <a:gd name="T90" fmla="*/ 1415 w 1812"/>
                <a:gd name="T91" fmla="*/ 564 h 1910"/>
                <a:gd name="T92" fmla="*/ 1464 w 1812"/>
                <a:gd name="T93" fmla="*/ 459 h 1910"/>
                <a:gd name="T94" fmla="*/ 1502 w 1812"/>
                <a:gd name="T95" fmla="*/ 350 h 1910"/>
                <a:gd name="T96" fmla="*/ 1526 w 1812"/>
                <a:gd name="T97" fmla="*/ 238 h 1910"/>
                <a:gd name="T98" fmla="*/ 1538 w 1812"/>
                <a:gd name="T99" fmla="*/ 121 h 1910"/>
                <a:gd name="T100" fmla="*/ 1537 w 1812"/>
                <a:gd name="T101" fmla="*/ 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2" h="1910">
                  <a:moveTo>
                    <a:pt x="1537" y="0"/>
                  </a:moveTo>
                  <a:lnTo>
                    <a:pt x="1618" y="4"/>
                  </a:lnTo>
                  <a:lnTo>
                    <a:pt x="1812" y="339"/>
                  </a:lnTo>
                  <a:lnTo>
                    <a:pt x="1798" y="437"/>
                  </a:lnTo>
                  <a:lnTo>
                    <a:pt x="1784" y="536"/>
                  </a:lnTo>
                  <a:lnTo>
                    <a:pt x="1770" y="634"/>
                  </a:lnTo>
                  <a:lnTo>
                    <a:pt x="1755" y="732"/>
                  </a:lnTo>
                  <a:lnTo>
                    <a:pt x="1740" y="831"/>
                  </a:lnTo>
                  <a:lnTo>
                    <a:pt x="1724" y="929"/>
                  </a:lnTo>
                  <a:lnTo>
                    <a:pt x="1707" y="1027"/>
                  </a:lnTo>
                  <a:lnTo>
                    <a:pt x="1692" y="1125"/>
                  </a:lnTo>
                  <a:lnTo>
                    <a:pt x="1675" y="1223"/>
                  </a:lnTo>
                  <a:lnTo>
                    <a:pt x="1659" y="1321"/>
                  </a:lnTo>
                  <a:lnTo>
                    <a:pt x="1644" y="1419"/>
                  </a:lnTo>
                  <a:lnTo>
                    <a:pt x="1628" y="1517"/>
                  </a:lnTo>
                  <a:lnTo>
                    <a:pt x="1613" y="1615"/>
                  </a:lnTo>
                  <a:lnTo>
                    <a:pt x="1598" y="1713"/>
                  </a:lnTo>
                  <a:lnTo>
                    <a:pt x="1584" y="1812"/>
                  </a:lnTo>
                  <a:lnTo>
                    <a:pt x="1572" y="1910"/>
                  </a:lnTo>
                  <a:lnTo>
                    <a:pt x="1476" y="1884"/>
                  </a:lnTo>
                  <a:lnTo>
                    <a:pt x="1477" y="1819"/>
                  </a:lnTo>
                  <a:lnTo>
                    <a:pt x="1482" y="1754"/>
                  </a:lnTo>
                  <a:lnTo>
                    <a:pt x="1486" y="1690"/>
                  </a:lnTo>
                  <a:lnTo>
                    <a:pt x="1492" y="1625"/>
                  </a:lnTo>
                  <a:lnTo>
                    <a:pt x="1497" y="1560"/>
                  </a:lnTo>
                  <a:lnTo>
                    <a:pt x="1504" y="1496"/>
                  </a:lnTo>
                  <a:lnTo>
                    <a:pt x="1509" y="1431"/>
                  </a:lnTo>
                  <a:lnTo>
                    <a:pt x="1515" y="1366"/>
                  </a:lnTo>
                  <a:lnTo>
                    <a:pt x="1519" y="1302"/>
                  </a:lnTo>
                  <a:lnTo>
                    <a:pt x="1523" y="1237"/>
                  </a:lnTo>
                  <a:lnTo>
                    <a:pt x="1524" y="1173"/>
                  </a:lnTo>
                  <a:lnTo>
                    <a:pt x="1523" y="1109"/>
                  </a:lnTo>
                  <a:lnTo>
                    <a:pt x="1522" y="1077"/>
                  </a:lnTo>
                  <a:lnTo>
                    <a:pt x="1519" y="1044"/>
                  </a:lnTo>
                  <a:lnTo>
                    <a:pt x="1517" y="1012"/>
                  </a:lnTo>
                  <a:lnTo>
                    <a:pt x="1514" y="980"/>
                  </a:lnTo>
                  <a:lnTo>
                    <a:pt x="1511" y="949"/>
                  </a:lnTo>
                  <a:lnTo>
                    <a:pt x="1505" y="916"/>
                  </a:lnTo>
                  <a:lnTo>
                    <a:pt x="1499" y="884"/>
                  </a:lnTo>
                  <a:lnTo>
                    <a:pt x="1493" y="853"/>
                  </a:lnTo>
                  <a:lnTo>
                    <a:pt x="1424" y="853"/>
                  </a:lnTo>
                  <a:lnTo>
                    <a:pt x="1414" y="893"/>
                  </a:lnTo>
                  <a:lnTo>
                    <a:pt x="1403" y="932"/>
                  </a:lnTo>
                  <a:lnTo>
                    <a:pt x="1390" y="970"/>
                  </a:lnTo>
                  <a:lnTo>
                    <a:pt x="1378" y="1008"/>
                  </a:lnTo>
                  <a:lnTo>
                    <a:pt x="1364" y="1043"/>
                  </a:lnTo>
                  <a:lnTo>
                    <a:pt x="1348" y="1079"/>
                  </a:lnTo>
                  <a:lnTo>
                    <a:pt x="1332" y="1112"/>
                  </a:lnTo>
                  <a:lnTo>
                    <a:pt x="1315" y="1146"/>
                  </a:lnTo>
                  <a:lnTo>
                    <a:pt x="1297" y="1178"/>
                  </a:lnTo>
                  <a:lnTo>
                    <a:pt x="1278" y="1209"/>
                  </a:lnTo>
                  <a:lnTo>
                    <a:pt x="1258" y="1239"/>
                  </a:lnTo>
                  <a:lnTo>
                    <a:pt x="1237" y="1270"/>
                  </a:lnTo>
                  <a:lnTo>
                    <a:pt x="1216" y="1299"/>
                  </a:lnTo>
                  <a:lnTo>
                    <a:pt x="1193" y="1326"/>
                  </a:lnTo>
                  <a:lnTo>
                    <a:pt x="1170" y="1353"/>
                  </a:lnTo>
                  <a:lnTo>
                    <a:pt x="1146" y="1380"/>
                  </a:lnTo>
                  <a:lnTo>
                    <a:pt x="1121" y="1405"/>
                  </a:lnTo>
                  <a:lnTo>
                    <a:pt x="1096" y="1430"/>
                  </a:lnTo>
                  <a:lnTo>
                    <a:pt x="1070" y="1455"/>
                  </a:lnTo>
                  <a:lnTo>
                    <a:pt x="1043" y="1478"/>
                  </a:lnTo>
                  <a:lnTo>
                    <a:pt x="1016" y="1501"/>
                  </a:lnTo>
                  <a:lnTo>
                    <a:pt x="988" y="1524"/>
                  </a:lnTo>
                  <a:lnTo>
                    <a:pt x="959" y="1545"/>
                  </a:lnTo>
                  <a:lnTo>
                    <a:pt x="930" y="1566"/>
                  </a:lnTo>
                  <a:lnTo>
                    <a:pt x="900" y="1587"/>
                  </a:lnTo>
                  <a:lnTo>
                    <a:pt x="870" y="1607"/>
                  </a:lnTo>
                  <a:lnTo>
                    <a:pt x="839" y="1626"/>
                  </a:lnTo>
                  <a:lnTo>
                    <a:pt x="808" y="1646"/>
                  </a:lnTo>
                  <a:lnTo>
                    <a:pt x="745" y="1683"/>
                  </a:lnTo>
                  <a:lnTo>
                    <a:pt x="680" y="1719"/>
                  </a:lnTo>
                  <a:lnTo>
                    <a:pt x="563" y="1653"/>
                  </a:lnTo>
                  <a:lnTo>
                    <a:pt x="595" y="1621"/>
                  </a:lnTo>
                  <a:lnTo>
                    <a:pt x="626" y="1588"/>
                  </a:lnTo>
                  <a:lnTo>
                    <a:pt x="656" y="1555"/>
                  </a:lnTo>
                  <a:lnTo>
                    <a:pt x="685" y="1521"/>
                  </a:lnTo>
                  <a:lnTo>
                    <a:pt x="712" y="1487"/>
                  </a:lnTo>
                  <a:lnTo>
                    <a:pt x="739" y="1452"/>
                  </a:lnTo>
                  <a:lnTo>
                    <a:pt x="765" y="1418"/>
                  </a:lnTo>
                  <a:lnTo>
                    <a:pt x="789" y="1382"/>
                  </a:lnTo>
                  <a:lnTo>
                    <a:pt x="814" y="1346"/>
                  </a:lnTo>
                  <a:lnTo>
                    <a:pt x="836" y="1310"/>
                  </a:lnTo>
                  <a:lnTo>
                    <a:pt x="856" y="1273"/>
                  </a:lnTo>
                  <a:lnTo>
                    <a:pt x="876" y="1235"/>
                  </a:lnTo>
                  <a:lnTo>
                    <a:pt x="895" y="1196"/>
                  </a:lnTo>
                  <a:lnTo>
                    <a:pt x="911" y="1158"/>
                  </a:lnTo>
                  <a:lnTo>
                    <a:pt x="926" y="1118"/>
                  </a:lnTo>
                  <a:lnTo>
                    <a:pt x="940" y="1078"/>
                  </a:lnTo>
                  <a:lnTo>
                    <a:pt x="867" y="1018"/>
                  </a:lnTo>
                  <a:lnTo>
                    <a:pt x="845" y="1039"/>
                  </a:lnTo>
                  <a:lnTo>
                    <a:pt x="821" y="1060"/>
                  </a:lnTo>
                  <a:lnTo>
                    <a:pt x="798" y="1080"/>
                  </a:lnTo>
                  <a:lnTo>
                    <a:pt x="775" y="1098"/>
                  </a:lnTo>
                  <a:lnTo>
                    <a:pt x="751" y="1116"/>
                  </a:lnTo>
                  <a:lnTo>
                    <a:pt x="727" y="1131"/>
                  </a:lnTo>
                  <a:lnTo>
                    <a:pt x="702" y="1147"/>
                  </a:lnTo>
                  <a:lnTo>
                    <a:pt x="677" y="1161"/>
                  </a:lnTo>
                  <a:lnTo>
                    <a:pt x="652" y="1174"/>
                  </a:lnTo>
                  <a:lnTo>
                    <a:pt x="627" y="1186"/>
                  </a:lnTo>
                  <a:lnTo>
                    <a:pt x="601" y="1197"/>
                  </a:lnTo>
                  <a:lnTo>
                    <a:pt x="575" y="1207"/>
                  </a:lnTo>
                  <a:lnTo>
                    <a:pt x="549" y="1217"/>
                  </a:lnTo>
                  <a:lnTo>
                    <a:pt x="522" y="1225"/>
                  </a:lnTo>
                  <a:lnTo>
                    <a:pt x="495" y="1233"/>
                  </a:lnTo>
                  <a:lnTo>
                    <a:pt x="468" y="1238"/>
                  </a:lnTo>
                  <a:lnTo>
                    <a:pt x="440" y="1244"/>
                  </a:lnTo>
                  <a:lnTo>
                    <a:pt x="412" y="1248"/>
                  </a:lnTo>
                  <a:lnTo>
                    <a:pt x="385" y="1253"/>
                  </a:lnTo>
                  <a:lnTo>
                    <a:pt x="357" y="1255"/>
                  </a:lnTo>
                  <a:lnTo>
                    <a:pt x="328" y="1257"/>
                  </a:lnTo>
                  <a:lnTo>
                    <a:pt x="299" y="1258"/>
                  </a:lnTo>
                  <a:lnTo>
                    <a:pt x="270" y="1258"/>
                  </a:lnTo>
                  <a:lnTo>
                    <a:pt x="241" y="1258"/>
                  </a:lnTo>
                  <a:lnTo>
                    <a:pt x="212" y="1257"/>
                  </a:lnTo>
                  <a:lnTo>
                    <a:pt x="182" y="1255"/>
                  </a:lnTo>
                  <a:lnTo>
                    <a:pt x="152" y="1252"/>
                  </a:lnTo>
                  <a:lnTo>
                    <a:pt x="122" y="1248"/>
                  </a:lnTo>
                  <a:lnTo>
                    <a:pt x="92" y="1245"/>
                  </a:lnTo>
                  <a:lnTo>
                    <a:pt x="61" y="1239"/>
                  </a:lnTo>
                  <a:lnTo>
                    <a:pt x="31" y="1234"/>
                  </a:lnTo>
                  <a:lnTo>
                    <a:pt x="0" y="1228"/>
                  </a:lnTo>
                  <a:lnTo>
                    <a:pt x="9" y="1125"/>
                  </a:lnTo>
                  <a:lnTo>
                    <a:pt x="54" y="1124"/>
                  </a:lnTo>
                  <a:lnTo>
                    <a:pt x="101" y="1119"/>
                  </a:lnTo>
                  <a:lnTo>
                    <a:pt x="147" y="1112"/>
                  </a:lnTo>
                  <a:lnTo>
                    <a:pt x="192" y="1104"/>
                  </a:lnTo>
                  <a:lnTo>
                    <a:pt x="238" y="1092"/>
                  </a:lnTo>
                  <a:lnTo>
                    <a:pt x="282" y="1079"/>
                  </a:lnTo>
                  <a:lnTo>
                    <a:pt x="328" y="1063"/>
                  </a:lnTo>
                  <a:lnTo>
                    <a:pt x="371" y="1047"/>
                  </a:lnTo>
                  <a:lnTo>
                    <a:pt x="415" y="1027"/>
                  </a:lnTo>
                  <a:lnTo>
                    <a:pt x="458" y="1005"/>
                  </a:lnTo>
                  <a:lnTo>
                    <a:pt x="500" y="982"/>
                  </a:lnTo>
                  <a:lnTo>
                    <a:pt x="541" y="958"/>
                  </a:lnTo>
                  <a:lnTo>
                    <a:pt x="581" y="931"/>
                  </a:lnTo>
                  <a:lnTo>
                    <a:pt x="621" y="903"/>
                  </a:lnTo>
                  <a:lnTo>
                    <a:pt x="659" y="873"/>
                  </a:lnTo>
                  <a:lnTo>
                    <a:pt x="697" y="842"/>
                  </a:lnTo>
                  <a:lnTo>
                    <a:pt x="734" y="809"/>
                  </a:lnTo>
                  <a:lnTo>
                    <a:pt x="768" y="775"/>
                  </a:lnTo>
                  <a:lnTo>
                    <a:pt x="802" y="740"/>
                  </a:lnTo>
                  <a:lnTo>
                    <a:pt x="835" y="703"/>
                  </a:lnTo>
                  <a:lnTo>
                    <a:pt x="866" y="667"/>
                  </a:lnTo>
                  <a:lnTo>
                    <a:pt x="896" y="628"/>
                  </a:lnTo>
                  <a:lnTo>
                    <a:pt x="924" y="589"/>
                  </a:lnTo>
                  <a:lnTo>
                    <a:pt x="950" y="549"/>
                  </a:lnTo>
                  <a:lnTo>
                    <a:pt x="975" y="507"/>
                  </a:lnTo>
                  <a:lnTo>
                    <a:pt x="997" y="466"/>
                  </a:lnTo>
                  <a:lnTo>
                    <a:pt x="1019" y="424"/>
                  </a:lnTo>
                  <a:lnTo>
                    <a:pt x="1038" y="381"/>
                  </a:lnTo>
                  <a:lnTo>
                    <a:pt x="1055" y="338"/>
                  </a:lnTo>
                  <a:lnTo>
                    <a:pt x="1070" y="295"/>
                  </a:lnTo>
                  <a:lnTo>
                    <a:pt x="1084" y="250"/>
                  </a:lnTo>
                  <a:lnTo>
                    <a:pt x="1095" y="206"/>
                  </a:lnTo>
                  <a:lnTo>
                    <a:pt x="1176" y="202"/>
                  </a:lnTo>
                  <a:lnTo>
                    <a:pt x="1181" y="243"/>
                  </a:lnTo>
                  <a:lnTo>
                    <a:pt x="1186" y="283"/>
                  </a:lnTo>
                  <a:lnTo>
                    <a:pt x="1188" y="325"/>
                  </a:lnTo>
                  <a:lnTo>
                    <a:pt x="1190" y="366"/>
                  </a:lnTo>
                  <a:lnTo>
                    <a:pt x="1191" y="407"/>
                  </a:lnTo>
                  <a:lnTo>
                    <a:pt x="1190" y="448"/>
                  </a:lnTo>
                  <a:lnTo>
                    <a:pt x="1189" y="490"/>
                  </a:lnTo>
                  <a:lnTo>
                    <a:pt x="1187" y="530"/>
                  </a:lnTo>
                  <a:lnTo>
                    <a:pt x="1184" y="571"/>
                  </a:lnTo>
                  <a:lnTo>
                    <a:pt x="1179" y="612"/>
                  </a:lnTo>
                  <a:lnTo>
                    <a:pt x="1174" y="653"/>
                  </a:lnTo>
                  <a:lnTo>
                    <a:pt x="1168" y="695"/>
                  </a:lnTo>
                  <a:lnTo>
                    <a:pt x="1161" y="736"/>
                  </a:lnTo>
                  <a:lnTo>
                    <a:pt x="1155" y="777"/>
                  </a:lnTo>
                  <a:lnTo>
                    <a:pt x="1146" y="817"/>
                  </a:lnTo>
                  <a:lnTo>
                    <a:pt x="1137" y="858"/>
                  </a:lnTo>
                  <a:lnTo>
                    <a:pt x="1202" y="858"/>
                  </a:lnTo>
                  <a:lnTo>
                    <a:pt x="1224" y="835"/>
                  </a:lnTo>
                  <a:lnTo>
                    <a:pt x="1244" y="812"/>
                  </a:lnTo>
                  <a:lnTo>
                    <a:pt x="1264" y="788"/>
                  </a:lnTo>
                  <a:lnTo>
                    <a:pt x="1284" y="764"/>
                  </a:lnTo>
                  <a:lnTo>
                    <a:pt x="1302" y="739"/>
                  </a:lnTo>
                  <a:lnTo>
                    <a:pt x="1320" y="716"/>
                  </a:lnTo>
                  <a:lnTo>
                    <a:pt x="1337" y="690"/>
                  </a:lnTo>
                  <a:lnTo>
                    <a:pt x="1354" y="666"/>
                  </a:lnTo>
                  <a:lnTo>
                    <a:pt x="1370" y="641"/>
                  </a:lnTo>
                  <a:lnTo>
                    <a:pt x="1386" y="615"/>
                  </a:lnTo>
                  <a:lnTo>
                    <a:pt x="1400" y="590"/>
                  </a:lnTo>
                  <a:lnTo>
                    <a:pt x="1415" y="564"/>
                  </a:lnTo>
                  <a:lnTo>
                    <a:pt x="1428" y="539"/>
                  </a:lnTo>
                  <a:lnTo>
                    <a:pt x="1440" y="512"/>
                  </a:lnTo>
                  <a:lnTo>
                    <a:pt x="1453" y="486"/>
                  </a:lnTo>
                  <a:lnTo>
                    <a:pt x="1464" y="459"/>
                  </a:lnTo>
                  <a:lnTo>
                    <a:pt x="1474" y="433"/>
                  </a:lnTo>
                  <a:lnTo>
                    <a:pt x="1484" y="405"/>
                  </a:lnTo>
                  <a:lnTo>
                    <a:pt x="1493" y="378"/>
                  </a:lnTo>
                  <a:lnTo>
                    <a:pt x="1502" y="350"/>
                  </a:lnTo>
                  <a:lnTo>
                    <a:pt x="1508" y="322"/>
                  </a:lnTo>
                  <a:lnTo>
                    <a:pt x="1515" y="295"/>
                  </a:lnTo>
                  <a:lnTo>
                    <a:pt x="1521" y="267"/>
                  </a:lnTo>
                  <a:lnTo>
                    <a:pt x="1526" y="238"/>
                  </a:lnTo>
                  <a:lnTo>
                    <a:pt x="1531" y="209"/>
                  </a:lnTo>
                  <a:lnTo>
                    <a:pt x="1534" y="180"/>
                  </a:lnTo>
                  <a:lnTo>
                    <a:pt x="1536" y="151"/>
                  </a:lnTo>
                  <a:lnTo>
                    <a:pt x="1538" y="121"/>
                  </a:lnTo>
                  <a:lnTo>
                    <a:pt x="1539" y="91"/>
                  </a:lnTo>
                  <a:lnTo>
                    <a:pt x="1539" y="61"/>
                  </a:lnTo>
                  <a:lnTo>
                    <a:pt x="1538" y="30"/>
                  </a:lnTo>
                  <a:lnTo>
                    <a:pt x="153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666" y="2429"/>
              <a:ext cx="66" cy="132"/>
            </a:xfrm>
            <a:custGeom>
              <a:avLst/>
              <a:gdLst>
                <a:gd name="T0" fmla="*/ 283 w 594"/>
                <a:gd name="T1" fmla="*/ 25 h 1187"/>
                <a:gd name="T2" fmla="*/ 136 w 594"/>
                <a:gd name="T3" fmla="*/ 627 h 1187"/>
                <a:gd name="T4" fmla="*/ 0 w 594"/>
                <a:gd name="T5" fmla="*/ 1177 h 1187"/>
                <a:gd name="T6" fmla="*/ 2 w 594"/>
                <a:gd name="T7" fmla="*/ 1187 h 1187"/>
                <a:gd name="T8" fmla="*/ 385 w 594"/>
                <a:gd name="T9" fmla="*/ 1085 h 1187"/>
                <a:gd name="T10" fmla="*/ 532 w 594"/>
                <a:gd name="T11" fmla="*/ 979 h 1187"/>
                <a:gd name="T12" fmla="*/ 515 w 594"/>
                <a:gd name="T13" fmla="*/ 326 h 1187"/>
                <a:gd name="T14" fmla="*/ 594 w 594"/>
                <a:gd name="T15" fmla="*/ 205 h 1187"/>
                <a:gd name="T16" fmla="*/ 516 w 594"/>
                <a:gd name="T17" fmla="*/ 0 h 1187"/>
                <a:gd name="T18" fmla="*/ 283 w 594"/>
                <a:gd name="T19" fmla="*/ 25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4" h="1187">
                  <a:moveTo>
                    <a:pt x="283" y="25"/>
                  </a:moveTo>
                  <a:lnTo>
                    <a:pt x="136" y="627"/>
                  </a:lnTo>
                  <a:lnTo>
                    <a:pt x="0" y="1177"/>
                  </a:lnTo>
                  <a:lnTo>
                    <a:pt x="2" y="1187"/>
                  </a:lnTo>
                  <a:lnTo>
                    <a:pt x="385" y="1085"/>
                  </a:lnTo>
                  <a:lnTo>
                    <a:pt x="532" y="979"/>
                  </a:lnTo>
                  <a:lnTo>
                    <a:pt x="515" y="326"/>
                  </a:lnTo>
                  <a:lnTo>
                    <a:pt x="594" y="205"/>
                  </a:lnTo>
                  <a:lnTo>
                    <a:pt x="516" y="0"/>
                  </a:lnTo>
                  <a:lnTo>
                    <a:pt x="283" y="2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5" name="Freeform 80"/>
            <p:cNvSpPr>
              <a:spLocks noEditPoints="1"/>
            </p:cNvSpPr>
            <p:nvPr/>
          </p:nvSpPr>
          <p:spPr bwMode="auto">
            <a:xfrm>
              <a:off x="664" y="2367"/>
              <a:ext cx="159" cy="438"/>
            </a:xfrm>
            <a:custGeom>
              <a:avLst/>
              <a:gdLst>
                <a:gd name="T0" fmla="*/ 916 w 1432"/>
                <a:gd name="T1" fmla="*/ 431 h 3946"/>
                <a:gd name="T2" fmla="*/ 880 w 1432"/>
                <a:gd name="T3" fmla="*/ 520 h 3946"/>
                <a:gd name="T4" fmla="*/ 1225 w 1432"/>
                <a:gd name="T5" fmla="*/ 712 h 3946"/>
                <a:gd name="T6" fmla="*/ 1337 w 1432"/>
                <a:gd name="T7" fmla="*/ 396 h 3946"/>
                <a:gd name="T8" fmla="*/ 1432 w 1432"/>
                <a:gd name="T9" fmla="*/ 70 h 3946"/>
                <a:gd name="T10" fmla="*/ 1381 w 1432"/>
                <a:gd name="T11" fmla="*/ 0 h 3946"/>
                <a:gd name="T12" fmla="*/ 916 w 1432"/>
                <a:gd name="T13" fmla="*/ 431 h 3946"/>
                <a:gd name="T14" fmla="*/ 692 w 1432"/>
                <a:gd name="T15" fmla="*/ 979 h 3946"/>
                <a:gd name="T16" fmla="*/ 659 w 1432"/>
                <a:gd name="T17" fmla="*/ 1058 h 3946"/>
                <a:gd name="T18" fmla="*/ 617 w 1432"/>
                <a:gd name="T19" fmla="*/ 1587 h 3946"/>
                <a:gd name="T20" fmla="*/ 897 w 1432"/>
                <a:gd name="T21" fmla="*/ 1514 h 3946"/>
                <a:gd name="T22" fmla="*/ 692 w 1432"/>
                <a:gd name="T23" fmla="*/ 979 h 3946"/>
                <a:gd name="T24" fmla="*/ 0 w 1432"/>
                <a:gd name="T25" fmla="*/ 2679 h 3946"/>
                <a:gd name="T26" fmla="*/ 100 w 1432"/>
                <a:gd name="T27" fmla="*/ 3808 h 3946"/>
                <a:gd name="T28" fmla="*/ 178 w 1432"/>
                <a:gd name="T29" fmla="*/ 3946 h 3946"/>
                <a:gd name="T30" fmla="*/ 438 w 1432"/>
                <a:gd name="T31" fmla="*/ 3775 h 3946"/>
                <a:gd name="T32" fmla="*/ 794 w 1432"/>
                <a:gd name="T33" fmla="*/ 2958 h 3946"/>
                <a:gd name="T34" fmla="*/ 0 w 1432"/>
                <a:gd name="T35" fmla="*/ 2679 h 3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2" h="3946">
                  <a:moveTo>
                    <a:pt x="916" y="431"/>
                  </a:moveTo>
                  <a:lnTo>
                    <a:pt x="880" y="520"/>
                  </a:lnTo>
                  <a:lnTo>
                    <a:pt x="1225" y="712"/>
                  </a:lnTo>
                  <a:lnTo>
                    <a:pt x="1337" y="396"/>
                  </a:lnTo>
                  <a:lnTo>
                    <a:pt x="1432" y="70"/>
                  </a:lnTo>
                  <a:lnTo>
                    <a:pt x="1381" y="0"/>
                  </a:lnTo>
                  <a:lnTo>
                    <a:pt x="916" y="431"/>
                  </a:lnTo>
                  <a:close/>
                  <a:moveTo>
                    <a:pt x="692" y="979"/>
                  </a:moveTo>
                  <a:lnTo>
                    <a:pt x="659" y="1058"/>
                  </a:lnTo>
                  <a:lnTo>
                    <a:pt x="617" y="1587"/>
                  </a:lnTo>
                  <a:lnTo>
                    <a:pt x="897" y="1514"/>
                  </a:lnTo>
                  <a:lnTo>
                    <a:pt x="692" y="979"/>
                  </a:lnTo>
                  <a:close/>
                  <a:moveTo>
                    <a:pt x="0" y="2679"/>
                  </a:moveTo>
                  <a:lnTo>
                    <a:pt x="100" y="3808"/>
                  </a:lnTo>
                  <a:lnTo>
                    <a:pt x="178" y="3946"/>
                  </a:lnTo>
                  <a:lnTo>
                    <a:pt x="438" y="3775"/>
                  </a:lnTo>
                  <a:lnTo>
                    <a:pt x="794" y="2958"/>
                  </a:lnTo>
                  <a:lnTo>
                    <a:pt x="0" y="267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753" y="2433"/>
              <a:ext cx="85" cy="433"/>
            </a:xfrm>
            <a:custGeom>
              <a:avLst/>
              <a:gdLst>
                <a:gd name="T0" fmla="*/ 566 w 773"/>
                <a:gd name="T1" fmla="*/ 0 h 3902"/>
                <a:gd name="T2" fmla="*/ 773 w 773"/>
                <a:gd name="T3" fmla="*/ 172 h 3902"/>
                <a:gd name="T4" fmla="*/ 768 w 773"/>
                <a:gd name="T5" fmla="*/ 217 h 3902"/>
                <a:gd name="T6" fmla="*/ 753 w 773"/>
                <a:gd name="T7" fmla="*/ 301 h 3902"/>
                <a:gd name="T8" fmla="*/ 510 w 773"/>
                <a:gd name="T9" fmla="*/ 164 h 3902"/>
                <a:gd name="T10" fmla="*/ 566 w 773"/>
                <a:gd name="T11" fmla="*/ 0 h 3902"/>
                <a:gd name="T12" fmla="*/ 446 w 773"/>
                <a:gd name="T13" fmla="*/ 3138 h 3902"/>
                <a:gd name="T14" fmla="*/ 395 w 773"/>
                <a:gd name="T15" fmla="*/ 3593 h 3902"/>
                <a:gd name="T16" fmla="*/ 68 w 773"/>
                <a:gd name="T17" fmla="*/ 3902 h 3902"/>
                <a:gd name="T18" fmla="*/ 0 w 773"/>
                <a:gd name="T19" fmla="*/ 3329 h 3902"/>
                <a:gd name="T20" fmla="*/ 446 w 773"/>
                <a:gd name="T21" fmla="*/ 3138 h 3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3902">
                  <a:moveTo>
                    <a:pt x="566" y="0"/>
                  </a:moveTo>
                  <a:lnTo>
                    <a:pt x="773" y="172"/>
                  </a:lnTo>
                  <a:lnTo>
                    <a:pt x="768" y="217"/>
                  </a:lnTo>
                  <a:lnTo>
                    <a:pt x="753" y="301"/>
                  </a:lnTo>
                  <a:lnTo>
                    <a:pt x="510" y="164"/>
                  </a:lnTo>
                  <a:lnTo>
                    <a:pt x="566" y="0"/>
                  </a:lnTo>
                  <a:close/>
                  <a:moveTo>
                    <a:pt x="446" y="3138"/>
                  </a:moveTo>
                  <a:lnTo>
                    <a:pt x="395" y="3593"/>
                  </a:lnTo>
                  <a:lnTo>
                    <a:pt x="68" y="3902"/>
                  </a:lnTo>
                  <a:lnTo>
                    <a:pt x="0" y="3329"/>
                  </a:lnTo>
                  <a:lnTo>
                    <a:pt x="446" y="313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637" y="2435"/>
              <a:ext cx="40" cy="27"/>
            </a:xfrm>
            <a:custGeom>
              <a:avLst/>
              <a:gdLst>
                <a:gd name="T0" fmla="*/ 361 w 361"/>
                <a:gd name="T1" fmla="*/ 0 h 245"/>
                <a:gd name="T2" fmla="*/ 318 w 361"/>
                <a:gd name="T3" fmla="*/ 219 h 245"/>
                <a:gd name="T4" fmla="*/ 0 w 361"/>
                <a:gd name="T5" fmla="*/ 245 h 245"/>
                <a:gd name="T6" fmla="*/ 34 w 361"/>
                <a:gd name="T7" fmla="*/ 30 h 245"/>
                <a:gd name="T8" fmla="*/ 77 w 361"/>
                <a:gd name="T9" fmla="*/ 31 h 245"/>
                <a:gd name="T10" fmla="*/ 121 w 361"/>
                <a:gd name="T11" fmla="*/ 31 h 245"/>
                <a:gd name="T12" fmla="*/ 162 w 361"/>
                <a:gd name="T13" fmla="*/ 29 h 245"/>
                <a:gd name="T14" fmla="*/ 203 w 361"/>
                <a:gd name="T15" fmla="*/ 25 h 245"/>
                <a:gd name="T16" fmla="*/ 244 w 361"/>
                <a:gd name="T17" fmla="*/ 21 h 245"/>
                <a:gd name="T18" fmla="*/ 283 w 361"/>
                <a:gd name="T19" fmla="*/ 15 h 245"/>
                <a:gd name="T20" fmla="*/ 322 w 361"/>
                <a:gd name="T21" fmla="*/ 8 h 245"/>
                <a:gd name="T22" fmla="*/ 361 w 361"/>
                <a:gd name="T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1" h="245">
                  <a:moveTo>
                    <a:pt x="361" y="0"/>
                  </a:moveTo>
                  <a:lnTo>
                    <a:pt x="318" y="219"/>
                  </a:lnTo>
                  <a:lnTo>
                    <a:pt x="0" y="245"/>
                  </a:lnTo>
                  <a:lnTo>
                    <a:pt x="34" y="30"/>
                  </a:lnTo>
                  <a:lnTo>
                    <a:pt x="77" y="31"/>
                  </a:lnTo>
                  <a:lnTo>
                    <a:pt x="121" y="31"/>
                  </a:lnTo>
                  <a:lnTo>
                    <a:pt x="162" y="29"/>
                  </a:lnTo>
                  <a:lnTo>
                    <a:pt x="203" y="25"/>
                  </a:lnTo>
                  <a:lnTo>
                    <a:pt x="244" y="21"/>
                  </a:lnTo>
                  <a:lnTo>
                    <a:pt x="283" y="15"/>
                  </a:lnTo>
                  <a:lnTo>
                    <a:pt x="322" y="8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88" y="2422"/>
              <a:ext cx="40" cy="38"/>
            </a:xfrm>
            <a:custGeom>
              <a:avLst/>
              <a:gdLst>
                <a:gd name="T0" fmla="*/ 309 w 359"/>
                <a:gd name="T1" fmla="*/ 343 h 343"/>
                <a:gd name="T2" fmla="*/ 0 w 359"/>
                <a:gd name="T3" fmla="*/ 283 h 343"/>
                <a:gd name="T4" fmla="*/ 85 w 359"/>
                <a:gd name="T5" fmla="*/ 0 h 343"/>
                <a:gd name="T6" fmla="*/ 96 w 359"/>
                <a:gd name="T7" fmla="*/ 12 h 343"/>
                <a:gd name="T8" fmla="*/ 109 w 359"/>
                <a:gd name="T9" fmla="*/ 24 h 343"/>
                <a:gd name="T10" fmla="*/ 121 w 359"/>
                <a:gd name="T11" fmla="*/ 35 h 343"/>
                <a:gd name="T12" fmla="*/ 134 w 359"/>
                <a:gd name="T13" fmla="*/ 46 h 343"/>
                <a:gd name="T14" fmla="*/ 149 w 359"/>
                <a:gd name="T15" fmla="*/ 56 h 343"/>
                <a:gd name="T16" fmla="*/ 163 w 359"/>
                <a:gd name="T17" fmla="*/ 65 h 343"/>
                <a:gd name="T18" fmla="*/ 180 w 359"/>
                <a:gd name="T19" fmla="*/ 75 h 343"/>
                <a:gd name="T20" fmla="*/ 196 w 359"/>
                <a:gd name="T21" fmla="*/ 83 h 343"/>
                <a:gd name="T22" fmla="*/ 213 w 359"/>
                <a:gd name="T23" fmla="*/ 91 h 343"/>
                <a:gd name="T24" fmla="*/ 232 w 359"/>
                <a:gd name="T25" fmla="*/ 98 h 343"/>
                <a:gd name="T26" fmla="*/ 251 w 359"/>
                <a:gd name="T27" fmla="*/ 104 h 343"/>
                <a:gd name="T28" fmla="*/ 271 w 359"/>
                <a:gd name="T29" fmla="*/ 111 h 343"/>
                <a:gd name="T30" fmla="*/ 292 w 359"/>
                <a:gd name="T31" fmla="*/ 116 h 343"/>
                <a:gd name="T32" fmla="*/ 313 w 359"/>
                <a:gd name="T33" fmla="*/ 121 h 343"/>
                <a:gd name="T34" fmla="*/ 335 w 359"/>
                <a:gd name="T35" fmla="*/ 124 h 343"/>
                <a:gd name="T36" fmla="*/ 359 w 359"/>
                <a:gd name="T37" fmla="*/ 128 h 343"/>
                <a:gd name="T38" fmla="*/ 309 w 359"/>
                <a:gd name="T3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343">
                  <a:moveTo>
                    <a:pt x="309" y="343"/>
                  </a:moveTo>
                  <a:lnTo>
                    <a:pt x="0" y="283"/>
                  </a:lnTo>
                  <a:lnTo>
                    <a:pt x="85" y="0"/>
                  </a:lnTo>
                  <a:lnTo>
                    <a:pt x="96" y="12"/>
                  </a:lnTo>
                  <a:lnTo>
                    <a:pt x="109" y="24"/>
                  </a:lnTo>
                  <a:lnTo>
                    <a:pt x="121" y="35"/>
                  </a:lnTo>
                  <a:lnTo>
                    <a:pt x="134" y="46"/>
                  </a:lnTo>
                  <a:lnTo>
                    <a:pt x="149" y="56"/>
                  </a:lnTo>
                  <a:lnTo>
                    <a:pt x="163" y="65"/>
                  </a:lnTo>
                  <a:lnTo>
                    <a:pt x="180" y="75"/>
                  </a:lnTo>
                  <a:lnTo>
                    <a:pt x="196" y="83"/>
                  </a:lnTo>
                  <a:lnTo>
                    <a:pt x="213" y="91"/>
                  </a:lnTo>
                  <a:lnTo>
                    <a:pt x="232" y="98"/>
                  </a:lnTo>
                  <a:lnTo>
                    <a:pt x="251" y="104"/>
                  </a:lnTo>
                  <a:lnTo>
                    <a:pt x="271" y="111"/>
                  </a:lnTo>
                  <a:lnTo>
                    <a:pt x="292" y="116"/>
                  </a:lnTo>
                  <a:lnTo>
                    <a:pt x="313" y="121"/>
                  </a:lnTo>
                  <a:lnTo>
                    <a:pt x="335" y="124"/>
                  </a:lnTo>
                  <a:lnTo>
                    <a:pt x="359" y="128"/>
                  </a:lnTo>
                  <a:lnTo>
                    <a:pt x="309" y="34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553" y="2379"/>
              <a:ext cx="34" cy="67"/>
            </a:xfrm>
            <a:custGeom>
              <a:avLst/>
              <a:gdLst>
                <a:gd name="T0" fmla="*/ 171 w 307"/>
                <a:gd name="T1" fmla="*/ 0 h 602"/>
                <a:gd name="T2" fmla="*/ 175 w 307"/>
                <a:gd name="T3" fmla="*/ 17 h 602"/>
                <a:gd name="T4" fmla="*/ 180 w 307"/>
                <a:gd name="T5" fmla="*/ 33 h 602"/>
                <a:gd name="T6" fmla="*/ 184 w 307"/>
                <a:gd name="T7" fmla="*/ 51 h 602"/>
                <a:gd name="T8" fmla="*/ 190 w 307"/>
                <a:gd name="T9" fmla="*/ 69 h 602"/>
                <a:gd name="T10" fmla="*/ 203 w 307"/>
                <a:gd name="T11" fmla="*/ 105 h 602"/>
                <a:gd name="T12" fmla="*/ 220 w 307"/>
                <a:gd name="T13" fmla="*/ 141 h 602"/>
                <a:gd name="T14" fmla="*/ 238 w 307"/>
                <a:gd name="T15" fmla="*/ 179 h 602"/>
                <a:gd name="T16" fmla="*/ 259 w 307"/>
                <a:gd name="T17" fmla="*/ 217 h 602"/>
                <a:gd name="T18" fmla="*/ 281 w 307"/>
                <a:gd name="T19" fmla="*/ 256 h 602"/>
                <a:gd name="T20" fmla="*/ 307 w 307"/>
                <a:gd name="T21" fmla="*/ 296 h 602"/>
                <a:gd name="T22" fmla="*/ 214 w 307"/>
                <a:gd name="T23" fmla="*/ 602 h 602"/>
                <a:gd name="T24" fmla="*/ 0 w 307"/>
                <a:gd name="T25" fmla="*/ 464 h 602"/>
                <a:gd name="T26" fmla="*/ 171 w 307"/>
                <a:gd name="T2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602">
                  <a:moveTo>
                    <a:pt x="171" y="0"/>
                  </a:moveTo>
                  <a:lnTo>
                    <a:pt x="175" y="17"/>
                  </a:lnTo>
                  <a:lnTo>
                    <a:pt x="180" y="33"/>
                  </a:lnTo>
                  <a:lnTo>
                    <a:pt x="184" y="51"/>
                  </a:lnTo>
                  <a:lnTo>
                    <a:pt x="190" y="69"/>
                  </a:lnTo>
                  <a:lnTo>
                    <a:pt x="203" y="105"/>
                  </a:lnTo>
                  <a:lnTo>
                    <a:pt x="220" y="141"/>
                  </a:lnTo>
                  <a:lnTo>
                    <a:pt x="238" y="179"/>
                  </a:lnTo>
                  <a:lnTo>
                    <a:pt x="259" y="217"/>
                  </a:lnTo>
                  <a:lnTo>
                    <a:pt x="281" y="256"/>
                  </a:lnTo>
                  <a:lnTo>
                    <a:pt x="307" y="296"/>
                  </a:lnTo>
                  <a:lnTo>
                    <a:pt x="214" y="602"/>
                  </a:lnTo>
                  <a:lnTo>
                    <a:pt x="0" y="464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529" y="2287"/>
              <a:ext cx="32" cy="40"/>
            </a:xfrm>
            <a:custGeom>
              <a:avLst/>
              <a:gdLst>
                <a:gd name="T0" fmla="*/ 159 w 290"/>
                <a:gd name="T1" fmla="*/ 0 h 363"/>
                <a:gd name="T2" fmla="*/ 0 w 290"/>
                <a:gd name="T3" fmla="*/ 320 h 363"/>
                <a:gd name="T4" fmla="*/ 290 w 290"/>
                <a:gd name="T5" fmla="*/ 363 h 363"/>
                <a:gd name="T6" fmla="*/ 245 w 290"/>
                <a:gd name="T7" fmla="*/ 60 h 363"/>
                <a:gd name="T8" fmla="*/ 231 w 290"/>
                <a:gd name="T9" fmla="*/ 50 h 363"/>
                <a:gd name="T10" fmla="*/ 200 w 290"/>
                <a:gd name="T11" fmla="*/ 30 h 363"/>
                <a:gd name="T12" fmla="*/ 183 w 290"/>
                <a:gd name="T13" fmla="*/ 19 h 363"/>
                <a:gd name="T14" fmla="*/ 170 w 290"/>
                <a:gd name="T15" fmla="*/ 10 h 363"/>
                <a:gd name="T16" fmla="*/ 161 w 290"/>
                <a:gd name="T17" fmla="*/ 2 h 363"/>
                <a:gd name="T18" fmla="*/ 159 w 290"/>
                <a:gd name="T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363">
                  <a:moveTo>
                    <a:pt x="159" y="0"/>
                  </a:moveTo>
                  <a:lnTo>
                    <a:pt x="0" y="320"/>
                  </a:lnTo>
                  <a:lnTo>
                    <a:pt x="290" y="363"/>
                  </a:lnTo>
                  <a:lnTo>
                    <a:pt x="245" y="60"/>
                  </a:lnTo>
                  <a:lnTo>
                    <a:pt x="231" y="50"/>
                  </a:lnTo>
                  <a:lnTo>
                    <a:pt x="200" y="30"/>
                  </a:lnTo>
                  <a:lnTo>
                    <a:pt x="183" y="19"/>
                  </a:lnTo>
                  <a:lnTo>
                    <a:pt x="170" y="1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465" y="2267"/>
              <a:ext cx="71" cy="51"/>
            </a:xfrm>
            <a:custGeom>
              <a:avLst/>
              <a:gdLst>
                <a:gd name="T0" fmla="*/ 637 w 637"/>
                <a:gd name="T1" fmla="*/ 128 h 461"/>
                <a:gd name="T2" fmla="*/ 437 w 637"/>
                <a:gd name="T3" fmla="*/ 461 h 461"/>
                <a:gd name="T4" fmla="*/ 0 w 637"/>
                <a:gd name="T5" fmla="*/ 367 h 461"/>
                <a:gd name="T6" fmla="*/ 311 w 637"/>
                <a:gd name="T7" fmla="*/ 0 h 461"/>
                <a:gd name="T8" fmla="*/ 637 w 637"/>
                <a:gd name="T9" fmla="*/ 1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461">
                  <a:moveTo>
                    <a:pt x="637" y="128"/>
                  </a:moveTo>
                  <a:lnTo>
                    <a:pt x="437" y="461"/>
                  </a:lnTo>
                  <a:lnTo>
                    <a:pt x="0" y="367"/>
                  </a:lnTo>
                  <a:lnTo>
                    <a:pt x="311" y="0"/>
                  </a:lnTo>
                  <a:lnTo>
                    <a:pt x="637" y="1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423" y="2262"/>
              <a:ext cx="63" cy="43"/>
            </a:xfrm>
            <a:custGeom>
              <a:avLst/>
              <a:gdLst>
                <a:gd name="T0" fmla="*/ 572 w 572"/>
                <a:gd name="T1" fmla="*/ 0 h 387"/>
                <a:gd name="T2" fmla="*/ 262 w 572"/>
                <a:gd name="T3" fmla="*/ 387 h 387"/>
                <a:gd name="T4" fmla="*/ 0 w 572"/>
                <a:gd name="T5" fmla="*/ 333 h 387"/>
                <a:gd name="T6" fmla="*/ 420 w 572"/>
                <a:gd name="T7" fmla="*/ 24 h 387"/>
                <a:gd name="T8" fmla="*/ 572 w 572"/>
                <a:gd name="T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387">
                  <a:moveTo>
                    <a:pt x="572" y="0"/>
                  </a:moveTo>
                  <a:lnTo>
                    <a:pt x="262" y="387"/>
                  </a:lnTo>
                  <a:lnTo>
                    <a:pt x="0" y="333"/>
                  </a:lnTo>
                  <a:lnTo>
                    <a:pt x="420" y="24"/>
                  </a:lnTo>
                  <a:lnTo>
                    <a:pt x="57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343" y="2309"/>
              <a:ext cx="102" cy="90"/>
            </a:xfrm>
            <a:custGeom>
              <a:avLst/>
              <a:gdLst>
                <a:gd name="T0" fmla="*/ 641 w 915"/>
                <a:gd name="T1" fmla="*/ 0 h 812"/>
                <a:gd name="T2" fmla="*/ 355 w 915"/>
                <a:gd name="T3" fmla="*/ 326 h 812"/>
                <a:gd name="T4" fmla="*/ 0 w 915"/>
                <a:gd name="T5" fmla="*/ 769 h 812"/>
                <a:gd name="T6" fmla="*/ 408 w 915"/>
                <a:gd name="T7" fmla="*/ 812 h 812"/>
                <a:gd name="T8" fmla="*/ 915 w 915"/>
                <a:gd name="T9" fmla="*/ 60 h 812"/>
                <a:gd name="T10" fmla="*/ 641 w 915"/>
                <a:gd name="T11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5" h="812">
                  <a:moveTo>
                    <a:pt x="641" y="0"/>
                  </a:moveTo>
                  <a:lnTo>
                    <a:pt x="355" y="326"/>
                  </a:lnTo>
                  <a:lnTo>
                    <a:pt x="0" y="769"/>
                  </a:lnTo>
                  <a:lnTo>
                    <a:pt x="408" y="812"/>
                  </a:lnTo>
                  <a:lnTo>
                    <a:pt x="915" y="60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404" y="2318"/>
              <a:ext cx="107" cy="88"/>
            </a:xfrm>
            <a:custGeom>
              <a:avLst/>
              <a:gdLst>
                <a:gd name="T0" fmla="*/ 473 w 962"/>
                <a:gd name="T1" fmla="*/ 0 h 791"/>
                <a:gd name="T2" fmla="*/ 171 w 962"/>
                <a:gd name="T3" fmla="*/ 469 h 791"/>
                <a:gd name="T4" fmla="*/ 0 w 962"/>
                <a:gd name="T5" fmla="*/ 743 h 791"/>
                <a:gd name="T6" fmla="*/ 378 w 962"/>
                <a:gd name="T7" fmla="*/ 791 h 791"/>
                <a:gd name="T8" fmla="*/ 696 w 962"/>
                <a:gd name="T9" fmla="*/ 404 h 791"/>
                <a:gd name="T10" fmla="*/ 962 w 962"/>
                <a:gd name="T11" fmla="*/ 69 h 791"/>
                <a:gd name="T12" fmla="*/ 473 w 962"/>
                <a:gd name="T13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2" h="791">
                  <a:moveTo>
                    <a:pt x="473" y="0"/>
                  </a:moveTo>
                  <a:lnTo>
                    <a:pt x="171" y="469"/>
                  </a:lnTo>
                  <a:lnTo>
                    <a:pt x="0" y="743"/>
                  </a:lnTo>
                  <a:lnTo>
                    <a:pt x="378" y="791"/>
                  </a:lnTo>
                  <a:lnTo>
                    <a:pt x="696" y="404"/>
                  </a:lnTo>
                  <a:lnTo>
                    <a:pt x="962" y="69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470" y="2330"/>
              <a:ext cx="90" cy="87"/>
            </a:xfrm>
            <a:custGeom>
              <a:avLst/>
              <a:gdLst>
                <a:gd name="T0" fmla="*/ 486 w 812"/>
                <a:gd name="T1" fmla="*/ 0 h 777"/>
                <a:gd name="T2" fmla="*/ 0 w 812"/>
                <a:gd name="T3" fmla="*/ 721 h 777"/>
                <a:gd name="T4" fmla="*/ 52 w 812"/>
                <a:gd name="T5" fmla="*/ 777 h 777"/>
                <a:gd name="T6" fmla="*/ 88 w 812"/>
                <a:gd name="T7" fmla="*/ 769 h 777"/>
                <a:gd name="T8" fmla="*/ 125 w 812"/>
                <a:gd name="T9" fmla="*/ 761 h 777"/>
                <a:gd name="T10" fmla="*/ 160 w 812"/>
                <a:gd name="T11" fmla="*/ 752 h 777"/>
                <a:gd name="T12" fmla="*/ 196 w 812"/>
                <a:gd name="T13" fmla="*/ 743 h 777"/>
                <a:gd name="T14" fmla="*/ 230 w 812"/>
                <a:gd name="T15" fmla="*/ 733 h 777"/>
                <a:gd name="T16" fmla="*/ 265 w 812"/>
                <a:gd name="T17" fmla="*/ 722 h 777"/>
                <a:gd name="T18" fmla="*/ 298 w 812"/>
                <a:gd name="T19" fmla="*/ 711 h 777"/>
                <a:gd name="T20" fmla="*/ 331 w 812"/>
                <a:gd name="T21" fmla="*/ 698 h 777"/>
                <a:gd name="T22" fmla="*/ 364 w 812"/>
                <a:gd name="T23" fmla="*/ 685 h 777"/>
                <a:gd name="T24" fmla="*/ 395 w 812"/>
                <a:gd name="T25" fmla="*/ 672 h 777"/>
                <a:gd name="T26" fmla="*/ 425 w 812"/>
                <a:gd name="T27" fmla="*/ 657 h 777"/>
                <a:gd name="T28" fmla="*/ 455 w 812"/>
                <a:gd name="T29" fmla="*/ 642 h 777"/>
                <a:gd name="T30" fmla="*/ 484 w 812"/>
                <a:gd name="T31" fmla="*/ 625 h 777"/>
                <a:gd name="T32" fmla="*/ 511 w 812"/>
                <a:gd name="T33" fmla="*/ 607 h 777"/>
                <a:gd name="T34" fmla="*/ 539 w 812"/>
                <a:gd name="T35" fmla="*/ 589 h 777"/>
                <a:gd name="T36" fmla="*/ 565 w 812"/>
                <a:gd name="T37" fmla="*/ 569 h 777"/>
                <a:gd name="T38" fmla="*/ 590 w 812"/>
                <a:gd name="T39" fmla="*/ 548 h 777"/>
                <a:gd name="T40" fmla="*/ 614 w 812"/>
                <a:gd name="T41" fmla="*/ 526 h 777"/>
                <a:gd name="T42" fmla="*/ 637 w 812"/>
                <a:gd name="T43" fmla="*/ 502 h 777"/>
                <a:gd name="T44" fmla="*/ 658 w 812"/>
                <a:gd name="T45" fmla="*/ 478 h 777"/>
                <a:gd name="T46" fmla="*/ 679 w 812"/>
                <a:gd name="T47" fmla="*/ 452 h 777"/>
                <a:gd name="T48" fmla="*/ 698 w 812"/>
                <a:gd name="T49" fmla="*/ 424 h 777"/>
                <a:gd name="T50" fmla="*/ 716 w 812"/>
                <a:gd name="T51" fmla="*/ 395 h 777"/>
                <a:gd name="T52" fmla="*/ 733 w 812"/>
                <a:gd name="T53" fmla="*/ 364 h 777"/>
                <a:gd name="T54" fmla="*/ 748 w 812"/>
                <a:gd name="T55" fmla="*/ 333 h 777"/>
                <a:gd name="T56" fmla="*/ 761 w 812"/>
                <a:gd name="T57" fmla="*/ 298 h 777"/>
                <a:gd name="T58" fmla="*/ 774 w 812"/>
                <a:gd name="T59" fmla="*/ 264 h 777"/>
                <a:gd name="T60" fmla="*/ 785 w 812"/>
                <a:gd name="T61" fmla="*/ 226 h 777"/>
                <a:gd name="T62" fmla="*/ 794 w 812"/>
                <a:gd name="T63" fmla="*/ 188 h 777"/>
                <a:gd name="T64" fmla="*/ 802 w 812"/>
                <a:gd name="T65" fmla="*/ 147 h 777"/>
                <a:gd name="T66" fmla="*/ 807 w 812"/>
                <a:gd name="T67" fmla="*/ 104 h 777"/>
                <a:gd name="T68" fmla="*/ 812 w 812"/>
                <a:gd name="T69" fmla="*/ 60 h 777"/>
                <a:gd name="T70" fmla="*/ 486 w 812"/>
                <a:gd name="T7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2" h="777">
                  <a:moveTo>
                    <a:pt x="486" y="0"/>
                  </a:moveTo>
                  <a:lnTo>
                    <a:pt x="0" y="721"/>
                  </a:lnTo>
                  <a:lnTo>
                    <a:pt x="52" y="777"/>
                  </a:lnTo>
                  <a:lnTo>
                    <a:pt x="88" y="769"/>
                  </a:lnTo>
                  <a:lnTo>
                    <a:pt x="125" y="761"/>
                  </a:lnTo>
                  <a:lnTo>
                    <a:pt x="160" y="752"/>
                  </a:lnTo>
                  <a:lnTo>
                    <a:pt x="196" y="743"/>
                  </a:lnTo>
                  <a:lnTo>
                    <a:pt x="230" y="733"/>
                  </a:lnTo>
                  <a:lnTo>
                    <a:pt x="265" y="722"/>
                  </a:lnTo>
                  <a:lnTo>
                    <a:pt x="298" y="711"/>
                  </a:lnTo>
                  <a:lnTo>
                    <a:pt x="331" y="698"/>
                  </a:lnTo>
                  <a:lnTo>
                    <a:pt x="364" y="685"/>
                  </a:lnTo>
                  <a:lnTo>
                    <a:pt x="395" y="672"/>
                  </a:lnTo>
                  <a:lnTo>
                    <a:pt x="425" y="657"/>
                  </a:lnTo>
                  <a:lnTo>
                    <a:pt x="455" y="642"/>
                  </a:lnTo>
                  <a:lnTo>
                    <a:pt x="484" y="625"/>
                  </a:lnTo>
                  <a:lnTo>
                    <a:pt x="511" y="607"/>
                  </a:lnTo>
                  <a:lnTo>
                    <a:pt x="539" y="589"/>
                  </a:lnTo>
                  <a:lnTo>
                    <a:pt x="565" y="569"/>
                  </a:lnTo>
                  <a:lnTo>
                    <a:pt x="590" y="548"/>
                  </a:lnTo>
                  <a:lnTo>
                    <a:pt x="614" y="526"/>
                  </a:lnTo>
                  <a:lnTo>
                    <a:pt x="637" y="502"/>
                  </a:lnTo>
                  <a:lnTo>
                    <a:pt x="658" y="478"/>
                  </a:lnTo>
                  <a:lnTo>
                    <a:pt x="679" y="452"/>
                  </a:lnTo>
                  <a:lnTo>
                    <a:pt x="698" y="424"/>
                  </a:lnTo>
                  <a:lnTo>
                    <a:pt x="716" y="395"/>
                  </a:lnTo>
                  <a:lnTo>
                    <a:pt x="733" y="364"/>
                  </a:lnTo>
                  <a:lnTo>
                    <a:pt x="748" y="333"/>
                  </a:lnTo>
                  <a:lnTo>
                    <a:pt x="761" y="298"/>
                  </a:lnTo>
                  <a:lnTo>
                    <a:pt x="774" y="264"/>
                  </a:lnTo>
                  <a:lnTo>
                    <a:pt x="785" y="226"/>
                  </a:lnTo>
                  <a:lnTo>
                    <a:pt x="794" y="188"/>
                  </a:lnTo>
                  <a:lnTo>
                    <a:pt x="802" y="147"/>
                  </a:lnTo>
                  <a:lnTo>
                    <a:pt x="807" y="104"/>
                  </a:lnTo>
                  <a:lnTo>
                    <a:pt x="812" y="60"/>
                  </a:lnTo>
                  <a:lnTo>
                    <a:pt x="48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602" y="2474"/>
              <a:ext cx="68" cy="104"/>
            </a:xfrm>
            <a:custGeom>
              <a:avLst/>
              <a:gdLst>
                <a:gd name="T0" fmla="*/ 284 w 614"/>
                <a:gd name="T1" fmla="*/ 27 h 935"/>
                <a:gd name="T2" fmla="*/ 614 w 614"/>
                <a:gd name="T3" fmla="*/ 0 h 935"/>
                <a:gd name="T4" fmla="*/ 390 w 614"/>
                <a:gd name="T5" fmla="*/ 826 h 935"/>
                <a:gd name="T6" fmla="*/ 316 w 614"/>
                <a:gd name="T7" fmla="*/ 852 h 935"/>
                <a:gd name="T8" fmla="*/ 0 w 614"/>
                <a:gd name="T9" fmla="*/ 935 h 935"/>
                <a:gd name="T10" fmla="*/ 284 w 614"/>
                <a:gd name="T11" fmla="*/ 27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" h="935">
                  <a:moveTo>
                    <a:pt x="284" y="27"/>
                  </a:moveTo>
                  <a:lnTo>
                    <a:pt x="614" y="0"/>
                  </a:lnTo>
                  <a:lnTo>
                    <a:pt x="390" y="826"/>
                  </a:lnTo>
                  <a:lnTo>
                    <a:pt x="316" y="852"/>
                  </a:lnTo>
                  <a:lnTo>
                    <a:pt x="0" y="935"/>
                  </a:lnTo>
                  <a:lnTo>
                    <a:pt x="284" y="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550" y="2464"/>
              <a:ext cx="69" cy="116"/>
            </a:xfrm>
            <a:custGeom>
              <a:avLst/>
              <a:gdLst>
                <a:gd name="T0" fmla="*/ 622 w 622"/>
                <a:gd name="T1" fmla="*/ 69 h 1041"/>
                <a:gd name="T2" fmla="*/ 356 w 622"/>
                <a:gd name="T3" fmla="*/ 946 h 1041"/>
                <a:gd name="T4" fmla="*/ 72 w 622"/>
                <a:gd name="T5" fmla="*/ 1041 h 1041"/>
                <a:gd name="T6" fmla="*/ 0 w 622"/>
                <a:gd name="T7" fmla="*/ 817 h 1041"/>
                <a:gd name="T8" fmla="*/ 304 w 622"/>
                <a:gd name="T9" fmla="*/ 0 h 1041"/>
                <a:gd name="T10" fmla="*/ 622 w 622"/>
                <a:gd name="T11" fmla="*/ 6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2" h="1041">
                  <a:moveTo>
                    <a:pt x="622" y="69"/>
                  </a:moveTo>
                  <a:lnTo>
                    <a:pt x="356" y="946"/>
                  </a:lnTo>
                  <a:lnTo>
                    <a:pt x="72" y="1041"/>
                  </a:lnTo>
                  <a:lnTo>
                    <a:pt x="0" y="817"/>
                  </a:lnTo>
                  <a:lnTo>
                    <a:pt x="304" y="0"/>
                  </a:lnTo>
                  <a:lnTo>
                    <a:pt x="622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8" name="Freeform 93"/>
            <p:cNvSpPr>
              <a:spLocks/>
            </p:cNvSpPr>
            <p:nvPr/>
          </p:nvSpPr>
          <p:spPr bwMode="auto">
            <a:xfrm>
              <a:off x="491" y="2443"/>
              <a:ext cx="81" cy="133"/>
            </a:xfrm>
            <a:custGeom>
              <a:avLst/>
              <a:gdLst>
                <a:gd name="T0" fmla="*/ 515 w 726"/>
                <a:gd name="T1" fmla="*/ 0 h 1199"/>
                <a:gd name="T2" fmla="*/ 726 w 726"/>
                <a:gd name="T3" fmla="*/ 128 h 1199"/>
                <a:gd name="T4" fmla="*/ 361 w 726"/>
                <a:gd name="T5" fmla="*/ 1044 h 1199"/>
                <a:gd name="T6" fmla="*/ 43 w 726"/>
                <a:gd name="T7" fmla="*/ 1199 h 1199"/>
                <a:gd name="T8" fmla="*/ 0 w 726"/>
                <a:gd name="T9" fmla="*/ 1044 h 1199"/>
                <a:gd name="T10" fmla="*/ 5 w 726"/>
                <a:gd name="T11" fmla="*/ 1031 h 1199"/>
                <a:gd name="T12" fmla="*/ 22 w 726"/>
                <a:gd name="T13" fmla="*/ 999 h 1199"/>
                <a:gd name="T14" fmla="*/ 48 w 726"/>
                <a:gd name="T15" fmla="*/ 948 h 1199"/>
                <a:gd name="T16" fmla="*/ 81 w 726"/>
                <a:gd name="T17" fmla="*/ 881 h 1199"/>
                <a:gd name="T18" fmla="*/ 120 w 726"/>
                <a:gd name="T19" fmla="*/ 803 h 1199"/>
                <a:gd name="T20" fmla="*/ 163 w 726"/>
                <a:gd name="T21" fmla="*/ 715 h 1199"/>
                <a:gd name="T22" fmla="*/ 210 w 726"/>
                <a:gd name="T23" fmla="*/ 621 h 1199"/>
                <a:gd name="T24" fmla="*/ 258 w 726"/>
                <a:gd name="T25" fmla="*/ 524 h 1199"/>
                <a:gd name="T26" fmla="*/ 305 w 726"/>
                <a:gd name="T27" fmla="*/ 428 h 1199"/>
                <a:gd name="T28" fmla="*/ 352 w 726"/>
                <a:gd name="T29" fmla="*/ 334 h 1199"/>
                <a:gd name="T30" fmla="*/ 395 w 726"/>
                <a:gd name="T31" fmla="*/ 245 h 1199"/>
                <a:gd name="T32" fmla="*/ 434 w 726"/>
                <a:gd name="T33" fmla="*/ 166 h 1199"/>
                <a:gd name="T34" fmla="*/ 468 w 726"/>
                <a:gd name="T35" fmla="*/ 99 h 1199"/>
                <a:gd name="T36" fmla="*/ 493 w 726"/>
                <a:gd name="T37" fmla="*/ 46 h 1199"/>
                <a:gd name="T38" fmla="*/ 510 w 726"/>
                <a:gd name="T39" fmla="*/ 12 h 1199"/>
                <a:gd name="T40" fmla="*/ 515 w 726"/>
                <a:gd name="T41" fmla="*/ 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6" h="1199">
                  <a:moveTo>
                    <a:pt x="515" y="0"/>
                  </a:moveTo>
                  <a:lnTo>
                    <a:pt x="726" y="128"/>
                  </a:lnTo>
                  <a:lnTo>
                    <a:pt x="361" y="1044"/>
                  </a:lnTo>
                  <a:lnTo>
                    <a:pt x="43" y="1199"/>
                  </a:lnTo>
                  <a:lnTo>
                    <a:pt x="0" y="1044"/>
                  </a:lnTo>
                  <a:lnTo>
                    <a:pt x="5" y="1031"/>
                  </a:lnTo>
                  <a:lnTo>
                    <a:pt x="22" y="999"/>
                  </a:lnTo>
                  <a:lnTo>
                    <a:pt x="48" y="948"/>
                  </a:lnTo>
                  <a:lnTo>
                    <a:pt x="81" y="881"/>
                  </a:lnTo>
                  <a:lnTo>
                    <a:pt x="120" y="803"/>
                  </a:lnTo>
                  <a:lnTo>
                    <a:pt x="163" y="715"/>
                  </a:lnTo>
                  <a:lnTo>
                    <a:pt x="210" y="621"/>
                  </a:lnTo>
                  <a:lnTo>
                    <a:pt x="258" y="524"/>
                  </a:lnTo>
                  <a:lnTo>
                    <a:pt x="305" y="428"/>
                  </a:lnTo>
                  <a:lnTo>
                    <a:pt x="352" y="334"/>
                  </a:lnTo>
                  <a:lnTo>
                    <a:pt x="395" y="245"/>
                  </a:lnTo>
                  <a:lnTo>
                    <a:pt x="434" y="166"/>
                  </a:lnTo>
                  <a:lnTo>
                    <a:pt x="468" y="99"/>
                  </a:lnTo>
                  <a:lnTo>
                    <a:pt x="493" y="46"/>
                  </a:lnTo>
                  <a:lnTo>
                    <a:pt x="510" y="12"/>
                  </a:lnTo>
                  <a:lnTo>
                    <a:pt x="51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430" y="2411"/>
              <a:ext cx="114" cy="175"/>
            </a:xfrm>
            <a:custGeom>
              <a:avLst/>
              <a:gdLst>
                <a:gd name="T0" fmla="*/ 477 w 1027"/>
                <a:gd name="T1" fmla="*/ 189 h 1581"/>
                <a:gd name="T2" fmla="*/ 0 w 1027"/>
                <a:gd name="T3" fmla="*/ 1250 h 1581"/>
                <a:gd name="T4" fmla="*/ 73 w 1027"/>
                <a:gd name="T5" fmla="*/ 1581 h 1581"/>
                <a:gd name="T6" fmla="*/ 405 w 1027"/>
                <a:gd name="T7" fmla="*/ 1315 h 1581"/>
                <a:gd name="T8" fmla="*/ 1027 w 1027"/>
                <a:gd name="T9" fmla="*/ 0 h 1581"/>
                <a:gd name="T10" fmla="*/ 997 w 1027"/>
                <a:gd name="T11" fmla="*/ 22 h 1581"/>
                <a:gd name="T12" fmla="*/ 967 w 1027"/>
                <a:gd name="T13" fmla="*/ 42 h 1581"/>
                <a:gd name="T14" fmla="*/ 936 w 1027"/>
                <a:gd name="T15" fmla="*/ 62 h 1581"/>
                <a:gd name="T16" fmla="*/ 904 w 1027"/>
                <a:gd name="T17" fmla="*/ 81 h 1581"/>
                <a:gd name="T18" fmla="*/ 870 w 1027"/>
                <a:gd name="T19" fmla="*/ 99 h 1581"/>
                <a:gd name="T20" fmla="*/ 838 w 1027"/>
                <a:gd name="T21" fmla="*/ 116 h 1581"/>
                <a:gd name="T22" fmla="*/ 804 w 1027"/>
                <a:gd name="T23" fmla="*/ 130 h 1581"/>
                <a:gd name="T24" fmla="*/ 769 w 1027"/>
                <a:gd name="T25" fmla="*/ 145 h 1581"/>
                <a:gd name="T26" fmla="*/ 735 w 1027"/>
                <a:gd name="T27" fmla="*/ 156 h 1581"/>
                <a:gd name="T28" fmla="*/ 699 w 1027"/>
                <a:gd name="T29" fmla="*/ 167 h 1581"/>
                <a:gd name="T30" fmla="*/ 662 w 1027"/>
                <a:gd name="T31" fmla="*/ 176 h 1581"/>
                <a:gd name="T32" fmla="*/ 627 w 1027"/>
                <a:gd name="T33" fmla="*/ 183 h 1581"/>
                <a:gd name="T34" fmla="*/ 590 w 1027"/>
                <a:gd name="T35" fmla="*/ 187 h 1581"/>
                <a:gd name="T36" fmla="*/ 552 w 1027"/>
                <a:gd name="T37" fmla="*/ 191 h 1581"/>
                <a:gd name="T38" fmla="*/ 533 w 1027"/>
                <a:gd name="T39" fmla="*/ 191 h 1581"/>
                <a:gd name="T40" fmla="*/ 515 w 1027"/>
                <a:gd name="T41" fmla="*/ 191 h 1581"/>
                <a:gd name="T42" fmla="*/ 496 w 1027"/>
                <a:gd name="T43" fmla="*/ 191 h 1581"/>
                <a:gd name="T44" fmla="*/ 477 w 1027"/>
                <a:gd name="T45" fmla="*/ 18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7" h="1581">
                  <a:moveTo>
                    <a:pt x="477" y="189"/>
                  </a:moveTo>
                  <a:lnTo>
                    <a:pt x="0" y="1250"/>
                  </a:lnTo>
                  <a:lnTo>
                    <a:pt x="73" y="1581"/>
                  </a:lnTo>
                  <a:lnTo>
                    <a:pt x="405" y="1315"/>
                  </a:lnTo>
                  <a:lnTo>
                    <a:pt x="1027" y="0"/>
                  </a:lnTo>
                  <a:lnTo>
                    <a:pt x="997" y="22"/>
                  </a:lnTo>
                  <a:lnTo>
                    <a:pt x="967" y="42"/>
                  </a:lnTo>
                  <a:lnTo>
                    <a:pt x="936" y="62"/>
                  </a:lnTo>
                  <a:lnTo>
                    <a:pt x="904" y="81"/>
                  </a:lnTo>
                  <a:lnTo>
                    <a:pt x="870" y="99"/>
                  </a:lnTo>
                  <a:lnTo>
                    <a:pt x="838" y="116"/>
                  </a:lnTo>
                  <a:lnTo>
                    <a:pt x="804" y="130"/>
                  </a:lnTo>
                  <a:lnTo>
                    <a:pt x="769" y="145"/>
                  </a:lnTo>
                  <a:lnTo>
                    <a:pt x="735" y="156"/>
                  </a:lnTo>
                  <a:lnTo>
                    <a:pt x="699" y="167"/>
                  </a:lnTo>
                  <a:lnTo>
                    <a:pt x="662" y="176"/>
                  </a:lnTo>
                  <a:lnTo>
                    <a:pt x="627" y="183"/>
                  </a:lnTo>
                  <a:lnTo>
                    <a:pt x="590" y="187"/>
                  </a:lnTo>
                  <a:lnTo>
                    <a:pt x="552" y="191"/>
                  </a:lnTo>
                  <a:lnTo>
                    <a:pt x="533" y="191"/>
                  </a:lnTo>
                  <a:lnTo>
                    <a:pt x="515" y="191"/>
                  </a:lnTo>
                  <a:lnTo>
                    <a:pt x="496" y="191"/>
                  </a:lnTo>
                  <a:lnTo>
                    <a:pt x="477" y="18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0" name="Freeform 95"/>
            <p:cNvSpPr>
              <a:spLocks/>
            </p:cNvSpPr>
            <p:nvPr/>
          </p:nvSpPr>
          <p:spPr bwMode="auto">
            <a:xfrm>
              <a:off x="344" y="2421"/>
              <a:ext cx="124" cy="160"/>
            </a:xfrm>
            <a:custGeom>
              <a:avLst/>
              <a:gdLst>
                <a:gd name="T0" fmla="*/ 475 w 1115"/>
                <a:gd name="T1" fmla="*/ 0 h 1433"/>
                <a:gd name="T2" fmla="*/ 1115 w 1115"/>
                <a:gd name="T3" fmla="*/ 65 h 1433"/>
                <a:gd name="T4" fmla="*/ 549 w 1115"/>
                <a:gd name="T5" fmla="*/ 1236 h 1433"/>
                <a:gd name="T6" fmla="*/ 42 w 1115"/>
                <a:gd name="T7" fmla="*/ 1433 h 1433"/>
                <a:gd name="T8" fmla="*/ 0 w 1115"/>
                <a:gd name="T9" fmla="*/ 1183 h 1433"/>
                <a:gd name="T10" fmla="*/ 475 w 1115"/>
                <a:gd name="T11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5" h="1433">
                  <a:moveTo>
                    <a:pt x="475" y="0"/>
                  </a:moveTo>
                  <a:lnTo>
                    <a:pt x="1115" y="65"/>
                  </a:lnTo>
                  <a:lnTo>
                    <a:pt x="549" y="1236"/>
                  </a:lnTo>
                  <a:lnTo>
                    <a:pt x="42" y="1433"/>
                  </a:lnTo>
                  <a:lnTo>
                    <a:pt x="0" y="1183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267" y="2411"/>
              <a:ext cx="115" cy="170"/>
            </a:xfrm>
            <a:custGeom>
              <a:avLst/>
              <a:gdLst>
                <a:gd name="T0" fmla="*/ 1037 w 1037"/>
                <a:gd name="T1" fmla="*/ 63 h 1528"/>
                <a:gd name="T2" fmla="*/ 567 w 1037"/>
                <a:gd name="T3" fmla="*/ 1253 h 1528"/>
                <a:gd name="T4" fmla="*/ 146 w 1037"/>
                <a:gd name="T5" fmla="*/ 1528 h 1528"/>
                <a:gd name="T6" fmla="*/ 0 w 1037"/>
                <a:gd name="T7" fmla="*/ 1072 h 1528"/>
                <a:gd name="T8" fmla="*/ 459 w 1037"/>
                <a:gd name="T9" fmla="*/ 0 h 1528"/>
                <a:gd name="T10" fmla="*/ 1037 w 1037"/>
                <a:gd name="T11" fmla="*/ 63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7" h="1528">
                  <a:moveTo>
                    <a:pt x="1037" y="63"/>
                  </a:moveTo>
                  <a:lnTo>
                    <a:pt x="567" y="1253"/>
                  </a:lnTo>
                  <a:lnTo>
                    <a:pt x="146" y="1528"/>
                  </a:lnTo>
                  <a:lnTo>
                    <a:pt x="0" y="1072"/>
                  </a:lnTo>
                  <a:lnTo>
                    <a:pt x="459" y="0"/>
                  </a:lnTo>
                  <a:lnTo>
                    <a:pt x="1037" y="6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591" y="2642"/>
              <a:ext cx="55" cy="178"/>
            </a:xfrm>
            <a:custGeom>
              <a:avLst/>
              <a:gdLst>
                <a:gd name="T0" fmla="*/ 415 w 500"/>
                <a:gd name="T1" fmla="*/ 115 h 1605"/>
                <a:gd name="T2" fmla="*/ 416 w 500"/>
                <a:gd name="T3" fmla="*/ 177 h 1605"/>
                <a:gd name="T4" fmla="*/ 419 w 500"/>
                <a:gd name="T5" fmla="*/ 237 h 1605"/>
                <a:gd name="T6" fmla="*/ 422 w 500"/>
                <a:gd name="T7" fmla="*/ 298 h 1605"/>
                <a:gd name="T8" fmla="*/ 427 w 500"/>
                <a:gd name="T9" fmla="*/ 359 h 1605"/>
                <a:gd name="T10" fmla="*/ 431 w 500"/>
                <a:gd name="T11" fmla="*/ 420 h 1605"/>
                <a:gd name="T12" fmla="*/ 437 w 500"/>
                <a:gd name="T13" fmla="*/ 481 h 1605"/>
                <a:gd name="T14" fmla="*/ 442 w 500"/>
                <a:gd name="T15" fmla="*/ 542 h 1605"/>
                <a:gd name="T16" fmla="*/ 449 w 500"/>
                <a:gd name="T17" fmla="*/ 602 h 1605"/>
                <a:gd name="T18" fmla="*/ 456 w 500"/>
                <a:gd name="T19" fmla="*/ 664 h 1605"/>
                <a:gd name="T20" fmla="*/ 462 w 500"/>
                <a:gd name="T21" fmla="*/ 724 h 1605"/>
                <a:gd name="T22" fmla="*/ 469 w 500"/>
                <a:gd name="T23" fmla="*/ 785 h 1605"/>
                <a:gd name="T24" fmla="*/ 476 w 500"/>
                <a:gd name="T25" fmla="*/ 846 h 1605"/>
                <a:gd name="T26" fmla="*/ 482 w 500"/>
                <a:gd name="T27" fmla="*/ 907 h 1605"/>
                <a:gd name="T28" fmla="*/ 489 w 500"/>
                <a:gd name="T29" fmla="*/ 968 h 1605"/>
                <a:gd name="T30" fmla="*/ 495 w 500"/>
                <a:gd name="T31" fmla="*/ 1029 h 1605"/>
                <a:gd name="T32" fmla="*/ 500 w 500"/>
                <a:gd name="T33" fmla="*/ 1089 h 1605"/>
                <a:gd name="T34" fmla="*/ 460 w 500"/>
                <a:gd name="T35" fmla="*/ 1154 h 1605"/>
                <a:gd name="T36" fmla="*/ 421 w 500"/>
                <a:gd name="T37" fmla="*/ 1219 h 1605"/>
                <a:gd name="T38" fmla="*/ 381 w 500"/>
                <a:gd name="T39" fmla="*/ 1283 h 1605"/>
                <a:gd name="T40" fmla="*/ 341 w 500"/>
                <a:gd name="T41" fmla="*/ 1348 h 1605"/>
                <a:gd name="T42" fmla="*/ 301 w 500"/>
                <a:gd name="T43" fmla="*/ 1412 h 1605"/>
                <a:gd name="T44" fmla="*/ 262 w 500"/>
                <a:gd name="T45" fmla="*/ 1476 h 1605"/>
                <a:gd name="T46" fmla="*/ 222 w 500"/>
                <a:gd name="T47" fmla="*/ 1541 h 1605"/>
                <a:gd name="T48" fmla="*/ 182 w 500"/>
                <a:gd name="T49" fmla="*/ 1605 h 1605"/>
                <a:gd name="T50" fmla="*/ 160 w 500"/>
                <a:gd name="T51" fmla="*/ 1562 h 1605"/>
                <a:gd name="T52" fmla="*/ 139 w 500"/>
                <a:gd name="T53" fmla="*/ 1516 h 1605"/>
                <a:gd name="T54" fmla="*/ 120 w 500"/>
                <a:gd name="T55" fmla="*/ 1472 h 1605"/>
                <a:gd name="T56" fmla="*/ 102 w 500"/>
                <a:gd name="T57" fmla="*/ 1425 h 1605"/>
                <a:gd name="T58" fmla="*/ 87 w 500"/>
                <a:gd name="T59" fmla="*/ 1378 h 1605"/>
                <a:gd name="T60" fmla="*/ 72 w 500"/>
                <a:gd name="T61" fmla="*/ 1331 h 1605"/>
                <a:gd name="T62" fmla="*/ 59 w 500"/>
                <a:gd name="T63" fmla="*/ 1283 h 1605"/>
                <a:gd name="T64" fmla="*/ 48 w 500"/>
                <a:gd name="T65" fmla="*/ 1235 h 1605"/>
                <a:gd name="T66" fmla="*/ 38 w 500"/>
                <a:gd name="T67" fmla="*/ 1186 h 1605"/>
                <a:gd name="T68" fmla="*/ 29 w 500"/>
                <a:gd name="T69" fmla="*/ 1137 h 1605"/>
                <a:gd name="T70" fmla="*/ 21 w 500"/>
                <a:gd name="T71" fmla="*/ 1087 h 1605"/>
                <a:gd name="T72" fmla="*/ 15 w 500"/>
                <a:gd name="T73" fmla="*/ 1037 h 1605"/>
                <a:gd name="T74" fmla="*/ 10 w 500"/>
                <a:gd name="T75" fmla="*/ 987 h 1605"/>
                <a:gd name="T76" fmla="*/ 6 w 500"/>
                <a:gd name="T77" fmla="*/ 936 h 1605"/>
                <a:gd name="T78" fmla="*/ 2 w 500"/>
                <a:gd name="T79" fmla="*/ 884 h 1605"/>
                <a:gd name="T80" fmla="*/ 1 w 500"/>
                <a:gd name="T81" fmla="*/ 833 h 1605"/>
                <a:gd name="T82" fmla="*/ 0 w 500"/>
                <a:gd name="T83" fmla="*/ 782 h 1605"/>
                <a:gd name="T84" fmla="*/ 0 w 500"/>
                <a:gd name="T85" fmla="*/ 729 h 1605"/>
                <a:gd name="T86" fmla="*/ 1 w 500"/>
                <a:gd name="T87" fmla="*/ 678 h 1605"/>
                <a:gd name="T88" fmla="*/ 3 w 500"/>
                <a:gd name="T89" fmla="*/ 626 h 1605"/>
                <a:gd name="T90" fmla="*/ 7 w 500"/>
                <a:gd name="T91" fmla="*/ 573 h 1605"/>
                <a:gd name="T92" fmla="*/ 10 w 500"/>
                <a:gd name="T93" fmla="*/ 521 h 1605"/>
                <a:gd name="T94" fmla="*/ 15 w 500"/>
                <a:gd name="T95" fmla="*/ 469 h 1605"/>
                <a:gd name="T96" fmla="*/ 20 w 500"/>
                <a:gd name="T97" fmla="*/ 416 h 1605"/>
                <a:gd name="T98" fmla="*/ 27 w 500"/>
                <a:gd name="T99" fmla="*/ 364 h 1605"/>
                <a:gd name="T100" fmla="*/ 33 w 500"/>
                <a:gd name="T101" fmla="*/ 312 h 1605"/>
                <a:gd name="T102" fmla="*/ 40 w 500"/>
                <a:gd name="T103" fmla="*/ 259 h 1605"/>
                <a:gd name="T104" fmla="*/ 48 w 500"/>
                <a:gd name="T105" fmla="*/ 207 h 1605"/>
                <a:gd name="T106" fmla="*/ 66 w 500"/>
                <a:gd name="T107" fmla="*/ 103 h 1605"/>
                <a:gd name="T108" fmla="*/ 85 w 500"/>
                <a:gd name="T109" fmla="*/ 0 h 1605"/>
                <a:gd name="T110" fmla="*/ 415 w 500"/>
                <a:gd name="T111" fmla="*/ 11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0" h="1605">
                  <a:moveTo>
                    <a:pt x="415" y="115"/>
                  </a:moveTo>
                  <a:lnTo>
                    <a:pt x="416" y="177"/>
                  </a:lnTo>
                  <a:lnTo>
                    <a:pt x="419" y="237"/>
                  </a:lnTo>
                  <a:lnTo>
                    <a:pt x="422" y="298"/>
                  </a:lnTo>
                  <a:lnTo>
                    <a:pt x="427" y="359"/>
                  </a:lnTo>
                  <a:lnTo>
                    <a:pt x="431" y="420"/>
                  </a:lnTo>
                  <a:lnTo>
                    <a:pt x="437" y="481"/>
                  </a:lnTo>
                  <a:lnTo>
                    <a:pt x="442" y="542"/>
                  </a:lnTo>
                  <a:lnTo>
                    <a:pt x="449" y="602"/>
                  </a:lnTo>
                  <a:lnTo>
                    <a:pt x="456" y="664"/>
                  </a:lnTo>
                  <a:lnTo>
                    <a:pt x="462" y="724"/>
                  </a:lnTo>
                  <a:lnTo>
                    <a:pt x="469" y="785"/>
                  </a:lnTo>
                  <a:lnTo>
                    <a:pt x="476" y="846"/>
                  </a:lnTo>
                  <a:lnTo>
                    <a:pt x="482" y="907"/>
                  </a:lnTo>
                  <a:lnTo>
                    <a:pt x="489" y="968"/>
                  </a:lnTo>
                  <a:lnTo>
                    <a:pt x="495" y="1029"/>
                  </a:lnTo>
                  <a:lnTo>
                    <a:pt x="500" y="1089"/>
                  </a:lnTo>
                  <a:lnTo>
                    <a:pt x="460" y="1154"/>
                  </a:lnTo>
                  <a:lnTo>
                    <a:pt x="421" y="1219"/>
                  </a:lnTo>
                  <a:lnTo>
                    <a:pt x="381" y="1283"/>
                  </a:lnTo>
                  <a:lnTo>
                    <a:pt x="341" y="1348"/>
                  </a:lnTo>
                  <a:lnTo>
                    <a:pt x="301" y="1412"/>
                  </a:lnTo>
                  <a:lnTo>
                    <a:pt x="262" y="1476"/>
                  </a:lnTo>
                  <a:lnTo>
                    <a:pt x="222" y="1541"/>
                  </a:lnTo>
                  <a:lnTo>
                    <a:pt x="182" y="1605"/>
                  </a:lnTo>
                  <a:lnTo>
                    <a:pt x="160" y="1562"/>
                  </a:lnTo>
                  <a:lnTo>
                    <a:pt x="139" y="1516"/>
                  </a:lnTo>
                  <a:lnTo>
                    <a:pt x="120" y="1472"/>
                  </a:lnTo>
                  <a:lnTo>
                    <a:pt x="102" y="1425"/>
                  </a:lnTo>
                  <a:lnTo>
                    <a:pt x="87" y="1378"/>
                  </a:lnTo>
                  <a:lnTo>
                    <a:pt x="72" y="1331"/>
                  </a:lnTo>
                  <a:lnTo>
                    <a:pt x="59" y="1283"/>
                  </a:lnTo>
                  <a:lnTo>
                    <a:pt x="48" y="1235"/>
                  </a:lnTo>
                  <a:lnTo>
                    <a:pt x="38" y="1186"/>
                  </a:lnTo>
                  <a:lnTo>
                    <a:pt x="29" y="1137"/>
                  </a:lnTo>
                  <a:lnTo>
                    <a:pt x="21" y="1087"/>
                  </a:lnTo>
                  <a:lnTo>
                    <a:pt x="15" y="1037"/>
                  </a:lnTo>
                  <a:lnTo>
                    <a:pt x="10" y="987"/>
                  </a:lnTo>
                  <a:lnTo>
                    <a:pt x="6" y="936"/>
                  </a:lnTo>
                  <a:lnTo>
                    <a:pt x="2" y="884"/>
                  </a:lnTo>
                  <a:lnTo>
                    <a:pt x="1" y="833"/>
                  </a:lnTo>
                  <a:lnTo>
                    <a:pt x="0" y="782"/>
                  </a:lnTo>
                  <a:lnTo>
                    <a:pt x="0" y="729"/>
                  </a:lnTo>
                  <a:lnTo>
                    <a:pt x="1" y="678"/>
                  </a:lnTo>
                  <a:lnTo>
                    <a:pt x="3" y="626"/>
                  </a:lnTo>
                  <a:lnTo>
                    <a:pt x="7" y="573"/>
                  </a:lnTo>
                  <a:lnTo>
                    <a:pt x="10" y="521"/>
                  </a:lnTo>
                  <a:lnTo>
                    <a:pt x="15" y="469"/>
                  </a:lnTo>
                  <a:lnTo>
                    <a:pt x="20" y="416"/>
                  </a:lnTo>
                  <a:lnTo>
                    <a:pt x="27" y="364"/>
                  </a:lnTo>
                  <a:lnTo>
                    <a:pt x="33" y="312"/>
                  </a:lnTo>
                  <a:lnTo>
                    <a:pt x="40" y="259"/>
                  </a:lnTo>
                  <a:lnTo>
                    <a:pt x="48" y="207"/>
                  </a:lnTo>
                  <a:lnTo>
                    <a:pt x="66" y="103"/>
                  </a:lnTo>
                  <a:lnTo>
                    <a:pt x="85" y="0"/>
                  </a:lnTo>
                  <a:lnTo>
                    <a:pt x="415" y="11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3" name="Freeform 98"/>
            <p:cNvSpPr>
              <a:spLocks noEditPoints="1"/>
            </p:cNvSpPr>
            <p:nvPr/>
          </p:nvSpPr>
          <p:spPr bwMode="auto">
            <a:xfrm>
              <a:off x="526" y="2590"/>
              <a:ext cx="63" cy="288"/>
            </a:xfrm>
            <a:custGeom>
              <a:avLst/>
              <a:gdLst>
                <a:gd name="T0" fmla="*/ 561 w 561"/>
                <a:gd name="T1" fmla="*/ 429 h 2587"/>
                <a:gd name="T2" fmla="*/ 543 w 561"/>
                <a:gd name="T3" fmla="*/ 509 h 2587"/>
                <a:gd name="T4" fmla="*/ 525 w 561"/>
                <a:gd name="T5" fmla="*/ 588 h 2587"/>
                <a:gd name="T6" fmla="*/ 508 w 561"/>
                <a:gd name="T7" fmla="*/ 667 h 2587"/>
                <a:gd name="T8" fmla="*/ 492 w 561"/>
                <a:gd name="T9" fmla="*/ 747 h 2587"/>
                <a:gd name="T10" fmla="*/ 476 w 561"/>
                <a:gd name="T11" fmla="*/ 827 h 2587"/>
                <a:gd name="T12" fmla="*/ 463 w 561"/>
                <a:gd name="T13" fmla="*/ 906 h 2587"/>
                <a:gd name="T14" fmla="*/ 451 w 561"/>
                <a:gd name="T15" fmla="*/ 985 h 2587"/>
                <a:gd name="T16" fmla="*/ 442 w 561"/>
                <a:gd name="T17" fmla="*/ 1065 h 2587"/>
                <a:gd name="T18" fmla="*/ 438 w 561"/>
                <a:gd name="T19" fmla="*/ 1104 h 2587"/>
                <a:gd name="T20" fmla="*/ 434 w 561"/>
                <a:gd name="T21" fmla="*/ 1144 h 2587"/>
                <a:gd name="T22" fmla="*/ 432 w 561"/>
                <a:gd name="T23" fmla="*/ 1184 h 2587"/>
                <a:gd name="T24" fmla="*/ 430 w 561"/>
                <a:gd name="T25" fmla="*/ 1224 h 2587"/>
                <a:gd name="T26" fmla="*/ 429 w 561"/>
                <a:gd name="T27" fmla="*/ 1265 h 2587"/>
                <a:gd name="T28" fmla="*/ 429 w 561"/>
                <a:gd name="T29" fmla="*/ 1304 h 2587"/>
                <a:gd name="T30" fmla="*/ 429 w 561"/>
                <a:gd name="T31" fmla="*/ 1344 h 2587"/>
                <a:gd name="T32" fmla="*/ 430 w 561"/>
                <a:gd name="T33" fmla="*/ 1384 h 2587"/>
                <a:gd name="T34" fmla="*/ 432 w 561"/>
                <a:gd name="T35" fmla="*/ 1424 h 2587"/>
                <a:gd name="T36" fmla="*/ 435 w 561"/>
                <a:gd name="T37" fmla="*/ 1464 h 2587"/>
                <a:gd name="T38" fmla="*/ 440 w 561"/>
                <a:gd name="T39" fmla="*/ 1504 h 2587"/>
                <a:gd name="T40" fmla="*/ 445 w 561"/>
                <a:gd name="T41" fmla="*/ 1544 h 2587"/>
                <a:gd name="T42" fmla="*/ 451 w 561"/>
                <a:gd name="T43" fmla="*/ 1585 h 2587"/>
                <a:gd name="T44" fmla="*/ 459 w 561"/>
                <a:gd name="T45" fmla="*/ 1626 h 2587"/>
                <a:gd name="T46" fmla="*/ 466 w 561"/>
                <a:gd name="T47" fmla="*/ 1666 h 2587"/>
                <a:gd name="T48" fmla="*/ 476 w 561"/>
                <a:gd name="T49" fmla="*/ 1706 h 2587"/>
                <a:gd name="T50" fmla="*/ 257 w 561"/>
                <a:gd name="T51" fmla="*/ 2587 h 2587"/>
                <a:gd name="T52" fmla="*/ 0 w 561"/>
                <a:gd name="T53" fmla="*/ 2209 h 2587"/>
                <a:gd name="T54" fmla="*/ 0 w 561"/>
                <a:gd name="T55" fmla="*/ 2079 h 2587"/>
                <a:gd name="T56" fmla="*/ 0 w 561"/>
                <a:gd name="T57" fmla="*/ 1950 h 2587"/>
                <a:gd name="T58" fmla="*/ 1 w 561"/>
                <a:gd name="T59" fmla="*/ 1821 h 2587"/>
                <a:gd name="T60" fmla="*/ 3 w 561"/>
                <a:gd name="T61" fmla="*/ 1691 h 2587"/>
                <a:gd name="T62" fmla="*/ 5 w 561"/>
                <a:gd name="T63" fmla="*/ 1563 h 2587"/>
                <a:gd name="T64" fmla="*/ 10 w 561"/>
                <a:gd name="T65" fmla="*/ 1436 h 2587"/>
                <a:gd name="T66" fmla="*/ 15 w 561"/>
                <a:gd name="T67" fmla="*/ 1309 h 2587"/>
                <a:gd name="T68" fmla="*/ 22 w 561"/>
                <a:gd name="T69" fmla="*/ 1185 h 2587"/>
                <a:gd name="T70" fmla="*/ 30 w 561"/>
                <a:gd name="T71" fmla="*/ 1063 h 2587"/>
                <a:gd name="T72" fmla="*/ 39 w 561"/>
                <a:gd name="T73" fmla="*/ 942 h 2587"/>
                <a:gd name="T74" fmla="*/ 50 w 561"/>
                <a:gd name="T75" fmla="*/ 824 h 2587"/>
                <a:gd name="T76" fmla="*/ 63 w 561"/>
                <a:gd name="T77" fmla="*/ 708 h 2587"/>
                <a:gd name="T78" fmla="*/ 71 w 561"/>
                <a:gd name="T79" fmla="*/ 652 h 2587"/>
                <a:gd name="T80" fmla="*/ 77 w 561"/>
                <a:gd name="T81" fmla="*/ 596 h 2587"/>
                <a:gd name="T82" fmla="*/ 86 w 561"/>
                <a:gd name="T83" fmla="*/ 541 h 2587"/>
                <a:gd name="T84" fmla="*/ 95 w 561"/>
                <a:gd name="T85" fmla="*/ 487 h 2587"/>
                <a:gd name="T86" fmla="*/ 104 w 561"/>
                <a:gd name="T87" fmla="*/ 433 h 2587"/>
                <a:gd name="T88" fmla="*/ 114 w 561"/>
                <a:gd name="T89" fmla="*/ 381 h 2587"/>
                <a:gd name="T90" fmla="*/ 124 w 561"/>
                <a:gd name="T91" fmla="*/ 330 h 2587"/>
                <a:gd name="T92" fmla="*/ 135 w 561"/>
                <a:gd name="T93" fmla="*/ 279 h 2587"/>
                <a:gd name="T94" fmla="*/ 561 w 561"/>
                <a:gd name="T95" fmla="*/ 429 h 2587"/>
                <a:gd name="T96" fmla="*/ 211 w 561"/>
                <a:gd name="T97" fmla="*/ 11 h 2587"/>
                <a:gd name="T98" fmla="*/ 214 w 561"/>
                <a:gd name="T99" fmla="*/ 0 h 2587"/>
                <a:gd name="T100" fmla="*/ 220 w 561"/>
                <a:gd name="T101" fmla="*/ 9 h 2587"/>
                <a:gd name="T102" fmla="*/ 211 w 561"/>
                <a:gd name="T103" fmla="*/ 11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1" h="2587">
                  <a:moveTo>
                    <a:pt x="561" y="429"/>
                  </a:moveTo>
                  <a:lnTo>
                    <a:pt x="543" y="509"/>
                  </a:lnTo>
                  <a:lnTo>
                    <a:pt x="525" y="588"/>
                  </a:lnTo>
                  <a:lnTo>
                    <a:pt x="508" y="667"/>
                  </a:lnTo>
                  <a:lnTo>
                    <a:pt x="492" y="747"/>
                  </a:lnTo>
                  <a:lnTo>
                    <a:pt x="476" y="827"/>
                  </a:lnTo>
                  <a:lnTo>
                    <a:pt x="463" y="906"/>
                  </a:lnTo>
                  <a:lnTo>
                    <a:pt x="451" y="985"/>
                  </a:lnTo>
                  <a:lnTo>
                    <a:pt x="442" y="1065"/>
                  </a:lnTo>
                  <a:lnTo>
                    <a:pt x="438" y="1104"/>
                  </a:lnTo>
                  <a:lnTo>
                    <a:pt x="434" y="1144"/>
                  </a:lnTo>
                  <a:lnTo>
                    <a:pt x="432" y="1184"/>
                  </a:lnTo>
                  <a:lnTo>
                    <a:pt x="430" y="1224"/>
                  </a:lnTo>
                  <a:lnTo>
                    <a:pt x="429" y="1265"/>
                  </a:lnTo>
                  <a:lnTo>
                    <a:pt x="429" y="1304"/>
                  </a:lnTo>
                  <a:lnTo>
                    <a:pt x="429" y="1344"/>
                  </a:lnTo>
                  <a:lnTo>
                    <a:pt x="430" y="1384"/>
                  </a:lnTo>
                  <a:lnTo>
                    <a:pt x="432" y="1424"/>
                  </a:lnTo>
                  <a:lnTo>
                    <a:pt x="435" y="1464"/>
                  </a:lnTo>
                  <a:lnTo>
                    <a:pt x="440" y="1504"/>
                  </a:lnTo>
                  <a:lnTo>
                    <a:pt x="445" y="1544"/>
                  </a:lnTo>
                  <a:lnTo>
                    <a:pt x="451" y="1585"/>
                  </a:lnTo>
                  <a:lnTo>
                    <a:pt x="459" y="1626"/>
                  </a:lnTo>
                  <a:lnTo>
                    <a:pt x="466" y="1666"/>
                  </a:lnTo>
                  <a:lnTo>
                    <a:pt x="476" y="1706"/>
                  </a:lnTo>
                  <a:lnTo>
                    <a:pt x="257" y="2587"/>
                  </a:lnTo>
                  <a:lnTo>
                    <a:pt x="0" y="2209"/>
                  </a:lnTo>
                  <a:lnTo>
                    <a:pt x="0" y="2079"/>
                  </a:lnTo>
                  <a:lnTo>
                    <a:pt x="0" y="1950"/>
                  </a:lnTo>
                  <a:lnTo>
                    <a:pt x="1" y="1821"/>
                  </a:lnTo>
                  <a:lnTo>
                    <a:pt x="3" y="1691"/>
                  </a:lnTo>
                  <a:lnTo>
                    <a:pt x="5" y="1563"/>
                  </a:lnTo>
                  <a:lnTo>
                    <a:pt x="10" y="1436"/>
                  </a:lnTo>
                  <a:lnTo>
                    <a:pt x="15" y="1309"/>
                  </a:lnTo>
                  <a:lnTo>
                    <a:pt x="22" y="1185"/>
                  </a:lnTo>
                  <a:lnTo>
                    <a:pt x="30" y="1063"/>
                  </a:lnTo>
                  <a:lnTo>
                    <a:pt x="39" y="942"/>
                  </a:lnTo>
                  <a:lnTo>
                    <a:pt x="50" y="824"/>
                  </a:lnTo>
                  <a:lnTo>
                    <a:pt x="63" y="708"/>
                  </a:lnTo>
                  <a:lnTo>
                    <a:pt x="71" y="652"/>
                  </a:lnTo>
                  <a:lnTo>
                    <a:pt x="77" y="596"/>
                  </a:lnTo>
                  <a:lnTo>
                    <a:pt x="86" y="541"/>
                  </a:lnTo>
                  <a:lnTo>
                    <a:pt x="95" y="487"/>
                  </a:lnTo>
                  <a:lnTo>
                    <a:pt x="104" y="433"/>
                  </a:lnTo>
                  <a:lnTo>
                    <a:pt x="114" y="381"/>
                  </a:lnTo>
                  <a:lnTo>
                    <a:pt x="124" y="330"/>
                  </a:lnTo>
                  <a:lnTo>
                    <a:pt x="135" y="279"/>
                  </a:lnTo>
                  <a:lnTo>
                    <a:pt x="561" y="429"/>
                  </a:lnTo>
                  <a:close/>
                  <a:moveTo>
                    <a:pt x="211" y="11"/>
                  </a:moveTo>
                  <a:lnTo>
                    <a:pt x="214" y="0"/>
                  </a:lnTo>
                  <a:lnTo>
                    <a:pt x="220" y="9"/>
                  </a:lnTo>
                  <a:lnTo>
                    <a:pt x="211" y="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455" y="2572"/>
              <a:ext cx="83" cy="361"/>
            </a:xfrm>
            <a:custGeom>
              <a:avLst/>
              <a:gdLst>
                <a:gd name="T0" fmla="*/ 740 w 750"/>
                <a:gd name="T1" fmla="*/ 26 h 3250"/>
                <a:gd name="T2" fmla="*/ 722 w 750"/>
                <a:gd name="T3" fmla="*/ 82 h 3250"/>
                <a:gd name="T4" fmla="*/ 705 w 750"/>
                <a:gd name="T5" fmla="*/ 138 h 3250"/>
                <a:gd name="T6" fmla="*/ 689 w 750"/>
                <a:gd name="T7" fmla="*/ 196 h 3250"/>
                <a:gd name="T8" fmla="*/ 376 w 750"/>
                <a:gd name="T9" fmla="*/ 305 h 3250"/>
                <a:gd name="T10" fmla="*/ 628 w 750"/>
                <a:gd name="T11" fmla="*/ 455 h 3250"/>
                <a:gd name="T12" fmla="*/ 607 w 750"/>
                <a:gd name="T13" fmla="*/ 575 h 3250"/>
                <a:gd name="T14" fmla="*/ 589 w 750"/>
                <a:gd name="T15" fmla="*/ 696 h 3250"/>
                <a:gd name="T16" fmla="*/ 573 w 750"/>
                <a:gd name="T17" fmla="*/ 820 h 3250"/>
                <a:gd name="T18" fmla="*/ 561 w 750"/>
                <a:gd name="T19" fmla="*/ 946 h 3250"/>
                <a:gd name="T20" fmla="*/ 552 w 750"/>
                <a:gd name="T21" fmla="*/ 1074 h 3250"/>
                <a:gd name="T22" fmla="*/ 545 w 750"/>
                <a:gd name="T23" fmla="*/ 1203 h 3250"/>
                <a:gd name="T24" fmla="*/ 540 w 750"/>
                <a:gd name="T25" fmla="*/ 1335 h 3250"/>
                <a:gd name="T26" fmla="*/ 537 w 750"/>
                <a:gd name="T27" fmla="*/ 1535 h 3250"/>
                <a:gd name="T28" fmla="*/ 539 w 750"/>
                <a:gd name="T29" fmla="*/ 1807 h 3250"/>
                <a:gd name="T30" fmla="*/ 547 w 750"/>
                <a:gd name="T31" fmla="*/ 2083 h 3250"/>
                <a:gd name="T32" fmla="*/ 559 w 750"/>
                <a:gd name="T33" fmla="*/ 2363 h 3250"/>
                <a:gd name="T34" fmla="*/ 362 w 750"/>
                <a:gd name="T35" fmla="*/ 3250 h 3250"/>
                <a:gd name="T36" fmla="*/ 10 w 750"/>
                <a:gd name="T37" fmla="*/ 2723 h 3250"/>
                <a:gd name="T38" fmla="*/ 27 w 750"/>
                <a:gd name="T39" fmla="*/ 2364 h 3250"/>
                <a:gd name="T40" fmla="*/ 45 w 750"/>
                <a:gd name="T41" fmla="*/ 2003 h 3250"/>
                <a:gd name="T42" fmla="*/ 63 w 750"/>
                <a:gd name="T43" fmla="*/ 1733 h 3250"/>
                <a:gd name="T44" fmla="*/ 78 w 750"/>
                <a:gd name="T45" fmla="*/ 1553 h 3250"/>
                <a:gd name="T46" fmla="*/ 94 w 750"/>
                <a:gd name="T47" fmla="*/ 1375 h 3250"/>
                <a:gd name="T48" fmla="*/ 114 w 750"/>
                <a:gd name="T49" fmla="*/ 1199 h 3250"/>
                <a:gd name="T50" fmla="*/ 138 w 750"/>
                <a:gd name="T51" fmla="*/ 1024 h 3250"/>
                <a:gd name="T52" fmla="*/ 166 w 750"/>
                <a:gd name="T53" fmla="*/ 851 h 3250"/>
                <a:gd name="T54" fmla="*/ 199 w 750"/>
                <a:gd name="T55" fmla="*/ 682 h 3250"/>
                <a:gd name="T56" fmla="*/ 237 w 750"/>
                <a:gd name="T57" fmla="*/ 516 h 3250"/>
                <a:gd name="T58" fmla="*/ 280 w 750"/>
                <a:gd name="T59" fmla="*/ 352 h 3250"/>
                <a:gd name="T60" fmla="*/ 330 w 750"/>
                <a:gd name="T61" fmla="*/ 194 h 3250"/>
                <a:gd name="T62" fmla="*/ 750 w 750"/>
                <a:gd name="T63" fmla="*/ 0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0" h="3250">
                  <a:moveTo>
                    <a:pt x="750" y="0"/>
                  </a:moveTo>
                  <a:lnTo>
                    <a:pt x="740" y="26"/>
                  </a:lnTo>
                  <a:lnTo>
                    <a:pt x="731" y="54"/>
                  </a:lnTo>
                  <a:lnTo>
                    <a:pt x="722" y="82"/>
                  </a:lnTo>
                  <a:lnTo>
                    <a:pt x="714" y="110"/>
                  </a:lnTo>
                  <a:lnTo>
                    <a:pt x="705" y="138"/>
                  </a:lnTo>
                  <a:lnTo>
                    <a:pt x="697" y="167"/>
                  </a:lnTo>
                  <a:lnTo>
                    <a:pt x="689" y="196"/>
                  </a:lnTo>
                  <a:lnTo>
                    <a:pt x="681" y="224"/>
                  </a:lnTo>
                  <a:lnTo>
                    <a:pt x="376" y="305"/>
                  </a:lnTo>
                  <a:lnTo>
                    <a:pt x="640" y="397"/>
                  </a:lnTo>
                  <a:lnTo>
                    <a:pt x="628" y="455"/>
                  </a:lnTo>
                  <a:lnTo>
                    <a:pt x="617" y="514"/>
                  </a:lnTo>
                  <a:lnTo>
                    <a:pt x="607" y="575"/>
                  </a:lnTo>
                  <a:lnTo>
                    <a:pt x="598" y="635"/>
                  </a:lnTo>
                  <a:lnTo>
                    <a:pt x="589" y="696"/>
                  </a:lnTo>
                  <a:lnTo>
                    <a:pt x="581" y="757"/>
                  </a:lnTo>
                  <a:lnTo>
                    <a:pt x="573" y="820"/>
                  </a:lnTo>
                  <a:lnTo>
                    <a:pt x="568" y="882"/>
                  </a:lnTo>
                  <a:lnTo>
                    <a:pt x="561" y="946"/>
                  </a:lnTo>
                  <a:lnTo>
                    <a:pt x="557" y="1009"/>
                  </a:lnTo>
                  <a:lnTo>
                    <a:pt x="552" y="1074"/>
                  </a:lnTo>
                  <a:lnTo>
                    <a:pt x="548" y="1138"/>
                  </a:lnTo>
                  <a:lnTo>
                    <a:pt x="545" y="1203"/>
                  </a:lnTo>
                  <a:lnTo>
                    <a:pt x="542" y="1269"/>
                  </a:lnTo>
                  <a:lnTo>
                    <a:pt x="540" y="1335"/>
                  </a:lnTo>
                  <a:lnTo>
                    <a:pt x="538" y="1400"/>
                  </a:lnTo>
                  <a:lnTo>
                    <a:pt x="537" y="1535"/>
                  </a:lnTo>
                  <a:lnTo>
                    <a:pt x="537" y="1670"/>
                  </a:lnTo>
                  <a:lnTo>
                    <a:pt x="539" y="1807"/>
                  </a:lnTo>
                  <a:lnTo>
                    <a:pt x="542" y="1944"/>
                  </a:lnTo>
                  <a:lnTo>
                    <a:pt x="547" y="2083"/>
                  </a:lnTo>
                  <a:lnTo>
                    <a:pt x="552" y="2223"/>
                  </a:lnTo>
                  <a:lnTo>
                    <a:pt x="559" y="2363"/>
                  </a:lnTo>
                  <a:lnTo>
                    <a:pt x="567" y="2505"/>
                  </a:lnTo>
                  <a:lnTo>
                    <a:pt x="362" y="3250"/>
                  </a:lnTo>
                  <a:lnTo>
                    <a:pt x="0" y="2900"/>
                  </a:lnTo>
                  <a:lnTo>
                    <a:pt x="10" y="2723"/>
                  </a:lnTo>
                  <a:lnTo>
                    <a:pt x="19" y="2545"/>
                  </a:lnTo>
                  <a:lnTo>
                    <a:pt x="27" y="2364"/>
                  </a:lnTo>
                  <a:lnTo>
                    <a:pt x="37" y="2184"/>
                  </a:lnTo>
                  <a:lnTo>
                    <a:pt x="45" y="2003"/>
                  </a:lnTo>
                  <a:lnTo>
                    <a:pt x="57" y="1823"/>
                  </a:lnTo>
                  <a:lnTo>
                    <a:pt x="63" y="1733"/>
                  </a:lnTo>
                  <a:lnTo>
                    <a:pt x="70" y="1643"/>
                  </a:lnTo>
                  <a:lnTo>
                    <a:pt x="78" y="1553"/>
                  </a:lnTo>
                  <a:lnTo>
                    <a:pt x="85" y="1464"/>
                  </a:lnTo>
                  <a:lnTo>
                    <a:pt x="94" y="1375"/>
                  </a:lnTo>
                  <a:lnTo>
                    <a:pt x="103" y="1287"/>
                  </a:lnTo>
                  <a:lnTo>
                    <a:pt x="114" y="1199"/>
                  </a:lnTo>
                  <a:lnTo>
                    <a:pt x="126" y="1111"/>
                  </a:lnTo>
                  <a:lnTo>
                    <a:pt x="138" y="1024"/>
                  </a:lnTo>
                  <a:lnTo>
                    <a:pt x="151" y="937"/>
                  </a:lnTo>
                  <a:lnTo>
                    <a:pt x="166" y="851"/>
                  </a:lnTo>
                  <a:lnTo>
                    <a:pt x="181" y="766"/>
                  </a:lnTo>
                  <a:lnTo>
                    <a:pt x="199" y="682"/>
                  </a:lnTo>
                  <a:lnTo>
                    <a:pt x="217" y="598"/>
                  </a:lnTo>
                  <a:lnTo>
                    <a:pt x="237" y="516"/>
                  </a:lnTo>
                  <a:lnTo>
                    <a:pt x="257" y="433"/>
                  </a:lnTo>
                  <a:lnTo>
                    <a:pt x="280" y="352"/>
                  </a:lnTo>
                  <a:lnTo>
                    <a:pt x="303" y="273"/>
                  </a:lnTo>
                  <a:lnTo>
                    <a:pt x="330" y="194"/>
                  </a:lnTo>
                  <a:lnTo>
                    <a:pt x="357" y="116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5" name="Freeform 100"/>
            <p:cNvSpPr>
              <a:spLocks/>
            </p:cNvSpPr>
            <p:nvPr/>
          </p:nvSpPr>
          <p:spPr bwMode="auto">
            <a:xfrm>
              <a:off x="387" y="2574"/>
              <a:ext cx="85" cy="166"/>
            </a:xfrm>
            <a:custGeom>
              <a:avLst/>
              <a:gdLst>
                <a:gd name="T0" fmla="*/ 309 w 768"/>
                <a:gd name="T1" fmla="*/ 0 h 1491"/>
                <a:gd name="T2" fmla="*/ 379 w 768"/>
                <a:gd name="T3" fmla="*/ 340 h 1491"/>
                <a:gd name="T4" fmla="*/ 768 w 768"/>
                <a:gd name="T5" fmla="*/ 74 h 1491"/>
                <a:gd name="T6" fmla="*/ 574 w 768"/>
                <a:gd name="T7" fmla="*/ 1105 h 1491"/>
                <a:gd name="T8" fmla="*/ 0 w 768"/>
                <a:gd name="T9" fmla="*/ 1491 h 1491"/>
                <a:gd name="T10" fmla="*/ 309 w 768"/>
                <a:gd name="T11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1491">
                  <a:moveTo>
                    <a:pt x="309" y="0"/>
                  </a:moveTo>
                  <a:lnTo>
                    <a:pt x="379" y="340"/>
                  </a:lnTo>
                  <a:lnTo>
                    <a:pt x="768" y="74"/>
                  </a:lnTo>
                  <a:lnTo>
                    <a:pt x="574" y="1105"/>
                  </a:lnTo>
                  <a:lnTo>
                    <a:pt x="0" y="149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6" name="Freeform 101"/>
            <p:cNvSpPr>
              <a:spLocks/>
            </p:cNvSpPr>
            <p:nvPr/>
          </p:nvSpPr>
          <p:spPr bwMode="auto">
            <a:xfrm>
              <a:off x="392" y="2719"/>
              <a:ext cx="54" cy="289"/>
            </a:xfrm>
            <a:custGeom>
              <a:avLst/>
              <a:gdLst>
                <a:gd name="T0" fmla="*/ 490 w 490"/>
                <a:gd name="T1" fmla="*/ 0 h 2595"/>
                <a:gd name="T2" fmla="*/ 378 w 490"/>
                <a:gd name="T3" fmla="*/ 2036 h 2595"/>
                <a:gd name="T4" fmla="*/ 198 w 490"/>
                <a:gd name="T5" fmla="*/ 2595 h 2595"/>
                <a:gd name="T6" fmla="*/ 0 w 490"/>
                <a:gd name="T7" fmla="*/ 1915 h 2595"/>
                <a:gd name="T8" fmla="*/ 43 w 490"/>
                <a:gd name="T9" fmla="*/ 266 h 2595"/>
                <a:gd name="T10" fmla="*/ 490 w 490"/>
                <a:gd name="T11" fmla="*/ 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595">
                  <a:moveTo>
                    <a:pt x="490" y="0"/>
                  </a:moveTo>
                  <a:lnTo>
                    <a:pt x="378" y="2036"/>
                  </a:lnTo>
                  <a:lnTo>
                    <a:pt x="198" y="2595"/>
                  </a:lnTo>
                  <a:lnTo>
                    <a:pt x="0" y="1915"/>
                  </a:lnTo>
                  <a:lnTo>
                    <a:pt x="43" y="266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7" name="Freeform 102"/>
            <p:cNvSpPr>
              <a:spLocks/>
            </p:cNvSpPr>
            <p:nvPr/>
          </p:nvSpPr>
          <p:spPr bwMode="auto">
            <a:xfrm>
              <a:off x="304" y="2577"/>
              <a:ext cx="98" cy="179"/>
            </a:xfrm>
            <a:custGeom>
              <a:avLst/>
              <a:gdLst>
                <a:gd name="T0" fmla="*/ 882 w 882"/>
                <a:gd name="T1" fmla="*/ 0 h 1611"/>
                <a:gd name="T2" fmla="*/ 599 w 882"/>
                <a:gd name="T3" fmla="*/ 1375 h 1611"/>
                <a:gd name="T4" fmla="*/ 116 w 882"/>
                <a:gd name="T5" fmla="*/ 1611 h 1611"/>
                <a:gd name="T6" fmla="*/ 123 w 882"/>
                <a:gd name="T7" fmla="*/ 1581 h 1611"/>
                <a:gd name="T8" fmla="*/ 130 w 882"/>
                <a:gd name="T9" fmla="*/ 1550 h 1611"/>
                <a:gd name="T10" fmla="*/ 134 w 882"/>
                <a:gd name="T11" fmla="*/ 1521 h 1611"/>
                <a:gd name="T12" fmla="*/ 138 w 882"/>
                <a:gd name="T13" fmla="*/ 1491 h 1611"/>
                <a:gd name="T14" fmla="*/ 139 w 882"/>
                <a:gd name="T15" fmla="*/ 1461 h 1611"/>
                <a:gd name="T16" fmla="*/ 138 w 882"/>
                <a:gd name="T17" fmla="*/ 1431 h 1611"/>
                <a:gd name="T18" fmla="*/ 136 w 882"/>
                <a:gd name="T19" fmla="*/ 1402 h 1611"/>
                <a:gd name="T20" fmla="*/ 131 w 882"/>
                <a:gd name="T21" fmla="*/ 1373 h 1611"/>
                <a:gd name="T22" fmla="*/ 128 w 882"/>
                <a:gd name="T23" fmla="*/ 1358 h 1611"/>
                <a:gd name="T24" fmla="*/ 123 w 882"/>
                <a:gd name="T25" fmla="*/ 1343 h 1611"/>
                <a:gd name="T26" fmla="*/ 119 w 882"/>
                <a:gd name="T27" fmla="*/ 1329 h 1611"/>
                <a:gd name="T28" fmla="*/ 114 w 882"/>
                <a:gd name="T29" fmla="*/ 1314 h 1611"/>
                <a:gd name="T30" fmla="*/ 108 w 882"/>
                <a:gd name="T31" fmla="*/ 1301 h 1611"/>
                <a:gd name="T32" fmla="*/ 102 w 882"/>
                <a:gd name="T33" fmla="*/ 1286 h 1611"/>
                <a:gd name="T34" fmla="*/ 94 w 882"/>
                <a:gd name="T35" fmla="*/ 1272 h 1611"/>
                <a:gd name="T36" fmla="*/ 88 w 882"/>
                <a:gd name="T37" fmla="*/ 1257 h 1611"/>
                <a:gd name="T38" fmla="*/ 79 w 882"/>
                <a:gd name="T39" fmla="*/ 1244 h 1611"/>
                <a:gd name="T40" fmla="*/ 70 w 882"/>
                <a:gd name="T41" fmla="*/ 1230 h 1611"/>
                <a:gd name="T42" fmla="*/ 60 w 882"/>
                <a:gd name="T43" fmla="*/ 1216 h 1611"/>
                <a:gd name="T44" fmla="*/ 49 w 882"/>
                <a:gd name="T45" fmla="*/ 1203 h 1611"/>
                <a:gd name="T46" fmla="*/ 38 w 882"/>
                <a:gd name="T47" fmla="*/ 1189 h 1611"/>
                <a:gd name="T48" fmla="*/ 25 w 882"/>
                <a:gd name="T49" fmla="*/ 1176 h 1611"/>
                <a:gd name="T50" fmla="*/ 13 w 882"/>
                <a:gd name="T51" fmla="*/ 1163 h 1611"/>
                <a:gd name="T52" fmla="*/ 0 w 882"/>
                <a:gd name="T53" fmla="*/ 1149 h 1611"/>
                <a:gd name="T54" fmla="*/ 286 w 882"/>
                <a:gd name="T55" fmla="*/ 211 h 1611"/>
                <a:gd name="T56" fmla="*/ 882 w 882"/>
                <a:gd name="T57" fmla="*/ 0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2" h="1611">
                  <a:moveTo>
                    <a:pt x="882" y="0"/>
                  </a:moveTo>
                  <a:lnTo>
                    <a:pt x="599" y="1375"/>
                  </a:lnTo>
                  <a:lnTo>
                    <a:pt x="116" y="1611"/>
                  </a:lnTo>
                  <a:lnTo>
                    <a:pt x="123" y="1581"/>
                  </a:lnTo>
                  <a:lnTo>
                    <a:pt x="130" y="1550"/>
                  </a:lnTo>
                  <a:lnTo>
                    <a:pt x="134" y="1521"/>
                  </a:lnTo>
                  <a:lnTo>
                    <a:pt x="138" y="1491"/>
                  </a:lnTo>
                  <a:lnTo>
                    <a:pt x="139" y="1461"/>
                  </a:lnTo>
                  <a:lnTo>
                    <a:pt x="138" y="1431"/>
                  </a:lnTo>
                  <a:lnTo>
                    <a:pt x="136" y="1402"/>
                  </a:lnTo>
                  <a:lnTo>
                    <a:pt x="131" y="1373"/>
                  </a:lnTo>
                  <a:lnTo>
                    <a:pt x="128" y="1358"/>
                  </a:lnTo>
                  <a:lnTo>
                    <a:pt x="123" y="1343"/>
                  </a:lnTo>
                  <a:lnTo>
                    <a:pt x="119" y="1329"/>
                  </a:lnTo>
                  <a:lnTo>
                    <a:pt x="114" y="1314"/>
                  </a:lnTo>
                  <a:lnTo>
                    <a:pt x="108" y="1301"/>
                  </a:lnTo>
                  <a:lnTo>
                    <a:pt x="102" y="1286"/>
                  </a:lnTo>
                  <a:lnTo>
                    <a:pt x="94" y="1272"/>
                  </a:lnTo>
                  <a:lnTo>
                    <a:pt x="88" y="1257"/>
                  </a:lnTo>
                  <a:lnTo>
                    <a:pt x="79" y="1244"/>
                  </a:lnTo>
                  <a:lnTo>
                    <a:pt x="70" y="1230"/>
                  </a:lnTo>
                  <a:lnTo>
                    <a:pt x="60" y="1216"/>
                  </a:lnTo>
                  <a:lnTo>
                    <a:pt x="49" y="1203"/>
                  </a:lnTo>
                  <a:lnTo>
                    <a:pt x="38" y="1189"/>
                  </a:lnTo>
                  <a:lnTo>
                    <a:pt x="25" y="1176"/>
                  </a:lnTo>
                  <a:lnTo>
                    <a:pt x="13" y="1163"/>
                  </a:lnTo>
                  <a:lnTo>
                    <a:pt x="0" y="1149"/>
                  </a:lnTo>
                  <a:lnTo>
                    <a:pt x="286" y="211"/>
                  </a:lnTo>
                  <a:lnTo>
                    <a:pt x="88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8" name="Freeform 103"/>
            <p:cNvSpPr>
              <a:spLocks/>
            </p:cNvSpPr>
            <p:nvPr/>
          </p:nvSpPr>
          <p:spPr bwMode="auto">
            <a:xfrm>
              <a:off x="207" y="2554"/>
              <a:ext cx="122" cy="165"/>
            </a:xfrm>
            <a:custGeom>
              <a:avLst/>
              <a:gdLst>
                <a:gd name="T0" fmla="*/ 1091 w 1091"/>
                <a:gd name="T1" fmla="*/ 103 h 1485"/>
                <a:gd name="T2" fmla="*/ 763 w 1091"/>
                <a:gd name="T3" fmla="*/ 1254 h 1485"/>
                <a:gd name="T4" fmla="*/ 719 w 1091"/>
                <a:gd name="T5" fmla="*/ 1232 h 1485"/>
                <a:gd name="T6" fmla="*/ 676 w 1091"/>
                <a:gd name="T7" fmla="*/ 1213 h 1485"/>
                <a:gd name="T8" fmla="*/ 635 w 1091"/>
                <a:gd name="T9" fmla="*/ 1196 h 1485"/>
                <a:gd name="T10" fmla="*/ 596 w 1091"/>
                <a:gd name="T11" fmla="*/ 1182 h 1485"/>
                <a:gd name="T12" fmla="*/ 560 w 1091"/>
                <a:gd name="T13" fmla="*/ 1171 h 1485"/>
                <a:gd name="T14" fmla="*/ 524 w 1091"/>
                <a:gd name="T15" fmla="*/ 1162 h 1485"/>
                <a:gd name="T16" fmla="*/ 490 w 1091"/>
                <a:gd name="T17" fmla="*/ 1155 h 1485"/>
                <a:gd name="T18" fmla="*/ 456 w 1091"/>
                <a:gd name="T19" fmla="*/ 1150 h 1485"/>
                <a:gd name="T20" fmla="*/ 425 w 1091"/>
                <a:gd name="T21" fmla="*/ 1147 h 1485"/>
                <a:gd name="T22" fmla="*/ 395 w 1091"/>
                <a:gd name="T23" fmla="*/ 1147 h 1485"/>
                <a:gd name="T24" fmla="*/ 367 w 1091"/>
                <a:gd name="T25" fmla="*/ 1149 h 1485"/>
                <a:gd name="T26" fmla="*/ 340 w 1091"/>
                <a:gd name="T27" fmla="*/ 1152 h 1485"/>
                <a:gd name="T28" fmla="*/ 314 w 1091"/>
                <a:gd name="T29" fmla="*/ 1157 h 1485"/>
                <a:gd name="T30" fmla="*/ 290 w 1091"/>
                <a:gd name="T31" fmla="*/ 1164 h 1485"/>
                <a:gd name="T32" fmla="*/ 266 w 1091"/>
                <a:gd name="T33" fmla="*/ 1172 h 1485"/>
                <a:gd name="T34" fmla="*/ 244 w 1091"/>
                <a:gd name="T35" fmla="*/ 1183 h 1485"/>
                <a:gd name="T36" fmla="*/ 222 w 1091"/>
                <a:gd name="T37" fmla="*/ 1194 h 1485"/>
                <a:gd name="T38" fmla="*/ 202 w 1091"/>
                <a:gd name="T39" fmla="*/ 1207 h 1485"/>
                <a:gd name="T40" fmla="*/ 183 w 1091"/>
                <a:gd name="T41" fmla="*/ 1221 h 1485"/>
                <a:gd name="T42" fmla="*/ 164 w 1091"/>
                <a:gd name="T43" fmla="*/ 1237 h 1485"/>
                <a:gd name="T44" fmla="*/ 146 w 1091"/>
                <a:gd name="T45" fmla="*/ 1253 h 1485"/>
                <a:gd name="T46" fmla="*/ 130 w 1091"/>
                <a:gd name="T47" fmla="*/ 1271 h 1485"/>
                <a:gd name="T48" fmla="*/ 114 w 1091"/>
                <a:gd name="T49" fmla="*/ 1289 h 1485"/>
                <a:gd name="T50" fmla="*/ 100 w 1091"/>
                <a:gd name="T51" fmla="*/ 1309 h 1485"/>
                <a:gd name="T52" fmla="*/ 85 w 1091"/>
                <a:gd name="T53" fmla="*/ 1329 h 1485"/>
                <a:gd name="T54" fmla="*/ 71 w 1091"/>
                <a:gd name="T55" fmla="*/ 1349 h 1485"/>
                <a:gd name="T56" fmla="*/ 58 w 1091"/>
                <a:gd name="T57" fmla="*/ 1371 h 1485"/>
                <a:gd name="T58" fmla="*/ 45 w 1091"/>
                <a:gd name="T59" fmla="*/ 1394 h 1485"/>
                <a:gd name="T60" fmla="*/ 22 w 1091"/>
                <a:gd name="T61" fmla="*/ 1438 h 1485"/>
                <a:gd name="T62" fmla="*/ 0 w 1091"/>
                <a:gd name="T63" fmla="*/ 1485 h 1485"/>
                <a:gd name="T64" fmla="*/ 132 w 1091"/>
                <a:gd name="T65" fmla="*/ 932 h 1485"/>
                <a:gd name="T66" fmla="*/ 452 w 1091"/>
                <a:gd name="T67" fmla="*/ 0 h 1485"/>
                <a:gd name="T68" fmla="*/ 603 w 1091"/>
                <a:gd name="T69" fmla="*/ 405 h 1485"/>
                <a:gd name="T70" fmla="*/ 1091 w 1091"/>
                <a:gd name="T71" fmla="*/ 103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1" h="1485">
                  <a:moveTo>
                    <a:pt x="1091" y="103"/>
                  </a:moveTo>
                  <a:lnTo>
                    <a:pt x="763" y="1254"/>
                  </a:lnTo>
                  <a:lnTo>
                    <a:pt x="719" y="1232"/>
                  </a:lnTo>
                  <a:lnTo>
                    <a:pt x="676" y="1213"/>
                  </a:lnTo>
                  <a:lnTo>
                    <a:pt x="635" y="1196"/>
                  </a:lnTo>
                  <a:lnTo>
                    <a:pt x="596" y="1182"/>
                  </a:lnTo>
                  <a:lnTo>
                    <a:pt x="560" y="1171"/>
                  </a:lnTo>
                  <a:lnTo>
                    <a:pt x="524" y="1162"/>
                  </a:lnTo>
                  <a:lnTo>
                    <a:pt x="490" y="1155"/>
                  </a:lnTo>
                  <a:lnTo>
                    <a:pt x="456" y="1150"/>
                  </a:lnTo>
                  <a:lnTo>
                    <a:pt x="425" y="1147"/>
                  </a:lnTo>
                  <a:lnTo>
                    <a:pt x="395" y="1147"/>
                  </a:lnTo>
                  <a:lnTo>
                    <a:pt x="367" y="1149"/>
                  </a:lnTo>
                  <a:lnTo>
                    <a:pt x="340" y="1152"/>
                  </a:lnTo>
                  <a:lnTo>
                    <a:pt x="314" y="1157"/>
                  </a:lnTo>
                  <a:lnTo>
                    <a:pt x="290" y="1164"/>
                  </a:lnTo>
                  <a:lnTo>
                    <a:pt x="266" y="1172"/>
                  </a:lnTo>
                  <a:lnTo>
                    <a:pt x="244" y="1183"/>
                  </a:lnTo>
                  <a:lnTo>
                    <a:pt x="222" y="1194"/>
                  </a:lnTo>
                  <a:lnTo>
                    <a:pt x="202" y="1207"/>
                  </a:lnTo>
                  <a:lnTo>
                    <a:pt x="183" y="1221"/>
                  </a:lnTo>
                  <a:lnTo>
                    <a:pt x="164" y="1237"/>
                  </a:lnTo>
                  <a:lnTo>
                    <a:pt x="146" y="1253"/>
                  </a:lnTo>
                  <a:lnTo>
                    <a:pt x="130" y="1271"/>
                  </a:lnTo>
                  <a:lnTo>
                    <a:pt x="114" y="1289"/>
                  </a:lnTo>
                  <a:lnTo>
                    <a:pt x="100" y="1309"/>
                  </a:lnTo>
                  <a:lnTo>
                    <a:pt x="85" y="1329"/>
                  </a:lnTo>
                  <a:lnTo>
                    <a:pt x="71" y="1349"/>
                  </a:lnTo>
                  <a:lnTo>
                    <a:pt x="58" y="1371"/>
                  </a:lnTo>
                  <a:lnTo>
                    <a:pt x="45" y="1394"/>
                  </a:lnTo>
                  <a:lnTo>
                    <a:pt x="22" y="1438"/>
                  </a:lnTo>
                  <a:lnTo>
                    <a:pt x="0" y="1485"/>
                  </a:lnTo>
                  <a:lnTo>
                    <a:pt x="132" y="932"/>
                  </a:lnTo>
                  <a:lnTo>
                    <a:pt x="452" y="0"/>
                  </a:lnTo>
                  <a:lnTo>
                    <a:pt x="603" y="405"/>
                  </a:lnTo>
                  <a:lnTo>
                    <a:pt x="1091" y="10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09" name="Freeform 104"/>
            <p:cNvSpPr>
              <a:spLocks/>
            </p:cNvSpPr>
            <p:nvPr/>
          </p:nvSpPr>
          <p:spPr bwMode="auto">
            <a:xfrm>
              <a:off x="332" y="2756"/>
              <a:ext cx="47" cy="180"/>
            </a:xfrm>
            <a:custGeom>
              <a:avLst/>
              <a:gdLst>
                <a:gd name="T0" fmla="*/ 412 w 416"/>
                <a:gd name="T1" fmla="*/ 3 h 1624"/>
                <a:gd name="T2" fmla="*/ 416 w 416"/>
                <a:gd name="T3" fmla="*/ 628 h 1624"/>
                <a:gd name="T4" fmla="*/ 347 w 416"/>
                <a:gd name="T5" fmla="*/ 1624 h 1624"/>
                <a:gd name="T6" fmla="*/ 0 w 416"/>
                <a:gd name="T7" fmla="*/ 761 h 1624"/>
                <a:gd name="T8" fmla="*/ 94 w 416"/>
                <a:gd name="T9" fmla="*/ 3 h 1624"/>
                <a:gd name="T10" fmla="*/ 107 w 416"/>
                <a:gd name="T11" fmla="*/ 3 h 1624"/>
                <a:gd name="T12" fmla="*/ 144 w 416"/>
                <a:gd name="T13" fmla="*/ 2 h 1624"/>
                <a:gd name="T14" fmla="*/ 194 w 416"/>
                <a:gd name="T15" fmla="*/ 1 h 1624"/>
                <a:gd name="T16" fmla="*/ 253 w 416"/>
                <a:gd name="T17" fmla="*/ 0 h 1624"/>
                <a:gd name="T18" fmla="*/ 311 w 416"/>
                <a:gd name="T19" fmla="*/ 0 h 1624"/>
                <a:gd name="T20" fmla="*/ 362 w 416"/>
                <a:gd name="T21" fmla="*/ 0 h 1624"/>
                <a:gd name="T22" fmla="*/ 382 w 416"/>
                <a:gd name="T23" fmla="*/ 0 h 1624"/>
                <a:gd name="T24" fmla="*/ 399 w 416"/>
                <a:gd name="T25" fmla="*/ 1 h 1624"/>
                <a:gd name="T26" fmla="*/ 409 w 416"/>
                <a:gd name="T27" fmla="*/ 2 h 1624"/>
                <a:gd name="T28" fmla="*/ 412 w 416"/>
                <a:gd name="T29" fmla="*/ 3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6" h="1624">
                  <a:moveTo>
                    <a:pt x="412" y="3"/>
                  </a:moveTo>
                  <a:lnTo>
                    <a:pt x="416" y="628"/>
                  </a:lnTo>
                  <a:lnTo>
                    <a:pt x="347" y="1624"/>
                  </a:lnTo>
                  <a:lnTo>
                    <a:pt x="0" y="761"/>
                  </a:lnTo>
                  <a:lnTo>
                    <a:pt x="94" y="3"/>
                  </a:lnTo>
                  <a:lnTo>
                    <a:pt x="107" y="3"/>
                  </a:lnTo>
                  <a:lnTo>
                    <a:pt x="144" y="2"/>
                  </a:lnTo>
                  <a:lnTo>
                    <a:pt x="194" y="1"/>
                  </a:lnTo>
                  <a:lnTo>
                    <a:pt x="253" y="0"/>
                  </a:lnTo>
                  <a:lnTo>
                    <a:pt x="311" y="0"/>
                  </a:lnTo>
                  <a:lnTo>
                    <a:pt x="362" y="0"/>
                  </a:lnTo>
                  <a:lnTo>
                    <a:pt x="382" y="0"/>
                  </a:lnTo>
                  <a:lnTo>
                    <a:pt x="399" y="1"/>
                  </a:lnTo>
                  <a:lnTo>
                    <a:pt x="409" y="2"/>
                  </a:lnTo>
                  <a:lnTo>
                    <a:pt x="412" y="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0" name="Freeform 105"/>
            <p:cNvSpPr>
              <a:spLocks/>
            </p:cNvSpPr>
            <p:nvPr/>
          </p:nvSpPr>
          <p:spPr bwMode="auto">
            <a:xfrm>
              <a:off x="258" y="2823"/>
              <a:ext cx="58" cy="354"/>
            </a:xfrm>
            <a:custGeom>
              <a:avLst/>
              <a:gdLst>
                <a:gd name="T0" fmla="*/ 524 w 524"/>
                <a:gd name="T1" fmla="*/ 1354 h 3185"/>
                <a:gd name="T2" fmla="*/ 413 w 524"/>
                <a:gd name="T3" fmla="*/ 3185 h 3185"/>
                <a:gd name="T4" fmla="*/ 386 w 524"/>
                <a:gd name="T5" fmla="*/ 3121 h 3185"/>
                <a:gd name="T6" fmla="*/ 359 w 524"/>
                <a:gd name="T7" fmla="*/ 3055 h 3185"/>
                <a:gd name="T8" fmla="*/ 333 w 524"/>
                <a:gd name="T9" fmla="*/ 2990 h 3185"/>
                <a:gd name="T10" fmla="*/ 307 w 524"/>
                <a:gd name="T11" fmla="*/ 2926 h 3185"/>
                <a:gd name="T12" fmla="*/ 282 w 524"/>
                <a:gd name="T13" fmla="*/ 2860 h 3185"/>
                <a:gd name="T14" fmla="*/ 256 w 524"/>
                <a:gd name="T15" fmla="*/ 2795 h 3185"/>
                <a:gd name="T16" fmla="*/ 231 w 524"/>
                <a:gd name="T17" fmla="*/ 2731 h 3185"/>
                <a:gd name="T18" fmla="*/ 206 w 524"/>
                <a:gd name="T19" fmla="*/ 2665 h 3185"/>
                <a:gd name="T20" fmla="*/ 181 w 524"/>
                <a:gd name="T21" fmla="*/ 2600 h 3185"/>
                <a:gd name="T22" fmla="*/ 156 w 524"/>
                <a:gd name="T23" fmla="*/ 2536 h 3185"/>
                <a:gd name="T24" fmla="*/ 131 w 524"/>
                <a:gd name="T25" fmla="*/ 2470 h 3185"/>
                <a:gd name="T26" fmla="*/ 106 w 524"/>
                <a:gd name="T27" fmla="*/ 2405 h 3185"/>
                <a:gd name="T28" fmla="*/ 80 w 524"/>
                <a:gd name="T29" fmla="*/ 2340 h 3185"/>
                <a:gd name="T30" fmla="*/ 54 w 524"/>
                <a:gd name="T31" fmla="*/ 2275 h 3185"/>
                <a:gd name="T32" fmla="*/ 27 w 524"/>
                <a:gd name="T33" fmla="*/ 2210 h 3185"/>
                <a:gd name="T34" fmla="*/ 0 w 524"/>
                <a:gd name="T35" fmla="*/ 2145 h 3185"/>
                <a:gd name="T36" fmla="*/ 7 w 524"/>
                <a:gd name="T37" fmla="*/ 2011 h 3185"/>
                <a:gd name="T38" fmla="*/ 10 w 524"/>
                <a:gd name="T39" fmla="*/ 1871 h 3185"/>
                <a:gd name="T40" fmla="*/ 14 w 524"/>
                <a:gd name="T41" fmla="*/ 1729 h 3185"/>
                <a:gd name="T42" fmla="*/ 15 w 524"/>
                <a:gd name="T43" fmla="*/ 1583 h 3185"/>
                <a:gd name="T44" fmla="*/ 16 w 524"/>
                <a:gd name="T45" fmla="*/ 1436 h 3185"/>
                <a:gd name="T46" fmla="*/ 17 w 524"/>
                <a:gd name="T47" fmla="*/ 1287 h 3185"/>
                <a:gd name="T48" fmla="*/ 18 w 524"/>
                <a:gd name="T49" fmla="*/ 1140 h 3185"/>
                <a:gd name="T50" fmla="*/ 19 w 524"/>
                <a:gd name="T51" fmla="*/ 994 h 3185"/>
                <a:gd name="T52" fmla="*/ 21 w 524"/>
                <a:gd name="T53" fmla="*/ 851 h 3185"/>
                <a:gd name="T54" fmla="*/ 26 w 524"/>
                <a:gd name="T55" fmla="*/ 710 h 3185"/>
                <a:gd name="T56" fmla="*/ 28 w 524"/>
                <a:gd name="T57" fmla="*/ 642 h 3185"/>
                <a:gd name="T58" fmla="*/ 31 w 524"/>
                <a:gd name="T59" fmla="*/ 575 h 3185"/>
                <a:gd name="T60" fmla="*/ 36 w 524"/>
                <a:gd name="T61" fmla="*/ 510 h 3185"/>
                <a:gd name="T62" fmla="*/ 40 w 524"/>
                <a:gd name="T63" fmla="*/ 445 h 3185"/>
                <a:gd name="T64" fmla="*/ 45 w 524"/>
                <a:gd name="T65" fmla="*/ 383 h 3185"/>
                <a:gd name="T66" fmla="*/ 51 w 524"/>
                <a:gd name="T67" fmla="*/ 322 h 3185"/>
                <a:gd name="T68" fmla="*/ 58 w 524"/>
                <a:gd name="T69" fmla="*/ 263 h 3185"/>
                <a:gd name="T70" fmla="*/ 66 w 524"/>
                <a:gd name="T71" fmla="*/ 207 h 3185"/>
                <a:gd name="T72" fmla="*/ 74 w 524"/>
                <a:gd name="T73" fmla="*/ 152 h 3185"/>
                <a:gd name="T74" fmla="*/ 84 w 524"/>
                <a:gd name="T75" fmla="*/ 100 h 3185"/>
                <a:gd name="T76" fmla="*/ 94 w 524"/>
                <a:gd name="T77" fmla="*/ 49 h 3185"/>
                <a:gd name="T78" fmla="*/ 106 w 524"/>
                <a:gd name="T79" fmla="*/ 3 h 3185"/>
                <a:gd name="T80" fmla="*/ 108 w 524"/>
                <a:gd name="T81" fmla="*/ 0 h 3185"/>
                <a:gd name="T82" fmla="*/ 111 w 524"/>
                <a:gd name="T83" fmla="*/ 5 h 3185"/>
                <a:gd name="T84" fmla="*/ 116 w 524"/>
                <a:gd name="T85" fmla="*/ 15 h 3185"/>
                <a:gd name="T86" fmla="*/ 123 w 524"/>
                <a:gd name="T87" fmla="*/ 29 h 3185"/>
                <a:gd name="T88" fmla="*/ 138 w 524"/>
                <a:gd name="T89" fmla="*/ 74 h 3185"/>
                <a:gd name="T90" fmla="*/ 159 w 524"/>
                <a:gd name="T91" fmla="*/ 135 h 3185"/>
                <a:gd name="T92" fmla="*/ 184 w 524"/>
                <a:gd name="T93" fmla="*/ 212 h 3185"/>
                <a:gd name="T94" fmla="*/ 210 w 524"/>
                <a:gd name="T95" fmla="*/ 301 h 3185"/>
                <a:gd name="T96" fmla="*/ 240 w 524"/>
                <a:gd name="T97" fmla="*/ 402 h 3185"/>
                <a:gd name="T98" fmla="*/ 273 w 524"/>
                <a:gd name="T99" fmla="*/ 509 h 3185"/>
                <a:gd name="T100" fmla="*/ 306 w 524"/>
                <a:gd name="T101" fmla="*/ 621 h 3185"/>
                <a:gd name="T102" fmla="*/ 339 w 524"/>
                <a:gd name="T103" fmla="*/ 736 h 3185"/>
                <a:gd name="T104" fmla="*/ 374 w 524"/>
                <a:gd name="T105" fmla="*/ 852 h 3185"/>
                <a:gd name="T106" fmla="*/ 407 w 524"/>
                <a:gd name="T107" fmla="*/ 967 h 3185"/>
                <a:gd name="T108" fmla="*/ 439 w 524"/>
                <a:gd name="T109" fmla="*/ 1076 h 3185"/>
                <a:gd name="T110" fmla="*/ 470 w 524"/>
                <a:gd name="T111" fmla="*/ 1178 h 3185"/>
                <a:gd name="T112" fmla="*/ 499 w 524"/>
                <a:gd name="T113" fmla="*/ 1273 h 3185"/>
                <a:gd name="T114" fmla="*/ 524 w 524"/>
                <a:gd name="T115" fmla="*/ 1354 h 3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4" h="3185">
                  <a:moveTo>
                    <a:pt x="524" y="1354"/>
                  </a:moveTo>
                  <a:lnTo>
                    <a:pt x="413" y="3185"/>
                  </a:lnTo>
                  <a:lnTo>
                    <a:pt x="386" y="3121"/>
                  </a:lnTo>
                  <a:lnTo>
                    <a:pt x="359" y="3055"/>
                  </a:lnTo>
                  <a:lnTo>
                    <a:pt x="333" y="2990"/>
                  </a:lnTo>
                  <a:lnTo>
                    <a:pt x="307" y="2926"/>
                  </a:lnTo>
                  <a:lnTo>
                    <a:pt x="282" y="2860"/>
                  </a:lnTo>
                  <a:lnTo>
                    <a:pt x="256" y="2795"/>
                  </a:lnTo>
                  <a:lnTo>
                    <a:pt x="231" y="2731"/>
                  </a:lnTo>
                  <a:lnTo>
                    <a:pt x="206" y="2665"/>
                  </a:lnTo>
                  <a:lnTo>
                    <a:pt x="181" y="2600"/>
                  </a:lnTo>
                  <a:lnTo>
                    <a:pt x="156" y="2536"/>
                  </a:lnTo>
                  <a:lnTo>
                    <a:pt x="131" y="2470"/>
                  </a:lnTo>
                  <a:lnTo>
                    <a:pt x="106" y="2405"/>
                  </a:lnTo>
                  <a:lnTo>
                    <a:pt x="80" y="2340"/>
                  </a:lnTo>
                  <a:lnTo>
                    <a:pt x="54" y="2275"/>
                  </a:lnTo>
                  <a:lnTo>
                    <a:pt x="27" y="2210"/>
                  </a:lnTo>
                  <a:lnTo>
                    <a:pt x="0" y="2145"/>
                  </a:lnTo>
                  <a:lnTo>
                    <a:pt x="7" y="2011"/>
                  </a:lnTo>
                  <a:lnTo>
                    <a:pt x="10" y="1871"/>
                  </a:lnTo>
                  <a:lnTo>
                    <a:pt x="14" y="1729"/>
                  </a:lnTo>
                  <a:lnTo>
                    <a:pt x="15" y="1583"/>
                  </a:lnTo>
                  <a:lnTo>
                    <a:pt x="16" y="1436"/>
                  </a:lnTo>
                  <a:lnTo>
                    <a:pt x="17" y="1287"/>
                  </a:lnTo>
                  <a:lnTo>
                    <a:pt x="18" y="1140"/>
                  </a:lnTo>
                  <a:lnTo>
                    <a:pt x="19" y="994"/>
                  </a:lnTo>
                  <a:lnTo>
                    <a:pt x="21" y="851"/>
                  </a:lnTo>
                  <a:lnTo>
                    <a:pt x="26" y="710"/>
                  </a:lnTo>
                  <a:lnTo>
                    <a:pt x="28" y="642"/>
                  </a:lnTo>
                  <a:lnTo>
                    <a:pt x="31" y="575"/>
                  </a:lnTo>
                  <a:lnTo>
                    <a:pt x="36" y="510"/>
                  </a:lnTo>
                  <a:lnTo>
                    <a:pt x="40" y="445"/>
                  </a:lnTo>
                  <a:lnTo>
                    <a:pt x="45" y="383"/>
                  </a:lnTo>
                  <a:lnTo>
                    <a:pt x="51" y="322"/>
                  </a:lnTo>
                  <a:lnTo>
                    <a:pt x="58" y="263"/>
                  </a:lnTo>
                  <a:lnTo>
                    <a:pt x="66" y="207"/>
                  </a:lnTo>
                  <a:lnTo>
                    <a:pt x="74" y="152"/>
                  </a:lnTo>
                  <a:lnTo>
                    <a:pt x="84" y="100"/>
                  </a:lnTo>
                  <a:lnTo>
                    <a:pt x="94" y="49"/>
                  </a:lnTo>
                  <a:lnTo>
                    <a:pt x="106" y="3"/>
                  </a:lnTo>
                  <a:lnTo>
                    <a:pt x="108" y="0"/>
                  </a:lnTo>
                  <a:lnTo>
                    <a:pt x="111" y="5"/>
                  </a:lnTo>
                  <a:lnTo>
                    <a:pt x="116" y="15"/>
                  </a:lnTo>
                  <a:lnTo>
                    <a:pt x="123" y="29"/>
                  </a:lnTo>
                  <a:lnTo>
                    <a:pt x="138" y="74"/>
                  </a:lnTo>
                  <a:lnTo>
                    <a:pt x="159" y="135"/>
                  </a:lnTo>
                  <a:lnTo>
                    <a:pt x="184" y="212"/>
                  </a:lnTo>
                  <a:lnTo>
                    <a:pt x="210" y="301"/>
                  </a:lnTo>
                  <a:lnTo>
                    <a:pt x="240" y="402"/>
                  </a:lnTo>
                  <a:lnTo>
                    <a:pt x="273" y="509"/>
                  </a:lnTo>
                  <a:lnTo>
                    <a:pt x="306" y="621"/>
                  </a:lnTo>
                  <a:lnTo>
                    <a:pt x="339" y="736"/>
                  </a:lnTo>
                  <a:lnTo>
                    <a:pt x="374" y="852"/>
                  </a:lnTo>
                  <a:lnTo>
                    <a:pt x="407" y="967"/>
                  </a:lnTo>
                  <a:lnTo>
                    <a:pt x="439" y="1076"/>
                  </a:lnTo>
                  <a:lnTo>
                    <a:pt x="470" y="1178"/>
                  </a:lnTo>
                  <a:lnTo>
                    <a:pt x="499" y="1273"/>
                  </a:lnTo>
                  <a:lnTo>
                    <a:pt x="524" y="135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1" name="Freeform 106"/>
            <p:cNvSpPr>
              <a:spLocks/>
            </p:cNvSpPr>
            <p:nvPr/>
          </p:nvSpPr>
          <p:spPr bwMode="auto">
            <a:xfrm>
              <a:off x="179" y="2797"/>
              <a:ext cx="76" cy="395"/>
            </a:xfrm>
            <a:custGeom>
              <a:avLst/>
              <a:gdLst>
                <a:gd name="T0" fmla="*/ 685 w 685"/>
                <a:gd name="T1" fmla="*/ 0 h 3549"/>
                <a:gd name="T2" fmla="*/ 616 w 685"/>
                <a:gd name="T3" fmla="*/ 2493 h 3549"/>
                <a:gd name="T4" fmla="*/ 323 w 685"/>
                <a:gd name="T5" fmla="*/ 3549 h 3549"/>
                <a:gd name="T6" fmla="*/ 300 w 685"/>
                <a:gd name="T7" fmla="*/ 3463 h 3549"/>
                <a:gd name="T8" fmla="*/ 271 w 685"/>
                <a:gd name="T9" fmla="*/ 3355 h 3549"/>
                <a:gd name="T10" fmla="*/ 239 w 685"/>
                <a:gd name="T11" fmla="*/ 3226 h 3549"/>
                <a:gd name="T12" fmla="*/ 205 w 685"/>
                <a:gd name="T13" fmla="*/ 3078 h 3549"/>
                <a:gd name="T14" fmla="*/ 186 w 685"/>
                <a:gd name="T15" fmla="*/ 2997 h 3549"/>
                <a:gd name="T16" fmla="*/ 168 w 685"/>
                <a:gd name="T17" fmla="*/ 2911 h 3549"/>
                <a:gd name="T18" fmla="*/ 150 w 685"/>
                <a:gd name="T19" fmla="*/ 2820 h 3549"/>
                <a:gd name="T20" fmla="*/ 132 w 685"/>
                <a:gd name="T21" fmla="*/ 2727 h 3549"/>
                <a:gd name="T22" fmla="*/ 114 w 685"/>
                <a:gd name="T23" fmla="*/ 2629 h 3549"/>
                <a:gd name="T24" fmla="*/ 98 w 685"/>
                <a:gd name="T25" fmla="*/ 2527 h 3549"/>
                <a:gd name="T26" fmla="*/ 82 w 685"/>
                <a:gd name="T27" fmla="*/ 2423 h 3549"/>
                <a:gd name="T28" fmla="*/ 67 w 685"/>
                <a:gd name="T29" fmla="*/ 2313 h 3549"/>
                <a:gd name="T30" fmla="*/ 53 w 685"/>
                <a:gd name="T31" fmla="*/ 2202 h 3549"/>
                <a:gd name="T32" fmla="*/ 40 w 685"/>
                <a:gd name="T33" fmla="*/ 2086 h 3549"/>
                <a:gd name="T34" fmla="*/ 29 w 685"/>
                <a:gd name="T35" fmla="*/ 1968 h 3549"/>
                <a:gd name="T36" fmla="*/ 19 w 685"/>
                <a:gd name="T37" fmla="*/ 1848 h 3549"/>
                <a:gd name="T38" fmla="*/ 11 w 685"/>
                <a:gd name="T39" fmla="*/ 1724 h 3549"/>
                <a:gd name="T40" fmla="*/ 6 w 685"/>
                <a:gd name="T41" fmla="*/ 1598 h 3549"/>
                <a:gd name="T42" fmla="*/ 1 w 685"/>
                <a:gd name="T43" fmla="*/ 1470 h 3549"/>
                <a:gd name="T44" fmla="*/ 0 w 685"/>
                <a:gd name="T45" fmla="*/ 1340 h 3549"/>
                <a:gd name="T46" fmla="*/ 1 w 685"/>
                <a:gd name="T47" fmla="*/ 1207 h 3549"/>
                <a:gd name="T48" fmla="*/ 4 w 685"/>
                <a:gd name="T49" fmla="*/ 1072 h 3549"/>
                <a:gd name="T50" fmla="*/ 11 w 685"/>
                <a:gd name="T51" fmla="*/ 936 h 3549"/>
                <a:gd name="T52" fmla="*/ 20 w 685"/>
                <a:gd name="T53" fmla="*/ 799 h 3549"/>
                <a:gd name="T54" fmla="*/ 33 w 685"/>
                <a:gd name="T55" fmla="*/ 660 h 3549"/>
                <a:gd name="T56" fmla="*/ 49 w 685"/>
                <a:gd name="T57" fmla="*/ 519 h 3549"/>
                <a:gd name="T58" fmla="*/ 69 w 685"/>
                <a:gd name="T59" fmla="*/ 379 h 3549"/>
                <a:gd name="T60" fmla="*/ 91 w 685"/>
                <a:gd name="T61" fmla="*/ 236 h 3549"/>
                <a:gd name="T62" fmla="*/ 685 w 685"/>
                <a:gd name="T63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5" h="3549">
                  <a:moveTo>
                    <a:pt x="685" y="0"/>
                  </a:moveTo>
                  <a:lnTo>
                    <a:pt x="616" y="2493"/>
                  </a:lnTo>
                  <a:lnTo>
                    <a:pt x="323" y="3549"/>
                  </a:lnTo>
                  <a:lnTo>
                    <a:pt x="300" y="3463"/>
                  </a:lnTo>
                  <a:lnTo>
                    <a:pt x="271" y="3355"/>
                  </a:lnTo>
                  <a:lnTo>
                    <a:pt x="239" y="3226"/>
                  </a:lnTo>
                  <a:lnTo>
                    <a:pt x="205" y="3078"/>
                  </a:lnTo>
                  <a:lnTo>
                    <a:pt x="186" y="2997"/>
                  </a:lnTo>
                  <a:lnTo>
                    <a:pt x="168" y="2911"/>
                  </a:lnTo>
                  <a:lnTo>
                    <a:pt x="150" y="2820"/>
                  </a:lnTo>
                  <a:lnTo>
                    <a:pt x="132" y="2727"/>
                  </a:lnTo>
                  <a:lnTo>
                    <a:pt x="114" y="2629"/>
                  </a:lnTo>
                  <a:lnTo>
                    <a:pt x="98" y="2527"/>
                  </a:lnTo>
                  <a:lnTo>
                    <a:pt x="82" y="2423"/>
                  </a:lnTo>
                  <a:lnTo>
                    <a:pt x="67" y="2313"/>
                  </a:lnTo>
                  <a:lnTo>
                    <a:pt x="53" y="2202"/>
                  </a:lnTo>
                  <a:lnTo>
                    <a:pt x="40" y="2086"/>
                  </a:lnTo>
                  <a:lnTo>
                    <a:pt x="29" y="1968"/>
                  </a:lnTo>
                  <a:lnTo>
                    <a:pt x="19" y="1848"/>
                  </a:lnTo>
                  <a:lnTo>
                    <a:pt x="11" y="1724"/>
                  </a:lnTo>
                  <a:lnTo>
                    <a:pt x="6" y="1598"/>
                  </a:lnTo>
                  <a:lnTo>
                    <a:pt x="1" y="1470"/>
                  </a:lnTo>
                  <a:lnTo>
                    <a:pt x="0" y="1340"/>
                  </a:lnTo>
                  <a:lnTo>
                    <a:pt x="1" y="1207"/>
                  </a:lnTo>
                  <a:lnTo>
                    <a:pt x="4" y="1072"/>
                  </a:lnTo>
                  <a:lnTo>
                    <a:pt x="11" y="936"/>
                  </a:lnTo>
                  <a:lnTo>
                    <a:pt x="20" y="799"/>
                  </a:lnTo>
                  <a:lnTo>
                    <a:pt x="33" y="660"/>
                  </a:lnTo>
                  <a:lnTo>
                    <a:pt x="49" y="519"/>
                  </a:lnTo>
                  <a:lnTo>
                    <a:pt x="69" y="379"/>
                  </a:lnTo>
                  <a:lnTo>
                    <a:pt x="91" y="236"/>
                  </a:lnTo>
                  <a:lnTo>
                    <a:pt x="68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446" y="2817"/>
              <a:ext cx="276" cy="151"/>
            </a:xfrm>
            <a:custGeom>
              <a:avLst/>
              <a:gdLst>
                <a:gd name="T0" fmla="*/ 2428 w 2487"/>
                <a:gd name="T1" fmla="*/ 106 h 1357"/>
                <a:gd name="T2" fmla="*/ 2435 w 2487"/>
                <a:gd name="T3" fmla="*/ 95 h 1357"/>
                <a:gd name="T4" fmla="*/ 2451 w 2487"/>
                <a:gd name="T5" fmla="*/ 72 h 1357"/>
                <a:gd name="T6" fmla="*/ 2476 w 2487"/>
                <a:gd name="T7" fmla="*/ 37 h 1357"/>
                <a:gd name="T8" fmla="*/ 2487 w 2487"/>
                <a:gd name="T9" fmla="*/ 18 h 1357"/>
                <a:gd name="T10" fmla="*/ 2486 w 2487"/>
                <a:gd name="T11" fmla="*/ 13 h 1357"/>
                <a:gd name="T12" fmla="*/ 2482 w 2487"/>
                <a:gd name="T13" fmla="*/ 10 h 1357"/>
                <a:gd name="T14" fmla="*/ 2433 w 2487"/>
                <a:gd name="T15" fmla="*/ 6 h 1357"/>
                <a:gd name="T16" fmla="*/ 2279 w 2487"/>
                <a:gd name="T17" fmla="*/ 0 h 1357"/>
                <a:gd name="T18" fmla="*/ 2196 w 2487"/>
                <a:gd name="T19" fmla="*/ 2 h 1357"/>
                <a:gd name="T20" fmla="*/ 2111 w 2487"/>
                <a:gd name="T21" fmla="*/ 7 h 1357"/>
                <a:gd name="T22" fmla="*/ 2027 w 2487"/>
                <a:gd name="T23" fmla="*/ 16 h 1357"/>
                <a:gd name="T24" fmla="*/ 1942 w 2487"/>
                <a:gd name="T25" fmla="*/ 28 h 1357"/>
                <a:gd name="T26" fmla="*/ 1859 w 2487"/>
                <a:gd name="T27" fmla="*/ 45 h 1357"/>
                <a:gd name="T28" fmla="*/ 1775 w 2487"/>
                <a:gd name="T29" fmla="*/ 66 h 1357"/>
                <a:gd name="T30" fmla="*/ 1693 w 2487"/>
                <a:gd name="T31" fmla="*/ 92 h 1357"/>
                <a:gd name="T32" fmla="*/ 1613 w 2487"/>
                <a:gd name="T33" fmla="*/ 122 h 1357"/>
                <a:gd name="T34" fmla="*/ 1535 w 2487"/>
                <a:gd name="T35" fmla="*/ 156 h 1357"/>
                <a:gd name="T36" fmla="*/ 1460 w 2487"/>
                <a:gd name="T37" fmla="*/ 195 h 1357"/>
                <a:gd name="T38" fmla="*/ 1387 w 2487"/>
                <a:gd name="T39" fmla="*/ 240 h 1357"/>
                <a:gd name="T40" fmla="*/ 1319 w 2487"/>
                <a:gd name="T41" fmla="*/ 289 h 1357"/>
                <a:gd name="T42" fmla="*/ 1253 w 2487"/>
                <a:gd name="T43" fmla="*/ 344 h 1357"/>
                <a:gd name="T44" fmla="*/ 1192 w 2487"/>
                <a:gd name="T45" fmla="*/ 404 h 1357"/>
                <a:gd name="T46" fmla="*/ 1136 w 2487"/>
                <a:gd name="T47" fmla="*/ 471 h 1357"/>
                <a:gd name="T48" fmla="*/ 1085 w 2487"/>
                <a:gd name="T49" fmla="*/ 542 h 1357"/>
                <a:gd name="T50" fmla="*/ 1024 w 2487"/>
                <a:gd name="T51" fmla="*/ 623 h 1357"/>
                <a:gd name="T52" fmla="*/ 963 w 2487"/>
                <a:gd name="T53" fmla="*/ 700 h 1357"/>
                <a:gd name="T54" fmla="*/ 902 w 2487"/>
                <a:gd name="T55" fmla="*/ 774 h 1357"/>
                <a:gd name="T56" fmla="*/ 839 w 2487"/>
                <a:gd name="T57" fmla="*/ 844 h 1357"/>
                <a:gd name="T58" fmla="*/ 777 w 2487"/>
                <a:gd name="T59" fmla="*/ 909 h 1357"/>
                <a:gd name="T60" fmla="*/ 714 w 2487"/>
                <a:gd name="T61" fmla="*/ 970 h 1357"/>
                <a:gd name="T62" fmla="*/ 649 w 2487"/>
                <a:gd name="T63" fmla="*/ 1026 h 1357"/>
                <a:gd name="T64" fmla="*/ 584 w 2487"/>
                <a:gd name="T65" fmla="*/ 1077 h 1357"/>
                <a:gd name="T66" fmla="*/ 517 w 2487"/>
                <a:gd name="T67" fmla="*/ 1124 h 1357"/>
                <a:gd name="T68" fmla="*/ 450 w 2487"/>
                <a:gd name="T69" fmla="*/ 1165 h 1357"/>
                <a:gd name="T70" fmla="*/ 383 w 2487"/>
                <a:gd name="T71" fmla="*/ 1201 h 1357"/>
                <a:gd name="T72" fmla="*/ 313 w 2487"/>
                <a:gd name="T73" fmla="*/ 1231 h 1357"/>
                <a:gd name="T74" fmla="*/ 241 w 2487"/>
                <a:gd name="T75" fmla="*/ 1256 h 1357"/>
                <a:gd name="T76" fmla="*/ 170 w 2487"/>
                <a:gd name="T77" fmla="*/ 1275 h 1357"/>
                <a:gd name="T78" fmla="*/ 97 w 2487"/>
                <a:gd name="T79" fmla="*/ 1289 h 1357"/>
                <a:gd name="T80" fmla="*/ 21 w 2487"/>
                <a:gd name="T81" fmla="*/ 1296 h 1357"/>
                <a:gd name="T82" fmla="*/ 829 w 2487"/>
                <a:gd name="T83" fmla="*/ 1348 h 1357"/>
                <a:gd name="T84" fmla="*/ 903 w 2487"/>
                <a:gd name="T85" fmla="*/ 1246 h 1357"/>
                <a:gd name="T86" fmla="*/ 979 w 2487"/>
                <a:gd name="T87" fmla="*/ 1146 h 1357"/>
                <a:gd name="T88" fmla="*/ 1060 w 2487"/>
                <a:gd name="T89" fmla="*/ 1047 h 1357"/>
                <a:gd name="T90" fmla="*/ 1143 w 2487"/>
                <a:gd name="T91" fmla="*/ 951 h 1357"/>
                <a:gd name="T92" fmla="*/ 1230 w 2487"/>
                <a:gd name="T93" fmla="*/ 857 h 1357"/>
                <a:gd name="T94" fmla="*/ 1321 w 2487"/>
                <a:gd name="T95" fmla="*/ 766 h 1357"/>
                <a:gd name="T96" fmla="*/ 1415 w 2487"/>
                <a:gd name="T97" fmla="*/ 679 h 1357"/>
                <a:gd name="T98" fmla="*/ 1513 w 2487"/>
                <a:gd name="T99" fmla="*/ 595 h 1357"/>
                <a:gd name="T100" fmla="*/ 1614 w 2487"/>
                <a:gd name="T101" fmla="*/ 515 h 1357"/>
                <a:gd name="T102" fmla="*/ 1719 w 2487"/>
                <a:gd name="T103" fmla="*/ 441 h 1357"/>
                <a:gd name="T104" fmla="*/ 1828 w 2487"/>
                <a:gd name="T105" fmla="*/ 370 h 1357"/>
                <a:gd name="T106" fmla="*/ 1940 w 2487"/>
                <a:gd name="T107" fmla="*/ 306 h 1357"/>
                <a:gd name="T108" fmla="*/ 2057 w 2487"/>
                <a:gd name="T109" fmla="*/ 248 h 1357"/>
                <a:gd name="T110" fmla="*/ 2177 w 2487"/>
                <a:gd name="T111" fmla="*/ 194 h 1357"/>
                <a:gd name="T112" fmla="*/ 2300 w 2487"/>
                <a:gd name="T113" fmla="*/ 149 h 1357"/>
                <a:gd name="T114" fmla="*/ 2428 w 2487"/>
                <a:gd name="T115" fmla="*/ 110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87" h="1357">
                  <a:moveTo>
                    <a:pt x="2428" y="110"/>
                  </a:moveTo>
                  <a:lnTo>
                    <a:pt x="2428" y="106"/>
                  </a:lnTo>
                  <a:lnTo>
                    <a:pt x="2430" y="102"/>
                  </a:lnTo>
                  <a:lnTo>
                    <a:pt x="2435" y="95"/>
                  </a:lnTo>
                  <a:lnTo>
                    <a:pt x="2439" y="88"/>
                  </a:lnTo>
                  <a:lnTo>
                    <a:pt x="2451" y="72"/>
                  </a:lnTo>
                  <a:lnTo>
                    <a:pt x="2465" y="54"/>
                  </a:lnTo>
                  <a:lnTo>
                    <a:pt x="2476" y="37"/>
                  </a:lnTo>
                  <a:lnTo>
                    <a:pt x="2485" y="24"/>
                  </a:lnTo>
                  <a:lnTo>
                    <a:pt x="2487" y="18"/>
                  </a:lnTo>
                  <a:lnTo>
                    <a:pt x="2487" y="14"/>
                  </a:lnTo>
                  <a:lnTo>
                    <a:pt x="2486" y="13"/>
                  </a:lnTo>
                  <a:lnTo>
                    <a:pt x="2485" y="12"/>
                  </a:lnTo>
                  <a:lnTo>
                    <a:pt x="2482" y="10"/>
                  </a:lnTo>
                  <a:lnTo>
                    <a:pt x="2480" y="10"/>
                  </a:lnTo>
                  <a:lnTo>
                    <a:pt x="2433" y="6"/>
                  </a:lnTo>
                  <a:lnTo>
                    <a:pt x="2240" y="88"/>
                  </a:lnTo>
                  <a:lnTo>
                    <a:pt x="2279" y="0"/>
                  </a:lnTo>
                  <a:lnTo>
                    <a:pt x="2237" y="0"/>
                  </a:lnTo>
                  <a:lnTo>
                    <a:pt x="2196" y="2"/>
                  </a:lnTo>
                  <a:lnTo>
                    <a:pt x="2153" y="4"/>
                  </a:lnTo>
                  <a:lnTo>
                    <a:pt x="2111" y="7"/>
                  </a:lnTo>
                  <a:lnTo>
                    <a:pt x="2069" y="10"/>
                  </a:lnTo>
                  <a:lnTo>
                    <a:pt x="2027" y="16"/>
                  </a:lnTo>
                  <a:lnTo>
                    <a:pt x="1984" y="22"/>
                  </a:lnTo>
                  <a:lnTo>
                    <a:pt x="1942" y="28"/>
                  </a:lnTo>
                  <a:lnTo>
                    <a:pt x="1900" y="36"/>
                  </a:lnTo>
                  <a:lnTo>
                    <a:pt x="1859" y="45"/>
                  </a:lnTo>
                  <a:lnTo>
                    <a:pt x="1817" y="55"/>
                  </a:lnTo>
                  <a:lnTo>
                    <a:pt x="1775" y="66"/>
                  </a:lnTo>
                  <a:lnTo>
                    <a:pt x="1734" y="78"/>
                  </a:lnTo>
                  <a:lnTo>
                    <a:pt x="1693" y="92"/>
                  </a:lnTo>
                  <a:lnTo>
                    <a:pt x="1653" y="106"/>
                  </a:lnTo>
                  <a:lnTo>
                    <a:pt x="1613" y="122"/>
                  </a:lnTo>
                  <a:lnTo>
                    <a:pt x="1574" y="139"/>
                  </a:lnTo>
                  <a:lnTo>
                    <a:pt x="1535" y="156"/>
                  </a:lnTo>
                  <a:lnTo>
                    <a:pt x="1497" y="175"/>
                  </a:lnTo>
                  <a:lnTo>
                    <a:pt x="1460" y="195"/>
                  </a:lnTo>
                  <a:lnTo>
                    <a:pt x="1423" y="217"/>
                  </a:lnTo>
                  <a:lnTo>
                    <a:pt x="1387" y="240"/>
                  </a:lnTo>
                  <a:lnTo>
                    <a:pt x="1353" y="263"/>
                  </a:lnTo>
                  <a:lnTo>
                    <a:pt x="1319" y="289"/>
                  </a:lnTo>
                  <a:lnTo>
                    <a:pt x="1285" y="316"/>
                  </a:lnTo>
                  <a:lnTo>
                    <a:pt x="1253" y="344"/>
                  </a:lnTo>
                  <a:lnTo>
                    <a:pt x="1222" y="374"/>
                  </a:lnTo>
                  <a:lnTo>
                    <a:pt x="1192" y="404"/>
                  </a:lnTo>
                  <a:lnTo>
                    <a:pt x="1164" y="436"/>
                  </a:lnTo>
                  <a:lnTo>
                    <a:pt x="1136" y="471"/>
                  </a:lnTo>
                  <a:lnTo>
                    <a:pt x="1110" y="505"/>
                  </a:lnTo>
                  <a:lnTo>
                    <a:pt x="1085" y="542"/>
                  </a:lnTo>
                  <a:lnTo>
                    <a:pt x="1055" y="583"/>
                  </a:lnTo>
                  <a:lnTo>
                    <a:pt x="1024" y="623"/>
                  </a:lnTo>
                  <a:lnTo>
                    <a:pt x="994" y="662"/>
                  </a:lnTo>
                  <a:lnTo>
                    <a:pt x="963" y="700"/>
                  </a:lnTo>
                  <a:lnTo>
                    <a:pt x="933" y="738"/>
                  </a:lnTo>
                  <a:lnTo>
                    <a:pt x="902" y="774"/>
                  </a:lnTo>
                  <a:lnTo>
                    <a:pt x="871" y="809"/>
                  </a:lnTo>
                  <a:lnTo>
                    <a:pt x="839" y="844"/>
                  </a:lnTo>
                  <a:lnTo>
                    <a:pt x="808" y="876"/>
                  </a:lnTo>
                  <a:lnTo>
                    <a:pt x="777" y="909"/>
                  </a:lnTo>
                  <a:lnTo>
                    <a:pt x="745" y="940"/>
                  </a:lnTo>
                  <a:lnTo>
                    <a:pt x="714" y="970"/>
                  </a:lnTo>
                  <a:lnTo>
                    <a:pt x="682" y="998"/>
                  </a:lnTo>
                  <a:lnTo>
                    <a:pt x="649" y="1026"/>
                  </a:lnTo>
                  <a:lnTo>
                    <a:pt x="616" y="1052"/>
                  </a:lnTo>
                  <a:lnTo>
                    <a:pt x="584" y="1077"/>
                  </a:lnTo>
                  <a:lnTo>
                    <a:pt x="550" y="1100"/>
                  </a:lnTo>
                  <a:lnTo>
                    <a:pt x="517" y="1124"/>
                  </a:lnTo>
                  <a:lnTo>
                    <a:pt x="484" y="1145"/>
                  </a:lnTo>
                  <a:lnTo>
                    <a:pt x="450" y="1165"/>
                  </a:lnTo>
                  <a:lnTo>
                    <a:pt x="416" y="1183"/>
                  </a:lnTo>
                  <a:lnTo>
                    <a:pt x="383" y="1201"/>
                  </a:lnTo>
                  <a:lnTo>
                    <a:pt x="347" y="1216"/>
                  </a:lnTo>
                  <a:lnTo>
                    <a:pt x="313" y="1231"/>
                  </a:lnTo>
                  <a:lnTo>
                    <a:pt x="277" y="1244"/>
                  </a:lnTo>
                  <a:lnTo>
                    <a:pt x="241" y="1256"/>
                  </a:lnTo>
                  <a:lnTo>
                    <a:pt x="206" y="1266"/>
                  </a:lnTo>
                  <a:lnTo>
                    <a:pt x="170" y="1275"/>
                  </a:lnTo>
                  <a:lnTo>
                    <a:pt x="134" y="1283"/>
                  </a:lnTo>
                  <a:lnTo>
                    <a:pt x="97" y="1289"/>
                  </a:lnTo>
                  <a:lnTo>
                    <a:pt x="59" y="1293"/>
                  </a:lnTo>
                  <a:lnTo>
                    <a:pt x="21" y="1296"/>
                  </a:lnTo>
                  <a:lnTo>
                    <a:pt x="0" y="1357"/>
                  </a:lnTo>
                  <a:lnTo>
                    <a:pt x="829" y="1348"/>
                  </a:lnTo>
                  <a:lnTo>
                    <a:pt x="865" y="1296"/>
                  </a:lnTo>
                  <a:lnTo>
                    <a:pt x="903" y="1246"/>
                  </a:lnTo>
                  <a:lnTo>
                    <a:pt x="941" y="1196"/>
                  </a:lnTo>
                  <a:lnTo>
                    <a:pt x="979" y="1146"/>
                  </a:lnTo>
                  <a:lnTo>
                    <a:pt x="1018" y="1096"/>
                  </a:lnTo>
                  <a:lnTo>
                    <a:pt x="1060" y="1047"/>
                  </a:lnTo>
                  <a:lnTo>
                    <a:pt x="1101" y="999"/>
                  </a:lnTo>
                  <a:lnTo>
                    <a:pt x="1143" y="951"/>
                  </a:lnTo>
                  <a:lnTo>
                    <a:pt x="1186" y="904"/>
                  </a:lnTo>
                  <a:lnTo>
                    <a:pt x="1230" y="857"/>
                  </a:lnTo>
                  <a:lnTo>
                    <a:pt x="1275" y="812"/>
                  </a:lnTo>
                  <a:lnTo>
                    <a:pt x="1321" y="766"/>
                  </a:lnTo>
                  <a:lnTo>
                    <a:pt x="1367" y="721"/>
                  </a:lnTo>
                  <a:lnTo>
                    <a:pt x="1415" y="679"/>
                  </a:lnTo>
                  <a:lnTo>
                    <a:pt x="1463" y="637"/>
                  </a:lnTo>
                  <a:lnTo>
                    <a:pt x="1513" y="595"/>
                  </a:lnTo>
                  <a:lnTo>
                    <a:pt x="1563" y="554"/>
                  </a:lnTo>
                  <a:lnTo>
                    <a:pt x="1614" y="515"/>
                  </a:lnTo>
                  <a:lnTo>
                    <a:pt x="1666" y="477"/>
                  </a:lnTo>
                  <a:lnTo>
                    <a:pt x="1719" y="441"/>
                  </a:lnTo>
                  <a:lnTo>
                    <a:pt x="1773" y="405"/>
                  </a:lnTo>
                  <a:lnTo>
                    <a:pt x="1828" y="370"/>
                  </a:lnTo>
                  <a:lnTo>
                    <a:pt x="1883" y="338"/>
                  </a:lnTo>
                  <a:lnTo>
                    <a:pt x="1940" y="306"/>
                  </a:lnTo>
                  <a:lnTo>
                    <a:pt x="1998" y="276"/>
                  </a:lnTo>
                  <a:lnTo>
                    <a:pt x="2057" y="248"/>
                  </a:lnTo>
                  <a:lnTo>
                    <a:pt x="2116" y="220"/>
                  </a:lnTo>
                  <a:lnTo>
                    <a:pt x="2177" y="194"/>
                  </a:lnTo>
                  <a:lnTo>
                    <a:pt x="2238" y="171"/>
                  </a:lnTo>
                  <a:lnTo>
                    <a:pt x="2300" y="149"/>
                  </a:lnTo>
                  <a:lnTo>
                    <a:pt x="2363" y="129"/>
                  </a:lnTo>
                  <a:lnTo>
                    <a:pt x="2428" y="1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536" y="2836"/>
              <a:ext cx="178" cy="216"/>
            </a:xfrm>
            <a:custGeom>
              <a:avLst/>
              <a:gdLst>
                <a:gd name="T0" fmla="*/ 1519 w 1605"/>
                <a:gd name="T1" fmla="*/ 31 h 1940"/>
                <a:gd name="T2" fmla="*/ 1354 w 1605"/>
                <a:gd name="T3" fmla="*/ 99 h 1940"/>
                <a:gd name="T4" fmla="*/ 1201 w 1605"/>
                <a:gd name="T5" fmla="*/ 171 h 1940"/>
                <a:gd name="T6" fmla="*/ 1057 w 1605"/>
                <a:gd name="T7" fmla="*/ 248 h 1940"/>
                <a:gd name="T8" fmla="*/ 924 w 1605"/>
                <a:gd name="T9" fmla="*/ 331 h 1940"/>
                <a:gd name="T10" fmla="*/ 801 w 1605"/>
                <a:gd name="T11" fmla="*/ 415 h 1940"/>
                <a:gd name="T12" fmla="*/ 686 w 1605"/>
                <a:gd name="T13" fmla="*/ 504 h 1940"/>
                <a:gd name="T14" fmla="*/ 582 w 1605"/>
                <a:gd name="T15" fmla="*/ 595 h 1940"/>
                <a:gd name="T16" fmla="*/ 486 w 1605"/>
                <a:gd name="T17" fmla="*/ 688 h 1940"/>
                <a:gd name="T18" fmla="*/ 399 w 1605"/>
                <a:gd name="T19" fmla="*/ 784 h 1940"/>
                <a:gd name="T20" fmla="*/ 321 w 1605"/>
                <a:gd name="T21" fmla="*/ 880 h 1940"/>
                <a:gd name="T22" fmla="*/ 251 w 1605"/>
                <a:gd name="T23" fmla="*/ 977 h 1940"/>
                <a:gd name="T24" fmla="*/ 189 w 1605"/>
                <a:gd name="T25" fmla="*/ 1074 h 1940"/>
                <a:gd name="T26" fmla="*/ 134 w 1605"/>
                <a:gd name="T27" fmla="*/ 1171 h 1940"/>
                <a:gd name="T28" fmla="*/ 87 w 1605"/>
                <a:gd name="T29" fmla="*/ 1267 h 1940"/>
                <a:gd name="T30" fmla="*/ 47 w 1605"/>
                <a:gd name="T31" fmla="*/ 1361 h 1940"/>
                <a:gd name="T32" fmla="*/ 20 w 1605"/>
                <a:gd name="T33" fmla="*/ 1459 h 1940"/>
                <a:gd name="T34" fmla="*/ 7 w 1605"/>
                <a:gd name="T35" fmla="*/ 1562 h 1940"/>
                <a:gd name="T36" fmla="*/ 1 w 1605"/>
                <a:gd name="T37" fmla="*/ 1638 h 1940"/>
                <a:gd name="T38" fmla="*/ 0 w 1605"/>
                <a:gd name="T39" fmla="*/ 1688 h 1940"/>
                <a:gd name="T40" fmla="*/ 1 w 1605"/>
                <a:gd name="T41" fmla="*/ 1738 h 1940"/>
                <a:gd name="T42" fmla="*/ 5 w 1605"/>
                <a:gd name="T43" fmla="*/ 1787 h 1940"/>
                <a:gd name="T44" fmla="*/ 116 w 1605"/>
                <a:gd name="T45" fmla="*/ 1940 h 1940"/>
                <a:gd name="T46" fmla="*/ 187 w 1605"/>
                <a:gd name="T47" fmla="*/ 1765 h 1940"/>
                <a:gd name="T48" fmla="*/ 270 w 1605"/>
                <a:gd name="T49" fmla="*/ 1566 h 1940"/>
                <a:gd name="T50" fmla="*/ 353 w 1605"/>
                <a:gd name="T51" fmla="*/ 1369 h 1940"/>
                <a:gd name="T52" fmla="*/ 425 w 1605"/>
                <a:gd name="T53" fmla="*/ 1193 h 1940"/>
                <a:gd name="T54" fmla="*/ 493 w 1605"/>
                <a:gd name="T55" fmla="*/ 1082 h 1940"/>
                <a:gd name="T56" fmla="*/ 560 w 1605"/>
                <a:gd name="T57" fmla="*/ 978 h 1940"/>
                <a:gd name="T58" fmla="*/ 627 w 1605"/>
                <a:gd name="T59" fmla="*/ 879 h 1940"/>
                <a:gd name="T60" fmla="*/ 694 w 1605"/>
                <a:gd name="T61" fmla="*/ 787 h 1940"/>
                <a:gd name="T62" fmla="*/ 761 w 1605"/>
                <a:gd name="T63" fmla="*/ 701 h 1940"/>
                <a:gd name="T64" fmla="*/ 827 w 1605"/>
                <a:gd name="T65" fmla="*/ 620 h 1940"/>
                <a:gd name="T66" fmla="*/ 895 w 1605"/>
                <a:gd name="T67" fmla="*/ 546 h 1940"/>
                <a:gd name="T68" fmla="*/ 963 w 1605"/>
                <a:gd name="T69" fmla="*/ 477 h 1940"/>
                <a:gd name="T70" fmla="*/ 1033 w 1605"/>
                <a:gd name="T71" fmla="*/ 413 h 1940"/>
                <a:gd name="T72" fmla="*/ 1103 w 1605"/>
                <a:gd name="T73" fmla="*/ 354 h 1940"/>
                <a:gd name="T74" fmla="*/ 1176 w 1605"/>
                <a:gd name="T75" fmla="*/ 301 h 1940"/>
                <a:gd name="T76" fmla="*/ 1251 w 1605"/>
                <a:gd name="T77" fmla="*/ 252 h 1940"/>
                <a:gd name="T78" fmla="*/ 1327 w 1605"/>
                <a:gd name="T79" fmla="*/ 207 h 1940"/>
                <a:gd name="T80" fmla="*/ 1407 w 1605"/>
                <a:gd name="T81" fmla="*/ 166 h 1940"/>
                <a:gd name="T82" fmla="*/ 1490 w 1605"/>
                <a:gd name="T83" fmla="*/ 130 h 1940"/>
                <a:gd name="T84" fmla="*/ 1575 w 1605"/>
                <a:gd name="T85" fmla="*/ 98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5" h="1940">
                  <a:moveTo>
                    <a:pt x="1605" y="0"/>
                  </a:moveTo>
                  <a:lnTo>
                    <a:pt x="1519" y="31"/>
                  </a:lnTo>
                  <a:lnTo>
                    <a:pt x="1435" y="64"/>
                  </a:lnTo>
                  <a:lnTo>
                    <a:pt x="1354" y="99"/>
                  </a:lnTo>
                  <a:lnTo>
                    <a:pt x="1276" y="135"/>
                  </a:lnTo>
                  <a:lnTo>
                    <a:pt x="1201" y="171"/>
                  </a:lnTo>
                  <a:lnTo>
                    <a:pt x="1127" y="209"/>
                  </a:lnTo>
                  <a:lnTo>
                    <a:pt x="1057" y="248"/>
                  </a:lnTo>
                  <a:lnTo>
                    <a:pt x="989" y="288"/>
                  </a:lnTo>
                  <a:lnTo>
                    <a:pt x="924" y="331"/>
                  </a:lnTo>
                  <a:lnTo>
                    <a:pt x="861" y="372"/>
                  </a:lnTo>
                  <a:lnTo>
                    <a:pt x="801" y="415"/>
                  </a:lnTo>
                  <a:lnTo>
                    <a:pt x="743" y="459"/>
                  </a:lnTo>
                  <a:lnTo>
                    <a:pt x="686" y="504"/>
                  </a:lnTo>
                  <a:lnTo>
                    <a:pt x="633" y="549"/>
                  </a:lnTo>
                  <a:lnTo>
                    <a:pt x="582" y="595"/>
                  </a:lnTo>
                  <a:lnTo>
                    <a:pt x="533" y="642"/>
                  </a:lnTo>
                  <a:lnTo>
                    <a:pt x="486" y="688"/>
                  </a:lnTo>
                  <a:lnTo>
                    <a:pt x="441" y="736"/>
                  </a:lnTo>
                  <a:lnTo>
                    <a:pt x="399" y="784"/>
                  </a:lnTo>
                  <a:lnTo>
                    <a:pt x="359" y="832"/>
                  </a:lnTo>
                  <a:lnTo>
                    <a:pt x="321" y="880"/>
                  </a:lnTo>
                  <a:lnTo>
                    <a:pt x="285" y="928"/>
                  </a:lnTo>
                  <a:lnTo>
                    <a:pt x="251" y="977"/>
                  </a:lnTo>
                  <a:lnTo>
                    <a:pt x="219" y="1026"/>
                  </a:lnTo>
                  <a:lnTo>
                    <a:pt x="189" y="1074"/>
                  </a:lnTo>
                  <a:lnTo>
                    <a:pt x="160" y="1123"/>
                  </a:lnTo>
                  <a:lnTo>
                    <a:pt x="134" y="1171"/>
                  </a:lnTo>
                  <a:lnTo>
                    <a:pt x="109" y="1219"/>
                  </a:lnTo>
                  <a:lnTo>
                    <a:pt x="87" y="1267"/>
                  </a:lnTo>
                  <a:lnTo>
                    <a:pt x="66" y="1315"/>
                  </a:lnTo>
                  <a:lnTo>
                    <a:pt x="47" y="1361"/>
                  </a:lnTo>
                  <a:lnTo>
                    <a:pt x="29" y="1408"/>
                  </a:lnTo>
                  <a:lnTo>
                    <a:pt x="20" y="1459"/>
                  </a:lnTo>
                  <a:lnTo>
                    <a:pt x="12" y="1511"/>
                  </a:lnTo>
                  <a:lnTo>
                    <a:pt x="7" y="1562"/>
                  </a:lnTo>
                  <a:lnTo>
                    <a:pt x="2" y="1612"/>
                  </a:lnTo>
                  <a:lnTo>
                    <a:pt x="1" y="1638"/>
                  </a:lnTo>
                  <a:lnTo>
                    <a:pt x="0" y="1663"/>
                  </a:lnTo>
                  <a:lnTo>
                    <a:pt x="0" y="1688"/>
                  </a:lnTo>
                  <a:lnTo>
                    <a:pt x="0" y="1712"/>
                  </a:lnTo>
                  <a:lnTo>
                    <a:pt x="1" y="1738"/>
                  </a:lnTo>
                  <a:lnTo>
                    <a:pt x="2" y="1763"/>
                  </a:lnTo>
                  <a:lnTo>
                    <a:pt x="5" y="1787"/>
                  </a:lnTo>
                  <a:lnTo>
                    <a:pt x="8" y="1812"/>
                  </a:lnTo>
                  <a:lnTo>
                    <a:pt x="116" y="1940"/>
                  </a:lnTo>
                  <a:lnTo>
                    <a:pt x="149" y="1856"/>
                  </a:lnTo>
                  <a:lnTo>
                    <a:pt x="187" y="1765"/>
                  </a:lnTo>
                  <a:lnTo>
                    <a:pt x="228" y="1667"/>
                  </a:lnTo>
                  <a:lnTo>
                    <a:pt x="270" y="1566"/>
                  </a:lnTo>
                  <a:lnTo>
                    <a:pt x="313" y="1466"/>
                  </a:lnTo>
                  <a:lnTo>
                    <a:pt x="353" y="1369"/>
                  </a:lnTo>
                  <a:lnTo>
                    <a:pt x="390" y="1277"/>
                  </a:lnTo>
                  <a:lnTo>
                    <a:pt x="425" y="1193"/>
                  </a:lnTo>
                  <a:lnTo>
                    <a:pt x="459" y="1136"/>
                  </a:lnTo>
                  <a:lnTo>
                    <a:pt x="493" y="1082"/>
                  </a:lnTo>
                  <a:lnTo>
                    <a:pt x="527" y="1029"/>
                  </a:lnTo>
                  <a:lnTo>
                    <a:pt x="560" y="978"/>
                  </a:lnTo>
                  <a:lnTo>
                    <a:pt x="594" y="928"/>
                  </a:lnTo>
                  <a:lnTo>
                    <a:pt x="627" y="879"/>
                  </a:lnTo>
                  <a:lnTo>
                    <a:pt x="660" y="832"/>
                  </a:lnTo>
                  <a:lnTo>
                    <a:pt x="694" y="787"/>
                  </a:lnTo>
                  <a:lnTo>
                    <a:pt x="727" y="743"/>
                  </a:lnTo>
                  <a:lnTo>
                    <a:pt x="761" y="701"/>
                  </a:lnTo>
                  <a:lnTo>
                    <a:pt x="794" y="660"/>
                  </a:lnTo>
                  <a:lnTo>
                    <a:pt x="827" y="620"/>
                  </a:lnTo>
                  <a:lnTo>
                    <a:pt x="861" y="582"/>
                  </a:lnTo>
                  <a:lnTo>
                    <a:pt x="895" y="546"/>
                  </a:lnTo>
                  <a:lnTo>
                    <a:pt x="928" y="511"/>
                  </a:lnTo>
                  <a:lnTo>
                    <a:pt x="963" y="477"/>
                  </a:lnTo>
                  <a:lnTo>
                    <a:pt x="997" y="444"/>
                  </a:lnTo>
                  <a:lnTo>
                    <a:pt x="1033" y="413"/>
                  </a:lnTo>
                  <a:lnTo>
                    <a:pt x="1067" y="383"/>
                  </a:lnTo>
                  <a:lnTo>
                    <a:pt x="1103" y="354"/>
                  </a:lnTo>
                  <a:lnTo>
                    <a:pt x="1140" y="326"/>
                  </a:lnTo>
                  <a:lnTo>
                    <a:pt x="1176" y="301"/>
                  </a:lnTo>
                  <a:lnTo>
                    <a:pt x="1213" y="275"/>
                  </a:lnTo>
                  <a:lnTo>
                    <a:pt x="1251" y="252"/>
                  </a:lnTo>
                  <a:lnTo>
                    <a:pt x="1289" y="228"/>
                  </a:lnTo>
                  <a:lnTo>
                    <a:pt x="1327" y="207"/>
                  </a:lnTo>
                  <a:lnTo>
                    <a:pt x="1367" y="186"/>
                  </a:lnTo>
                  <a:lnTo>
                    <a:pt x="1407" y="166"/>
                  </a:lnTo>
                  <a:lnTo>
                    <a:pt x="1447" y="148"/>
                  </a:lnTo>
                  <a:lnTo>
                    <a:pt x="1490" y="130"/>
                  </a:lnTo>
                  <a:lnTo>
                    <a:pt x="1532" y="113"/>
                  </a:lnTo>
                  <a:lnTo>
                    <a:pt x="1575" y="98"/>
                  </a:lnTo>
                  <a:lnTo>
                    <a:pt x="160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593" y="2851"/>
              <a:ext cx="258" cy="175"/>
            </a:xfrm>
            <a:custGeom>
              <a:avLst/>
              <a:gdLst>
                <a:gd name="T0" fmla="*/ 114 w 2319"/>
                <a:gd name="T1" fmla="*/ 1529 h 1569"/>
                <a:gd name="T2" fmla="*/ 219 w 2319"/>
                <a:gd name="T3" fmla="*/ 1448 h 1569"/>
                <a:gd name="T4" fmla="*/ 322 w 2319"/>
                <a:gd name="T5" fmla="*/ 1369 h 1569"/>
                <a:gd name="T6" fmla="*/ 401 w 2319"/>
                <a:gd name="T7" fmla="*/ 1314 h 1569"/>
                <a:gd name="T8" fmla="*/ 455 w 2319"/>
                <a:gd name="T9" fmla="*/ 1279 h 1569"/>
                <a:gd name="T10" fmla="*/ 509 w 2319"/>
                <a:gd name="T11" fmla="*/ 1247 h 1569"/>
                <a:gd name="T12" fmla="*/ 565 w 2319"/>
                <a:gd name="T13" fmla="*/ 1218 h 1569"/>
                <a:gd name="T14" fmla="*/ 622 w 2319"/>
                <a:gd name="T15" fmla="*/ 1192 h 1569"/>
                <a:gd name="T16" fmla="*/ 682 w 2319"/>
                <a:gd name="T17" fmla="*/ 1170 h 1569"/>
                <a:gd name="T18" fmla="*/ 745 w 2319"/>
                <a:gd name="T19" fmla="*/ 1152 h 1569"/>
                <a:gd name="T20" fmla="*/ 810 w 2319"/>
                <a:gd name="T21" fmla="*/ 1140 h 1569"/>
                <a:gd name="T22" fmla="*/ 879 w 2319"/>
                <a:gd name="T23" fmla="*/ 1132 h 1569"/>
                <a:gd name="T24" fmla="*/ 951 w 2319"/>
                <a:gd name="T25" fmla="*/ 1130 h 1569"/>
                <a:gd name="T26" fmla="*/ 1718 w 2319"/>
                <a:gd name="T27" fmla="*/ 1295 h 1569"/>
                <a:gd name="T28" fmla="*/ 2319 w 2319"/>
                <a:gd name="T29" fmla="*/ 792 h 1569"/>
                <a:gd name="T30" fmla="*/ 2002 w 2319"/>
                <a:gd name="T31" fmla="*/ 126 h 1569"/>
                <a:gd name="T32" fmla="*/ 725 w 2319"/>
                <a:gd name="T33" fmla="*/ 370 h 1569"/>
                <a:gd name="T34" fmla="*/ 692 w 2319"/>
                <a:gd name="T35" fmla="*/ 381 h 1569"/>
                <a:gd name="T36" fmla="*/ 658 w 2319"/>
                <a:gd name="T37" fmla="*/ 400 h 1569"/>
                <a:gd name="T38" fmla="*/ 622 w 2319"/>
                <a:gd name="T39" fmla="*/ 423 h 1569"/>
                <a:gd name="T40" fmla="*/ 585 w 2319"/>
                <a:gd name="T41" fmla="*/ 453 h 1569"/>
                <a:gd name="T42" fmla="*/ 544 w 2319"/>
                <a:gd name="T43" fmla="*/ 490 h 1569"/>
                <a:gd name="T44" fmla="*/ 501 w 2319"/>
                <a:gd name="T45" fmla="*/ 532 h 1569"/>
                <a:gd name="T46" fmla="*/ 457 w 2319"/>
                <a:gd name="T47" fmla="*/ 580 h 1569"/>
                <a:gd name="T48" fmla="*/ 387 w 2319"/>
                <a:gd name="T49" fmla="*/ 664 h 1569"/>
                <a:gd name="T50" fmla="*/ 286 w 2319"/>
                <a:gd name="T51" fmla="*/ 794 h 1569"/>
                <a:gd name="T52" fmla="*/ 178 w 2319"/>
                <a:gd name="T53" fmla="*/ 947 h 1569"/>
                <a:gd name="T54" fmla="*/ 61 w 2319"/>
                <a:gd name="T55" fmla="*/ 1122 h 1569"/>
                <a:gd name="T56" fmla="*/ 8 w 2319"/>
                <a:gd name="T57" fmla="*/ 1261 h 1569"/>
                <a:gd name="T58" fmla="*/ 23 w 2319"/>
                <a:gd name="T59" fmla="*/ 1349 h 1569"/>
                <a:gd name="T60" fmla="*/ 38 w 2319"/>
                <a:gd name="T61" fmla="*/ 1437 h 1569"/>
                <a:gd name="T62" fmla="*/ 53 w 2319"/>
                <a:gd name="T63" fmla="*/ 1525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9" h="1569">
                  <a:moveTo>
                    <a:pt x="60" y="1569"/>
                  </a:moveTo>
                  <a:lnTo>
                    <a:pt x="114" y="1529"/>
                  </a:lnTo>
                  <a:lnTo>
                    <a:pt x="167" y="1489"/>
                  </a:lnTo>
                  <a:lnTo>
                    <a:pt x="219" y="1448"/>
                  </a:lnTo>
                  <a:lnTo>
                    <a:pt x="271" y="1408"/>
                  </a:lnTo>
                  <a:lnTo>
                    <a:pt x="322" y="1369"/>
                  </a:lnTo>
                  <a:lnTo>
                    <a:pt x="375" y="1331"/>
                  </a:lnTo>
                  <a:lnTo>
                    <a:pt x="401" y="1314"/>
                  </a:lnTo>
                  <a:lnTo>
                    <a:pt x="428" y="1296"/>
                  </a:lnTo>
                  <a:lnTo>
                    <a:pt x="455" y="1279"/>
                  </a:lnTo>
                  <a:lnTo>
                    <a:pt x="481" y="1262"/>
                  </a:lnTo>
                  <a:lnTo>
                    <a:pt x="509" y="1247"/>
                  </a:lnTo>
                  <a:lnTo>
                    <a:pt x="537" y="1232"/>
                  </a:lnTo>
                  <a:lnTo>
                    <a:pt x="565" y="1218"/>
                  </a:lnTo>
                  <a:lnTo>
                    <a:pt x="594" y="1204"/>
                  </a:lnTo>
                  <a:lnTo>
                    <a:pt x="622" y="1192"/>
                  </a:lnTo>
                  <a:lnTo>
                    <a:pt x="652" y="1181"/>
                  </a:lnTo>
                  <a:lnTo>
                    <a:pt x="682" y="1170"/>
                  </a:lnTo>
                  <a:lnTo>
                    <a:pt x="714" y="1161"/>
                  </a:lnTo>
                  <a:lnTo>
                    <a:pt x="745" y="1152"/>
                  </a:lnTo>
                  <a:lnTo>
                    <a:pt x="777" y="1145"/>
                  </a:lnTo>
                  <a:lnTo>
                    <a:pt x="810" y="1140"/>
                  </a:lnTo>
                  <a:lnTo>
                    <a:pt x="845" y="1135"/>
                  </a:lnTo>
                  <a:lnTo>
                    <a:pt x="879" y="1132"/>
                  </a:lnTo>
                  <a:lnTo>
                    <a:pt x="915" y="1130"/>
                  </a:lnTo>
                  <a:lnTo>
                    <a:pt x="951" y="1130"/>
                  </a:lnTo>
                  <a:lnTo>
                    <a:pt x="988" y="1131"/>
                  </a:lnTo>
                  <a:lnTo>
                    <a:pt x="1718" y="1295"/>
                  </a:lnTo>
                  <a:lnTo>
                    <a:pt x="2243" y="830"/>
                  </a:lnTo>
                  <a:lnTo>
                    <a:pt x="2319" y="792"/>
                  </a:lnTo>
                  <a:lnTo>
                    <a:pt x="2196" y="0"/>
                  </a:lnTo>
                  <a:lnTo>
                    <a:pt x="2002" y="126"/>
                  </a:lnTo>
                  <a:lnTo>
                    <a:pt x="739" y="366"/>
                  </a:lnTo>
                  <a:lnTo>
                    <a:pt x="725" y="370"/>
                  </a:lnTo>
                  <a:lnTo>
                    <a:pt x="708" y="374"/>
                  </a:lnTo>
                  <a:lnTo>
                    <a:pt x="692" y="381"/>
                  </a:lnTo>
                  <a:lnTo>
                    <a:pt x="676" y="390"/>
                  </a:lnTo>
                  <a:lnTo>
                    <a:pt x="658" y="400"/>
                  </a:lnTo>
                  <a:lnTo>
                    <a:pt x="640" y="411"/>
                  </a:lnTo>
                  <a:lnTo>
                    <a:pt x="622" y="423"/>
                  </a:lnTo>
                  <a:lnTo>
                    <a:pt x="604" y="438"/>
                  </a:lnTo>
                  <a:lnTo>
                    <a:pt x="585" y="453"/>
                  </a:lnTo>
                  <a:lnTo>
                    <a:pt x="565" y="471"/>
                  </a:lnTo>
                  <a:lnTo>
                    <a:pt x="544" y="490"/>
                  </a:lnTo>
                  <a:lnTo>
                    <a:pt x="524" y="510"/>
                  </a:lnTo>
                  <a:lnTo>
                    <a:pt x="501" y="532"/>
                  </a:lnTo>
                  <a:lnTo>
                    <a:pt x="480" y="556"/>
                  </a:lnTo>
                  <a:lnTo>
                    <a:pt x="457" y="580"/>
                  </a:lnTo>
                  <a:lnTo>
                    <a:pt x="435" y="607"/>
                  </a:lnTo>
                  <a:lnTo>
                    <a:pt x="387" y="664"/>
                  </a:lnTo>
                  <a:lnTo>
                    <a:pt x="338" y="726"/>
                  </a:lnTo>
                  <a:lnTo>
                    <a:pt x="286" y="794"/>
                  </a:lnTo>
                  <a:lnTo>
                    <a:pt x="232" y="868"/>
                  </a:lnTo>
                  <a:lnTo>
                    <a:pt x="178" y="947"/>
                  </a:lnTo>
                  <a:lnTo>
                    <a:pt x="120" y="1032"/>
                  </a:lnTo>
                  <a:lnTo>
                    <a:pt x="61" y="1122"/>
                  </a:lnTo>
                  <a:lnTo>
                    <a:pt x="0" y="1217"/>
                  </a:lnTo>
                  <a:lnTo>
                    <a:pt x="8" y="1261"/>
                  </a:lnTo>
                  <a:lnTo>
                    <a:pt x="16" y="1305"/>
                  </a:lnTo>
                  <a:lnTo>
                    <a:pt x="23" y="1349"/>
                  </a:lnTo>
                  <a:lnTo>
                    <a:pt x="30" y="1393"/>
                  </a:lnTo>
                  <a:lnTo>
                    <a:pt x="38" y="1437"/>
                  </a:lnTo>
                  <a:lnTo>
                    <a:pt x="46" y="1481"/>
                  </a:lnTo>
                  <a:lnTo>
                    <a:pt x="53" y="1525"/>
                  </a:lnTo>
                  <a:lnTo>
                    <a:pt x="60" y="15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5" name="Freeform 110"/>
            <p:cNvSpPr>
              <a:spLocks noEditPoints="1"/>
            </p:cNvSpPr>
            <p:nvPr/>
          </p:nvSpPr>
          <p:spPr bwMode="auto">
            <a:xfrm>
              <a:off x="568" y="2950"/>
              <a:ext cx="290" cy="394"/>
            </a:xfrm>
            <a:custGeom>
              <a:avLst/>
              <a:gdLst>
                <a:gd name="T0" fmla="*/ 2308 w 2616"/>
                <a:gd name="T1" fmla="*/ 187 h 3546"/>
                <a:gd name="T2" fmla="*/ 2012 w 2616"/>
                <a:gd name="T3" fmla="*/ 460 h 3546"/>
                <a:gd name="T4" fmla="*/ 1716 w 2616"/>
                <a:gd name="T5" fmla="*/ 731 h 3546"/>
                <a:gd name="T6" fmla="*/ 1495 w 2616"/>
                <a:gd name="T7" fmla="*/ 922 h 3546"/>
                <a:gd name="T8" fmla="*/ 1274 w 2616"/>
                <a:gd name="T9" fmla="*/ 1097 h 3546"/>
                <a:gd name="T10" fmla="*/ 1054 w 2616"/>
                <a:gd name="T11" fmla="*/ 1249 h 3546"/>
                <a:gd name="T12" fmla="*/ 834 w 2616"/>
                <a:gd name="T13" fmla="*/ 1370 h 3546"/>
                <a:gd name="T14" fmla="*/ 615 w 2616"/>
                <a:gd name="T15" fmla="*/ 1455 h 3546"/>
                <a:gd name="T16" fmla="*/ 396 w 2616"/>
                <a:gd name="T17" fmla="*/ 1496 h 3546"/>
                <a:gd name="T18" fmla="*/ 178 w 2616"/>
                <a:gd name="T19" fmla="*/ 1487 h 3546"/>
                <a:gd name="T20" fmla="*/ 70 w 2616"/>
                <a:gd name="T21" fmla="*/ 1546 h 3546"/>
                <a:gd name="T22" fmla="*/ 30 w 2616"/>
                <a:gd name="T23" fmla="*/ 1653 h 3546"/>
                <a:gd name="T24" fmla="*/ 7 w 2616"/>
                <a:gd name="T25" fmla="*/ 1755 h 3546"/>
                <a:gd name="T26" fmla="*/ 0 w 2616"/>
                <a:gd name="T27" fmla="*/ 1849 h 3546"/>
                <a:gd name="T28" fmla="*/ 10 w 2616"/>
                <a:gd name="T29" fmla="*/ 1937 h 3546"/>
                <a:gd name="T30" fmla="*/ 36 w 2616"/>
                <a:gd name="T31" fmla="*/ 2020 h 3546"/>
                <a:gd name="T32" fmla="*/ 78 w 2616"/>
                <a:gd name="T33" fmla="*/ 2097 h 3546"/>
                <a:gd name="T34" fmla="*/ 136 w 2616"/>
                <a:gd name="T35" fmla="*/ 2167 h 3546"/>
                <a:gd name="T36" fmla="*/ 211 w 2616"/>
                <a:gd name="T37" fmla="*/ 2232 h 3546"/>
                <a:gd name="T38" fmla="*/ 301 w 2616"/>
                <a:gd name="T39" fmla="*/ 2291 h 3546"/>
                <a:gd name="T40" fmla="*/ 409 w 2616"/>
                <a:gd name="T41" fmla="*/ 2343 h 3546"/>
                <a:gd name="T42" fmla="*/ 382 w 2616"/>
                <a:gd name="T43" fmla="*/ 2505 h 3546"/>
                <a:gd name="T44" fmla="*/ 376 w 2616"/>
                <a:gd name="T45" fmla="*/ 2655 h 3546"/>
                <a:gd name="T46" fmla="*/ 388 w 2616"/>
                <a:gd name="T47" fmla="*/ 2795 h 3546"/>
                <a:gd name="T48" fmla="*/ 418 w 2616"/>
                <a:gd name="T49" fmla="*/ 2925 h 3546"/>
                <a:gd name="T50" fmla="*/ 466 w 2616"/>
                <a:gd name="T51" fmla="*/ 3044 h 3546"/>
                <a:gd name="T52" fmla="*/ 531 w 2616"/>
                <a:gd name="T53" fmla="*/ 3154 h 3546"/>
                <a:gd name="T54" fmla="*/ 614 w 2616"/>
                <a:gd name="T55" fmla="*/ 3255 h 3546"/>
                <a:gd name="T56" fmla="*/ 710 w 2616"/>
                <a:gd name="T57" fmla="*/ 3345 h 3546"/>
                <a:gd name="T58" fmla="*/ 824 w 2616"/>
                <a:gd name="T59" fmla="*/ 3427 h 3546"/>
                <a:gd name="T60" fmla="*/ 952 w 2616"/>
                <a:gd name="T61" fmla="*/ 3502 h 3546"/>
                <a:gd name="T62" fmla="*/ 1058 w 2616"/>
                <a:gd name="T63" fmla="*/ 3460 h 3546"/>
                <a:gd name="T64" fmla="*/ 1094 w 2616"/>
                <a:gd name="T65" fmla="*/ 3201 h 3546"/>
                <a:gd name="T66" fmla="*/ 1155 w 2616"/>
                <a:gd name="T67" fmla="*/ 2770 h 3546"/>
                <a:gd name="T68" fmla="*/ 1205 w 2616"/>
                <a:gd name="T69" fmla="*/ 2507 h 3546"/>
                <a:gd name="T70" fmla="*/ 1276 w 2616"/>
                <a:gd name="T71" fmla="*/ 2238 h 3546"/>
                <a:gd name="T72" fmla="*/ 1376 w 2616"/>
                <a:gd name="T73" fmla="*/ 1962 h 3546"/>
                <a:gd name="T74" fmla="*/ 1515 w 2616"/>
                <a:gd name="T75" fmla="*/ 1674 h 3546"/>
                <a:gd name="T76" fmla="*/ 1701 w 2616"/>
                <a:gd name="T77" fmla="*/ 1375 h 3546"/>
                <a:gd name="T78" fmla="*/ 1942 w 2616"/>
                <a:gd name="T79" fmla="*/ 1060 h 3546"/>
                <a:gd name="T80" fmla="*/ 2245 w 2616"/>
                <a:gd name="T81" fmla="*/ 727 h 3546"/>
                <a:gd name="T82" fmla="*/ 2616 w 2616"/>
                <a:gd name="T83" fmla="*/ 354 h 3546"/>
                <a:gd name="T84" fmla="*/ 2553 w 2616"/>
                <a:gd name="T85" fmla="*/ 411 h 3546"/>
                <a:gd name="T86" fmla="*/ 948 w 2616"/>
                <a:gd name="T87" fmla="*/ 1785 h 3546"/>
                <a:gd name="T88" fmla="*/ 914 w 2616"/>
                <a:gd name="T89" fmla="*/ 1886 h 3546"/>
                <a:gd name="T90" fmla="*/ 888 w 2616"/>
                <a:gd name="T91" fmla="*/ 1986 h 3546"/>
                <a:gd name="T92" fmla="*/ 870 w 2616"/>
                <a:gd name="T93" fmla="*/ 2086 h 3546"/>
                <a:gd name="T94" fmla="*/ 859 w 2616"/>
                <a:gd name="T95" fmla="*/ 2183 h 3546"/>
                <a:gd name="T96" fmla="*/ 855 w 2616"/>
                <a:gd name="T97" fmla="*/ 2277 h 3546"/>
                <a:gd name="T98" fmla="*/ 858 w 2616"/>
                <a:gd name="T99" fmla="*/ 2434 h 3546"/>
                <a:gd name="T100" fmla="*/ 874 w 2616"/>
                <a:gd name="T101" fmla="*/ 2619 h 3546"/>
                <a:gd name="T102" fmla="*/ 897 w 2616"/>
                <a:gd name="T103" fmla="*/ 2802 h 3546"/>
                <a:gd name="T104" fmla="*/ 924 w 2616"/>
                <a:gd name="T105" fmla="*/ 2585 h 3546"/>
                <a:gd name="T106" fmla="*/ 978 w 2616"/>
                <a:gd name="T107" fmla="*/ 2365 h 3546"/>
                <a:gd name="T108" fmla="*/ 1058 w 2616"/>
                <a:gd name="T109" fmla="*/ 2142 h 3546"/>
                <a:gd name="T110" fmla="*/ 1164 w 2616"/>
                <a:gd name="T111" fmla="*/ 1917 h 3546"/>
                <a:gd name="T112" fmla="*/ 1297 w 2616"/>
                <a:gd name="T113" fmla="*/ 1690 h 3546"/>
                <a:gd name="T114" fmla="*/ 1456 w 2616"/>
                <a:gd name="T115" fmla="*/ 1463 h 3546"/>
                <a:gd name="T116" fmla="*/ 1643 w 2616"/>
                <a:gd name="T117" fmla="*/ 1235 h 3546"/>
                <a:gd name="T118" fmla="*/ 1855 w 2616"/>
                <a:gd name="T119" fmla="*/ 1009 h 3546"/>
                <a:gd name="T120" fmla="*/ 2094 w 2616"/>
                <a:gd name="T121" fmla="*/ 783 h 3546"/>
                <a:gd name="T122" fmla="*/ 2361 w 2616"/>
                <a:gd name="T123" fmla="*/ 559 h 3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6" h="3546">
                  <a:moveTo>
                    <a:pt x="2456" y="54"/>
                  </a:moveTo>
                  <a:lnTo>
                    <a:pt x="2381" y="120"/>
                  </a:lnTo>
                  <a:lnTo>
                    <a:pt x="2308" y="187"/>
                  </a:lnTo>
                  <a:lnTo>
                    <a:pt x="2233" y="255"/>
                  </a:lnTo>
                  <a:lnTo>
                    <a:pt x="2160" y="323"/>
                  </a:lnTo>
                  <a:lnTo>
                    <a:pt x="2012" y="460"/>
                  </a:lnTo>
                  <a:lnTo>
                    <a:pt x="1864" y="597"/>
                  </a:lnTo>
                  <a:lnTo>
                    <a:pt x="1791" y="664"/>
                  </a:lnTo>
                  <a:lnTo>
                    <a:pt x="1716" y="731"/>
                  </a:lnTo>
                  <a:lnTo>
                    <a:pt x="1643" y="796"/>
                  </a:lnTo>
                  <a:lnTo>
                    <a:pt x="1570" y="860"/>
                  </a:lnTo>
                  <a:lnTo>
                    <a:pt x="1495" y="922"/>
                  </a:lnTo>
                  <a:lnTo>
                    <a:pt x="1422" y="984"/>
                  </a:lnTo>
                  <a:lnTo>
                    <a:pt x="1348" y="1041"/>
                  </a:lnTo>
                  <a:lnTo>
                    <a:pt x="1274" y="1097"/>
                  </a:lnTo>
                  <a:lnTo>
                    <a:pt x="1201" y="1151"/>
                  </a:lnTo>
                  <a:lnTo>
                    <a:pt x="1127" y="1202"/>
                  </a:lnTo>
                  <a:lnTo>
                    <a:pt x="1054" y="1249"/>
                  </a:lnTo>
                  <a:lnTo>
                    <a:pt x="980" y="1293"/>
                  </a:lnTo>
                  <a:lnTo>
                    <a:pt x="907" y="1333"/>
                  </a:lnTo>
                  <a:lnTo>
                    <a:pt x="834" y="1370"/>
                  </a:lnTo>
                  <a:lnTo>
                    <a:pt x="760" y="1403"/>
                  </a:lnTo>
                  <a:lnTo>
                    <a:pt x="688" y="1432"/>
                  </a:lnTo>
                  <a:lnTo>
                    <a:pt x="615" y="1455"/>
                  </a:lnTo>
                  <a:lnTo>
                    <a:pt x="541" y="1474"/>
                  </a:lnTo>
                  <a:lnTo>
                    <a:pt x="469" y="1487"/>
                  </a:lnTo>
                  <a:lnTo>
                    <a:pt x="396" y="1496"/>
                  </a:lnTo>
                  <a:lnTo>
                    <a:pt x="324" y="1498"/>
                  </a:lnTo>
                  <a:lnTo>
                    <a:pt x="250" y="1496"/>
                  </a:lnTo>
                  <a:lnTo>
                    <a:pt x="178" y="1487"/>
                  </a:lnTo>
                  <a:lnTo>
                    <a:pt x="106" y="1472"/>
                  </a:lnTo>
                  <a:lnTo>
                    <a:pt x="87" y="1510"/>
                  </a:lnTo>
                  <a:lnTo>
                    <a:pt x="70" y="1546"/>
                  </a:lnTo>
                  <a:lnTo>
                    <a:pt x="55" y="1583"/>
                  </a:lnTo>
                  <a:lnTo>
                    <a:pt x="41" y="1619"/>
                  </a:lnTo>
                  <a:lnTo>
                    <a:pt x="30" y="1653"/>
                  </a:lnTo>
                  <a:lnTo>
                    <a:pt x="20" y="1688"/>
                  </a:lnTo>
                  <a:lnTo>
                    <a:pt x="13" y="1721"/>
                  </a:lnTo>
                  <a:lnTo>
                    <a:pt x="7" y="1755"/>
                  </a:lnTo>
                  <a:lnTo>
                    <a:pt x="2" y="1786"/>
                  </a:lnTo>
                  <a:lnTo>
                    <a:pt x="0" y="1818"/>
                  </a:lnTo>
                  <a:lnTo>
                    <a:pt x="0" y="1849"/>
                  </a:lnTo>
                  <a:lnTo>
                    <a:pt x="1" y="1879"/>
                  </a:lnTo>
                  <a:lnTo>
                    <a:pt x="5" y="1908"/>
                  </a:lnTo>
                  <a:lnTo>
                    <a:pt x="10" y="1937"/>
                  </a:lnTo>
                  <a:lnTo>
                    <a:pt x="17" y="1965"/>
                  </a:lnTo>
                  <a:lnTo>
                    <a:pt x="26" y="1993"/>
                  </a:lnTo>
                  <a:lnTo>
                    <a:pt x="36" y="2020"/>
                  </a:lnTo>
                  <a:lnTo>
                    <a:pt x="48" y="2047"/>
                  </a:lnTo>
                  <a:lnTo>
                    <a:pt x="62" y="2072"/>
                  </a:lnTo>
                  <a:lnTo>
                    <a:pt x="78" y="2097"/>
                  </a:lnTo>
                  <a:lnTo>
                    <a:pt x="96" y="2121"/>
                  </a:lnTo>
                  <a:lnTo>
                    <a:pt x="115" y="2145"/>
                  </a:lnTo>
                  <a:lnTo>
                    <a:pt x="136" y="2167"/>
                  </a:lnTo>
                  <a:lnTo>
                    <a:pt x="159" y="2189"/>
                  </a:lnTo>
                  <a:lnTo>
                    <a:pt x="185" y="2212"/>
                  </a:lnTo>
                  <a:lnTo>
                    <a:pt x="211" y="2232"/>
                  </a:lnTo>
                  <a:lnTo>
                    <a:pt x="239" y="2252"/>
                  </a:lnTo>
                  <a:lnTo>
                    <a:pt x="269" y="2272"/>
                  </a:lnTo>
                  <a:lnTo>
                    <a:pt x="301" y="2291"/>
                  </a:lnTo>
                  <a:lnTo>
                    <a:pt x="336" y="2308"/>
                  </a:lnTo>
                  <a:lnTo>
                    <a:pt x="371" y="2326"/>
                  </a:lnTo>
                  <a:lnTo>
                    <a:pt x="409" y="2343"/>
                  </a:lnTo>
                  <a:lnTo>
                    <a:pt x="398" y="2398"/>
                  </a:lnTo>
                  <a:lnTo>
                    <a:pt x="389" y="2452"/>
                  </a:lnTo>
                  <a:lnTo>
                    <a:pt x="382" y="2505"/>
                  </a:lnTo>
                  <a:lnTo>
                    <a:pt x="378" y="2556"/>
                  </a:lnTo>
                  <a:lnTo>
                    <a:pt x="376" y="2606"/>
                  </a:lnTo>
                  <a:lnTo>
                    <a:pt x="376" y="2655"/>
                  </a:lnTo>
                  <a:lnTo>
                    <a:pt x="378" y="2703"/>
                  </a:lnTo>
                  <a:lnTo>
                    <a:pt x="381" y="2750"/>
                  </a:lnTo>
                  <a:lnTo>
                    <a:pt x="388" y="2795"/>
                  </a:lnTo>
                  <a:lnTo>
                    <a:pt x="396" y="2840"/>
                  </a:lnTo>
                  <a:lnTo>
                    <a:pt x="406" y="2883"/>
                  </a:lnTo>
                  <a:lnTo>
                    <a:pt x="418" y="2925"/>
                  </a:lnTo>
                  <a:lnTo>
                    <a:pt x="432" y="2966"/>
                  </a:lnTo>
                  <a:lnTo>
                    <a:pt x="448" y="3006"/>
                  </a:lnTo>
                  <a:lnTo>
                    <a:pt x="466" y="3044"/>
                  </a:lnTo>
                  <a:lnTo>
                    <a:pt x="486" y="3082"/>
                  </a:lnTo>
                  <a:lnTo>
                    <a:pt x="508" y="3119"/>
                  </a:lnTo>
                  <a:lnTo>
                    <a:pt x="531" y="3154"/>
                  </a:lnTo>
                  <a:lnTo>
                    <a:pt x="557" y="3189"/>
                  </a:lnTo>
                  <a:lnTo>
                    <a:pt x="584" y="3222"/>
                  </a:lnTo>
                  <a:lnTo>
                    <a:pt x="614" y="3255"/>
                  </a:lnTo>
                  <a:lnTo>
                    <a:pt x="644" y="3286"/>
                  </a:lnTo>
                  <a:lnTo>
                    <a:pt x="677" y="3316"/>
                  </a:lnTo>
                  <a:lnTo>
                    <a:pt x="710" y="3345"/>
                  </a:lnTo>
                  <a:lnTo>
                    <a:pt x="747" y="3374"/>
                  </a:lnTo>
                  <a:lnTo>
                    <a:pt x="785" y="3402"/>
                  </a:lnTo>
                  <a:lnTo>
                    <a:pt x="824" y="3427"/>
                  </a:lnTo>
                  <a:lnTo>
                    <a:pt x="865" y="3453"/>
                  </a:lnTo>
                  <a:lnTo>
                    <a:pt x="907" y="3477"/>
                  </a:lnTo>
                  <a:lnTo>
                    <a:pt x="952" y="3502"/>
                  </a:lnTo>
                  <a:lnTo>
                    <a:pt x="997" y="3524"/>
                  </a:lnTo>
                  <a:lnTo>
                    <a:pt x="1045" y="3546"/>
                  </a:lnTo>
                  <a:lnTo>
                    <a:pt x="1058" y="3460"/>
                  </a:lnTo>
                  <a:lnTo>
                    <a:pt x="1072" y="3373"/>
                  </a:lnTo>
                  <a:lnTo>
                    <a:pt x="1083" y="3287"/>
                  </a:lnTo>
                  <a:lnTo>
                    <a:pt x="1094" y="3201"/>
                  </a:lnTo>
                  <a:lnTo>
                    <a:pt x="1117" y="3028"/>
                  </a:lnTo>
                  <a:lnTo>
                    <a:pt x="1141" y="2856"/>
                  </a:lnTo>
                  <a:lnTo>
                    <a:pt x="1155" y="2770"/>
                  </a:lnTo>
                  <a:lnTo>
                    <a:pt x="1169" y="2682"/>
                  </a:lnTo>
                  <a:lnTo>
                    <a:pt x="1186" y="2595"/>
                  </a:lnTo>
                  <a:lnTo>
                    <a:pt x="1205" y="2507"/>
                  </a:lnTo>
                  <a:lnTo>
                    <a:pt x="1226" y="2418"/>
                  </a:lnTo>
                  <a:lnTo>
                    <a:pt x="1249" y="2329"/>
                  </a:lnTo>
                  <a:lnTo>
                    <a:pt x="1276" y="2238"/>
                  </a:lnTo>
                  <a:lnTo>
                    <a:pt x="1306" y="2147"/>
                  </a:lnTo>
                  <a:lnTo>
                    <a:pt x="1340" y="2054"/>
                  </a:lnTo>
                  <a:lnTo>
                    <a:pt x="1376" y="1962"/>
                  </a:lnTo>
                  <a:lnTo>
                    <a:pt x="1418" y="1867"/>
                  </a:lnTo>
                  <a:lnTo>
                    <a:pt x="1464" y="1771"/>
                  </a:lnTo>
                  <a:lnTo>
                    <a:pt x="1515" y="1674"/>
                  </a:lnTo>
                  <a:lnTo>
                    <a:pt x="1572" y="1576"/>
                  </a:lnTo>
                  <a:lnTo>
                    <a:pt x="1633" y="1476"/>
                  </a:lnTo>
                  <a:lnTo>
                    <a:pt x="1701" y="1375"/>
                  </a:lnTo>
                  <a:lnTo>
                    <a:pt x="1774" y="1272"/>
                  </a:lnTo>
                  <a:lnTo>
                    <a:pt x="1854" y="1166"/>
                  </a:lnTo>
                  <a:lnTo>
                    <a:pt x="1942" y="1060"/>
                  </a:lnTo>
                  <a:lnTo>
                    <a:pt x="2035" y="951"/>
                  </a:lnTo>
                  <a:lnTo>
                    <a:pt x="2137" y="841"/>
                  </a:lnTo>
                  <a:lnTo>
                    <a:pt x="2245" y="727"/>
                  </a:lnTo>
                  <a:lnTo>
                    <a:pt x="2363" y="612"/>
                  </a:lnTo>
                  <a:lnTo>
                    <a:pt x="2488" y="495"/>
                  </a:lnTo>
                  <a:lnTo>
                    <a:pt x="2616" y="354"/>
                  </a:lnTo>
                  <a:lnTo>
                    <a:pt x="2561" y="0"/>
                  </a:lnTo>
                  <a:lnTo>
                    <a:pt x="2456" y="54"/>
                  </a:lnTo>
                  <a:close/>
                  <a:moveTo>
                    <a:pt x="2553" y="411"/>
                  </a:moveTo>
                  <a:lnTo>
                    <a:pt x="455" y="1917"/>
                  </a:lnTo>
                  <a:lnTo>
                    <a:pt x="499" y="1941"/>
                  </a:lnTo>
                  <a:lnTo>
                    <a:pt x="948" y="1785"/>
                  </a:lnTo>
                  <a:lnTo>
                    <a:pt x="936" y="1819"/>
                  </a:lnTo>
                  <a:lnTo>
                    <a:pt x="924" y="1853"/>
                  </a:lnTo>
                  <a:lnTo>
                    <a:pt x="914" y="1886"/>
                  </a:lnTo>
                  <a:lnTo>
                    <a:pt x="904" y="1920"/>
                  </a:lnTo>
                  <a:lnTo>
                    <a:pt x="895" y="1953"/>
                  </a:lnTo>
                  <a:lnTo>
                    <a:pt x="888" y="1986"/>
                  </a:lnTo>
                  <a:lnTo>
                    <a:pt x="882" y="2020"/>
                  </a:lnTo>
                  <a:lnTo>
                    <a:pt x="875" y="2052"/>
                  </a:lnTo>
                  <a:lnTo>
                    <a:pt x="870" y="2086"/>
                  </a:lnTo>
                  <a:lnTo>
                    <a:pt x="866" y="2118"/>
                  </a:lnTo>
                  <a:lnTo>
                    <a:pt x="863" y="2150"/>
                  </a:lnTo>
                  <a:lnTo>
                    <a:pt x="859" y="2183"/>
                  </a:lnTo>
                  <a:lnTo>
                    <a:pt x="857" y="2214"/>
                  </a:lnTo>
                  <a:lnTo>
                    <a:pt x="856" y="2246"/>
                  </a:lnTo>
                  <a:lnTo>
                    <a:pt x="855" y="2277"/>
                  </a:lnTo>
                  <a:lnTo>
                    <a:pt x="855" y="2310"/>
                  </a:lnTo>
                  <a:lnTo>
                    <a:pt x="855" y="2372"/>
                  </a:lnTo>
                  <a:lnTo>
                    <a:pt x="858" y="2434"/>
                  </a:lnTo>
                  <a:lnTo>
                    <a:pt x="863" y="2497"/>
                  </a:lnTo>
                  <a:lnTo>
                    <a:pt x="868" y="2558"/>
                  </a:lnTo>
                  <a:lnTo>
                    <a:pt x="874" y="2619"/>
                  </a:lnTo>
                  <a:lnTo>
                    <a:pt x="882" y="2681"/>
                  </a:lnTo>
                  <a:lnTo>
                    <a:pt x="889" y="2742"/>
                  </a:lnTo>
                  <a:lnTo>
                    <a:pt x="897" y="2802"/>
                  </a:lnTo>
                  <a:lnTo>
                    <a:pt x="903" y="2731"/>
                  </a:lnTo>
                  <a:lnTo>
                    <a:pt x="912" y="2658"/>
                  </a:lnTo>
                  <a:lnTo>
                    <a:pt x="924" y="2585"/>
                  </a:lnTo>
                  <a:lnTo>
                    <a:pt x="939" y="2512"/>
                  </a:lnTo>
                  <a:lnTo>
                    <a:pt x="957" y="2439"/>
                  </a:lnTo>
                  <a:lnTo>
                    <a:pt x="978" y="2365"/>
                  </a:lnTo>
                  <a:lnTo>
                    <a:pt x="1002" y="2291"/>
                  </a:lnTo>
                  <a:lnTo>
                    <a:pt x="1028" y="2216"/>
                  </a:lnTo>
                  <a:lnTo>
                    <a:pt x="1058" y="2142"/>
                  </a:lnTo>
                  <a:lnTo>
                    <a:pt x="1091" y="2067"/>
                  </a:lnTo>
                  <a:lnTo>
                    <a:pt x="1126" y="1992"/>
                  </a:lnTo>
                  <a:lnTo>
                    <a:pt x="1164" y="1917"/>
                  </a:lnTo>
                  <a:lnTo>
                    <a:pt x="1206" y="1842"/>
                  </a:lnTo>
                  <a:lnTo>
                    <a:pt x="1249" y="1766"/>
                  </a:lnTo>
                  <a:lnTo>
                    <a:pt x="1297" y="1690"/>
                  </a:lnTo>
                  <a:lnTo>
                    <a:pt x="1347" y="1614"/>
                  </a:lnTo>
                  <a:lnTo>
                    <a:pt x="1401" y="1538"/>
                  </a:lnTo>
                  <a:lnTo>
                    <a:pt x="1456" y="1463"/>
                  </a:lnTo>
                  <a:lnTo>
                    <a:pt x="1515" y="1387"/>
                  </a:lnTo>
                  <a:lnTo>
                    <a:pt x="1577" y="1311"/>
                  </a:lnTo>
                  <a:lnTo>
                    <a:pt x="1643" y="1235"/>
                  </a:lnTo>
                  <a:lnTo>
                    <a:pt x="1711" y="1160"/>
                  </a:lnTo>
                  <a:lnTo>
                    <a:pt x="1782" y="1085"/>
                  </a:lnTo>
                  <a:lnTo>
                    <a:pt x="1855" y="1009"/>
                  </a:lnTo>
                  <a:lnTo>
                    <a:pt x="1932" y="933"/>
                  </a:lnTo>
                  <a:lnTo>
                    <a:pt x="2012" y="858"/>
                  </a:lnTo>
                  <a:lnTo>
                    <a:pt x="2094" y="783"/>
                  </a:lnTo>
                  <a:lnTo>
                    <a:pt x="2181" y="708"/>
                  </a:lnTo>
                  <a:lnTo>
                    <a:pt x="2270" y="634"/>
                  </a:lnTo>
                  <a:lnTo>
                    <a:pt x="2361" y="559"/>
                  </a:lnTo>
                  <a:lnTo>
                    <a:pt x="2456" y="484"/>
                  </a:lnTo>
                  <a:lnTo>
                    <a:pt x="2553" y="4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474" y="2207"/>
              <a:ext cx="269" cy="216"/>
            </a:xfrm>
            <a:custGeom>
              <a:avLst/>
              <a:gdLst>
                <a:gd name="T0" fmla="*/ 2197 w 2418"/>
                <a:gd name="T1" fmla="*/ 1497 h 1946"/>
                <a:gd name="T2" fmla="*/ 1976 w 2418"/>
                <a:gd name="T3" fmla="*/ 1586 h 1946"/>
                <a:gd name="T4" fmla="*/ 1790 w 2418"/>
                <a:gd name="T5" fmla="*/ 1635 h 1946"/>
                <a:gd name="T6" fmla="*/ 1638 w 2418"/>
                <a:gd name="T7" fmla="*/ 1648 h 1946"/>
                <a:gd name="T8" fmla="*/ 1517 w 2418"/>
                <a:gd name="T9" fmla="*/ 1633 h 1946"/>
                <a:gd name="T10" fmla="*/ 1422 w 2418"/>
                <a:gd name="T11" fmla="*/ 1597 h 1946"/>
                <a:gd name="T12" fmla="*/ 1351 w 2418"/>
                <a:gd name="T13" fmla="*/ 1545 h 1946"/>
                <a:gd name="T14" fmla="*/ 1300 w 2418"/>
                <a:gd name="T15" fmla="*/ 1486 h 1946"/>
                <a:gd name="T16" fmla="*/ 1268 w 2418"/>
                <a:gd name="T17" fmla="*/ 1424 h 1946"/>
                <a:gd name="T18" fmla="*/ 1249 w 2418"/>
                <a:gd name="T19" fmla="*/ 1369 h 1946"/>
                <a:gd name="T20" fmla="*/ 1241 w 2418"/>
                <a:gd name="T21" fmla="*/ 1324 h 1946"/>
                <a:gd name="T22" fmla="*/ 1208 w 2418"/>
                <a:gd name="T23" fmla="*/ 1043 h 1946"/>
                <a:gd name="T24" fmla="*/ 1152 w 2418"/>
                <a:gd name="T25" fmla="*/ 806 h 1946"/>
                <a:gd name="T26" fmla="*/ 1075 w 2418"/>
                <a:gd name="T27" fmla="*/ 609 h 1946"/>
                <a:gd name="T28" fmla="*/ 978 w 2418"/>
                <a:gd name="T29" fmla="*/ 448 h 1946"/>
                <a:gd name="T30" fmla="*/ 864 w 2418"/>
                <a:gd name="T31" fmla="*/ 319 h 1946"/>
                <a:gd name="T32" fmla="*/ 735 w 2418"/>
                <a:gd name="T33" fmla="*/ 219 h 1946"/>
                <a:gd name="T34" fmla="*/ 594 w 2418"/>
                <a:gd name="T35" fmla="*/ 142 h 1946"/>
                <a:gd name="T36" fmla="*/ 442 w 2418"/>
                <a:gd name="T37" fmla="*/ 85 h 1946"/>
                <a:gd name="T38" fmla="*/ 282 w 2418"/>
                <a:gd name="T39" fmla="*/ 44 h 1946"/>
                <a:gd name="T40" fmla="*/ 114 w 2418"/>
                <a:gd name="T41" fmla="*/ 16 h 1946"/>
                <a:gd name="T42" fmla="*/ 1 w 2418"/>
                <a:gd name="T43" fmla="*/ 43 h 1946"/>
                <a:gd name="T44" fmla="*/ 6 w 2418"/>
                <a:gd name="T45" fmla="*/ 166 h 1946"/>
                <a:gd name="T46" fmla="*/ 11 w 2418"/>
                <a:gd name="T47" fmla="*/ 290 h 1946"/>
                <a:gd name="T48" fmla="*/ 126 w 2418"/>
                <a:gd name="T49" fmla="*/ 324 h 1946"/>
                <a:gd name="T50" fmla="*/ 279 w 2418"/>
                <a:gd name="T51" fmla="*/ 329 h 1946"/>
                <a:gd name="T52" fmla="*/ 410 w 2418"/>
                <a:gd name="T53" fmla="*/ 355 h 1946"/>
                <a:gd name="T54" fmla="*/ 523 w 2418"/>
                <a:gd name="T55" fmla="*/ 401 h 1946"/>
                <a:gd name="T56" fmla="*/ 619 w 2418"/>
                <a:gd name="T57" fmla="*/ 472 h 1946"/>
                <a:gd name="T58" fmla="*/ 700 w 2418"/>
                <a:gd name="T59" fmla="*/ 566 h 1946"/>
                <a:gd name="T60" fmla="*/ 769 w 2418"/>
                <a:gd name="T61" fmla="*/ 684 h 1946"/>
                <a:gd name="T62" fmla="*/ 828 w 2418"/>
                <a:gd name="T63" fmla="*/ 830 h 1946"/>
                <a:gd name="T64" fmla="*/ 878 w 2418"/>
                <a:gd name="T65" fmla="*/ 1003 h 1946"/>
                <a:gd name="T66" fmla="*/ 921 w 2418"/>
                <a:gd name="T67" fmla="*/ 1204 h 1946"/>
                <a:gd name="T68" fmla="*/ 960 w 2418"/>
                <a:gd name="T69" fmla="*/ 1434 h 1946"/>
                <a:gd name="T70" fmla="*/ 1002 w 2418"/>
                <a:gd name="T71" fmla="*/ 1547 h 1946"/>
                <a:gd name="T72" fmla="*/ 1055 w 2418"/>
                <a:gd name="T73" fmla="*/ 1645 h 1946"/>
                <a:gd name="T74" fmla="*/ 1118 w 2418"/>
                <a:gd name="T75" fmla="*/ 1730 h 1946"/>
                <a:gd name="T76" fmla="*/ 1190 w 2418"/>
                <a:gd name="T77" fmla="*/ 1800 h 1946"/>
                <a:gd name="T78" fmla="*/ 1272 w 2418"/>
                <a:gd name="T79" fmla="*/ 1857 h 1946"/>
                <a:gd name="T80" fmla="*/ 1366 w 2418"/>
                <a:gd name="T81" fmla="*/ 1899 h 1946"/>
                <a:gd name="T82" fmla="*/ 1468 w 2418"/>
                <a:gd name="T83" fmla="*/ 1928 h 1946"/>
                <a:gd name="T84" fmla="*/ 1580 w 2418"/>
                <a:gd name="T85" fmla="*/ 1944 h 1946"/>
                <a:gd name="T86" fmla="*/ 1703 w 2418"/>
                <a:gd name="T87" fmla="*/ 1945 h 1946"/>
                <a:gd name="T88" fmla="*/ 1835 w 2418"/>
                <a:gd name="T89" fmla="*/ 1932 h 1946"/>
                <a:gd name="T90" fmla="*/ 2136 w 2418"/>
                <a:gd name="T91" fmla="*/ 1725 h 1946"/>
                <a:gd name="T92" fmla="*/ 2418 w 2418"/>
                <a:gd name="T93" fmla="*/ 1462 h 1946"/>
                <a:gd name="T94" fmla="*/ 2394 w 2418"/>
                <a:gd name="T95" fmla="*/ 1430 h 1946"/>
                <a:gd name="T96" fmla="*/ 2367 w 2418"/>
                <a:gd name="T97" fmla="*/ 141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8" h="1946">
                  <a:moveTo>
                    <a:pt x="2367" y="1410"/>
                  </a:moveTo>
                  <a:lnTo>
                    <a:pt x="2279" y="1457"/>
                  </a:lnTo>
                  <a:lnTo>
                    <a:pt x="2197" y="1497"/>
                  </a:lnTo>
                  <a:lnTo>
                    <a:pt x="2119" y="1531"/>
                  </a:lnTo>
                  <a:lnTo>
                    <a:pt x="2045" y="1561"/>
                  </a:lnTo>
                  <a:lnTo>
                    <a:pt x="1976" y="1586"/>
                  </a:lnTo>
                  <a:lnTo>
                    <a:pt x="1910" y="1607"/>
                  </a:lnTo>
                  <a:lnTo>
                    <a:pt x="1848" y="1623"/>
                  </a:lnTo>
                  <a:lnTo>
                    <a:pt x="1790" y="1635"/>
                  </a:lnTo>
                  <a:lnTo>
                    <a:pt x="1736" y="1643"/>
                  </a:lnTo>
                  <a:lnTo>
                    <a:pt x="1686" y="1647"/>
                  </a:lnTo>
                  <a:lnTo>
                    <a:pt x="1638" y="1648"/>
                  </a:lnTo>
                  <a:lnTo>
                    <a:pt x="1595" y="1646"/>
                  </a:lnTo>
                  <a:lnTo>
                    <a:pt x="1555" y="1640"/>
                  </a:lnTo>
                  <a:lnTo>
                    <a:pt x="1517" y="1633"/>
                  </a:lnTo>
                  <a:lnTo>
                    <a:pt x="1482" y="1623"/>
                  </a:lnTo>
                  <a:lnTo>
                    <a:pt x="1450" y="1610"/>
                  </a:lnTo>
                  <a:lnTo>
                    <a:pt x="1422" y="1597"/>
                  </a:lnTo>
                  <a:lnTo>
                    <a:pt x="1396" y="1580"/>
                  </a:lnTo>
                  <a:lnTo>
                    <a:pt x="1372" y="1564"/>
                  </a:lnTo>
                  <a:lnTo>
                    <a:pt x="1351" y="1545"/>
                  </a:lnTo>
                  <a:lnTo>
                    <a:pt x="1332" y="1526"/>
                  </a:lnTo>
                  <a:lnTo>
                    <a:pt x="1316" y="1506"/>
                  </a:lnTo>
                  <a:lnTo>
                    <a:pt x="1300" y="1486"/>
                  </a:lnTo>
                  <a:lnTo>
                    <a:pt x="1288" y="1464"/>
                  </a:lnTo>
                  <a:lnTo>
                    <a:pt x="1277" y="1444"/>
                  </a:lnTo>
                  <a:lnTo>
                    <a:pt x="1268" y="1424"/>
                  </a:lnTo>
                  <a:lnTo>
                    <a:pt x="1260" y="1404"/>
                  </a:lnTo>
                  <a:lnTo>
                    <a:pt x="1253" y="1386"/>
                  </a:lnTo>
                  <a:lnTo>
                    <a:pt x="1249" y="1369"/>
                  </a:lnTo>
                  <a:lnTo>
                    <a:pt x="1246" y="1352"/>
                  </a:lnTo>
                  <a:lnTo>
                    <a:pt x="1242" y="1337"/>
                  </a:lnTo>
                  <a:lnTo>
                    <a:pt x="1241" y="1324"/>
                  </a:lnTo>
                  <a:lnTo>
                    <a:pt x="1233" y="1225"/>
                  </a:lnTo>
                  <a:lnTo>
                    <a:pt x="1222" y="1131"/>
                  </a:lnTo>
                  <a:lnTo>
                    <a:pt x="1208" y="1043"/>
                  </a:lnTo>
                  <a:lnTo>
                    <a:pt x="1192" y="960"/>
                  </a:lnTo>
                  <a:lnTo>
                    <a:pt x="1173" y="881"/>
                  </a:lnTo>
                  <a:lnTo>
                    <a:pt x="1152" y="806"/>
                  </a:lnTo>
                  <a:lnTo>
                    <a:pt x="1129" y="736"/>
                  </a:lnTo>
                  <a:lnTo>
                    <a:pt x="1102" y="670"/>
                  </a:lnTo>
                  <a:lnTo>
                    <a:pt x="1075" y="609"/>
                  </a:lnTo>
                  <a:lnTo>
                    <a:pt x="1045" y="552"/>
                  </a:lnTo>
                  <a:lnTo>
                    <a:pt x="1012" y="498"/>
                  </a:lnTo>
                  <a:lnTo>
                    <a:pt x="978" y="448"/>
                  </a:lnTo>
                  <a:lnTo>
                    <a:pt x="942" y="401"/>
                  </a:lnTo>
                  <a:lnTo>
                    <a:pt x="904" y="359"/>
                  </a:lnTo>
                  <a:lnTo>
                    <a:pt x="864" y="319"/>
                  </a:lnTo>
                  <a:lnTo>
                    <a:pt x="823" y="282"/>
                  </a:lnTo>
                  <a:lnTo>
                    <a:pt x="780" y="249"/>
                  </a:lnTo>
                  <a:lnTo>
                    <a:pt x="735" y="219"/>
                  </a:lnTo>
                  <a:lnTo>
                    <a:pt x="690" y="191"/>
                  </a:lnTo>
                  <a:lnTo>
                    <a:pt x="643" y="165"/>
                  </a:lnTo>
                  <a:lnTo>
                    <a:pt x="594" y="142"/>
                  </a:lnTo>
                  <a:lnTo>
                    <a:pt x="545" y="121"/>
                  </a:lnTo>
                  <a:lnTo>
                    <a:pt x="494" y="102"/>
                  </a:lnTo>
                  <a:lnTo>
                    <a:pt x="442" y="85"/>
                  </a:lnTo>
                  <a:lnTo>
                    <a:pt x="390" y="69"/>
                  </a:lnTo>
                  <a:lnTo>
                    <a:pt x="336" y="56"/>
                  </a:lnTo>
                  <a:lnTo>
                    <a:pt x="282" y="44"/>
                  </a:lnTo>
                  <a:lnTo>
                    <a:pt x="226" y="34"/>
                  </a:lnTo>
                  <a:lnTo>
                    <a:pt x="171" y="24"/>
                  </a:lnTo>
                  <a:lnTo>
                    <a:pt x="114" y="16"/>
                  </a:lnTo>
                  <a:lnTo>
                    <a:pt x="57" y="8"/>
                  </a:lnTo>
                  <a:lnTo>
                    <a:pt x="0" y="0"/>
                  </a:lnTo>
                  <a:lnTo>
                    <a:pt x="1" y="43"/>
                  </a:lnTo>
                  <a:lnTo>
                    <a:pt x="3" y="84"/>
                  </a:lnTo>
                  <a:lnTo>
                    <a:pt x="4" y="125"/>
                  </a:lnTo>
                  <a:lnTo>
                    <a:pt x="6" y="166"/>
                  </a:lnTo>
                  <a:lnTo>
                    <a:pt x="7" y="207"/>
                  </a:lnTo>
                  <a:lnTo>
                    <a:pt x="10" y="249"/>
                  </a:lnTo>
                  <a:lnTo>
                    <a:pt x="11" y="290"/>
                  </a:lnTo>
                  <a:lnTo>
                    <a:pt x="12" y="331"/>
                  </a:lnTo>
                  <a:lnTo>
                    <a:pt x="71" y="327"/>
                  </a:lnTo>
                  <a:lnTo>
                    <a:pt x="126" y="324"/>
                  </a:lnTo>
                  <a:lnTo>
                    <a:pt x="180" y="323"/>
                  </a:lnTo>
                  <a:lnTo>
                    <a:pt x="230" y="326"/>
                  </a:lnTo>
                  <a:lnTo>
                    <a:pt x="279" y="329"/>
                  </a:lnTo>
                  <a:lnTo>
                    <a:pt x="324" y="336"/>
                  </a:lnTo>
                  <a:lnTo>
                    <a:pt x="369" y="343"/>
                  </a:lnTo>
                  <a:lnTo>
                    <a:pt x="410" y="355"/>
                  </a:lnTo>
                  <a:lnTo>
                    <a:pt x="450" y="368"/>
                  </a:lnTo>
                  <a:lnTo>
                    <a:pt x="488" y="384"/>
                  </a:lnTo>
                  <a:lnTo>
                    <a:pt x="523" y="401"/>
                  </a:lnTo>
                  <a:lnTo>
                    <a:pt x="557" y="423"/>
                  </a:lnTo>
                  <a:lnTo>
                    <a:pt x="589" y="446"/>
                  </a:lnTo>
                  <a:lnTo>
                    <a:pt x="619" y="472"/>
                  </a:lnTo>
                  <a:lnTo>
                    <a:pt x="648" y="501"/>
                  </a:lnTo>
                  <a:lnTo>
                    <a:pt x="674" y="532"/>
                  </a:lnTo>
                  <a:lnTo>
                    <a:pt x="700" y="566"/>
                  </a:lnTo>
                  <a:lnTo>
                    <a:pt x="724" y="603"/>
                  </a:lnTo>
                  <a:lnTo>
                    <a:pt x="748" y="642"/>
                  </a:lnTo>
                  <a:lnTo>
                    <a:pt x="769" y="684"/>
                  </a:lnTo>
                  <a:lnTo>
                    <a:pt x="790" y="730"/>
                  </a:lnTo>
                  <a:lnTo>
                    <a:pt x="809" y="779"/>
                  </a:lnTo>
                  <a:lnTo>
                    <a:pt x="828" y="830"/>
                  </a:lnTo>
                  <a:lnTo>
                    <a:pt x="846" y="885"/>
                  </a:lnTo>
                  <a:lnTo>
                    <a:pt x="861" y="942"/>
                  </a:lnTo>
                  <a:lnTo>
                    <a:pt x="878" y="1003"/>
                  </a:lnTo>
                  <a:lnTo>
                    <a:pt x="892" y="1067"/>
                  </a:lnTo>
                  <a:lnTo>
                    <a:pt x="907" y="1133"/>
                  </a:lnTo>
                  <a:lnTo>
                    <a:pt x="921" y="1204"/>
                  </a:lnTo>
                  <a:lnTo>
                    <a:pt x="934" y="1277"/>
                  </a:lnTo>
                  <a:lnTo>
                    <a:pt x="947" y="1354"/>
                  </a:lnTo>
                  <a:lnTo>
                    <a:pt x="960" y="1434"/>
                  </a:lnTo>
                  <a:lnTo>
                    <a:pt x="972" y="1473"/>
                  </a:lnTo>
                  <a:lnTo>
                    <a:pt x="987" y="1511"/>
                  </a:lnTo>
                  <a:lnTo>
                    <a:pt x="1002" y="1547"/>
                  </a:lnTo>
                  <a:lnTo>
                    <a:pt x="1019" y="1581"/>
                  </a:lnTo>
                  <a:lnTo>
                    <a:pt x="1037" y="1614"/>
                  </a:lnTo>
                  <a:lnTo>
                    <a:pt x="1055" y="1645"/>
                  </a:lnTo>
                  <a:lnTo>
                    <a:pt x="1075" y="1675"/>
                  </a:lnTo>
                  <a:lnTo>
                    <a:pt x="1096" y="1703"/>
                  </a:lnTo>
                  <a:lnTo>
                    <a:pt x="1118" y="1730"/>
                  </a:lnTo>
                  <a:lnTo>
                    <a:pt x="1141" y="1754"/>
                  </a:lnTo>
                  <a:lnTo>
                    <a:pt x="1165" y="1778"/>
                  </a:lnTo>
                  <a:lnTo>
                    <a:pt x="1190" y="1800"/>
                  </a:lnTo>
                  <a:lnTo>
                    <a:pt x="1217" y="1820"/>
                  </a:lnTo>
                  <a:lnTo>
                    <a:pt x="1245" y="1839"/>
                  </a:lnTo>
                  <a:lnTo>
                    <a:pt x="1272" y="1857"/>
                  </a:lnTo>
                  <a:lnTo>
                    <a:pt x="1302" y="1872"/>
                  </a:lnTo>
                  <a:lnTo>
                    <a:pt x="1334" y="1887"/>
                  </a:lnTo>
                  <a:lnTo>
                    <a:pt x="1366" y="1899"/>
                  </a:lnTo>
                  <a:lnTo>
                    <a:pt x="1399" y="1910"/>
                  </a:lnTo>
                  <a:lnTo>
                    <a:pt x="1432" y="1920"/>
                  </a:lnTo>
                  <a:lnTo>
                    <a:pt x="1468" y="1928"/>
                  </a:lnTo>
                  <a:lnTo>
                    <a:pt x="1505" y="1935"/>
                  </a:lnTo>
                  <a:lnTo>
                    <a:pt x="1541" y="1939"/>
                  </a:lnTo>
                  <a:lnTo>
                    <a:pt x="1580" y="1944"/>
                  </a:lnTo>
                  <a:lnTo>
                    <a:pt x="1620" y="1946"/>
                  </a:lnTo>
                  <a:lnTo>
                    <a:pt x="1661" y="1946"/>
                  </a:lnTo>
                  <a:lnTo>
                    <a:pt x="1703" y="1945"/>
                  </a:lnTo>
                  <a:lnTo>
                    <a:pt x="1746" y="1942"/>
                  </a:lnTo>
                  <a:lnTo>
                    <a:pt x="1789" y="1938"/>
                  </a:lnTo>
                  <a:lnTo>
                    <a:pt x="1835" y="1932"/>
                  </a:lnTo>
                  <a:lnTo>
                    <a:pt x="1882" y="1926"/>
                  </a:lnTo>
                  <a:lnTo>
                    <a:pt x="1928" y="1917"/>
                  </a:lnTo>
                  <a:lnTo>
                    <a:pt x="2136" y="1725"/>
                  </a:lnTo>
                  <a:lnTo>
                    <a:pt x="2124" y="1694"/>
                  </a:lnTo>
                  <a:lnTo>
                    <a:pt x="2152" y="1710"/>
                  </a:lnTo>
                  <a:lnTo>
                    <a:pt x="2418" y="1462"/>
                  </a:lnTo>
                  <a:lnTo>
                    <a:pt x="2414" y="1455"/>
                  </a:lnTo>
                  <a:lnTo>
                    <a:pt x="2402" y="1439"/>
                  </a:lnTo>
                  <a:lnTo>
                    <a:pt x="2394" y="1430"/>
                  </a:lnTo>
                  <a:lnTo>
                    <a:pt x="2386" y="1422"/>
                  </a:lnTo>
                  <a:lnTo>
                    <a:pt x="2376" y="1415"/>
                  </a:lnTo>
                  <a:lnTo>
                    <a:pt x="2367" y="14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344" y="2209"/>
              <a:ext cx="115" cy="88"/>
            </a:xfrm>
            <a:custGeom>
              <a:avLst/>
              <a:gdLst>
                <a:gd name="T0" fmla="*/ 989 w 1034"/>
                <a:gd name="T1" fmla="*/ 368 h 790"/>
                <a:gd name="T2" fmla="*/ 899 w 1034"/>
                <a:gd name="T3" fmla="*/ 411 h 790"/>
                <a:gd name="T4" fmla="*/ 814 w 1034"/>
                <a:gd name="T5" fmla="*/ 457 h 790"/>
                <a:gd name="T6" fmla="*/ 732 w 1034"/>
                <a:gd name="T7" fmla="*/ 508 h 790"/>
                <a:gd name="T8" fmla="*/ 655 w 1034"/>
                <a:gd name="T9" fmla="*/ 563 h 790"/>
                <a:gd name="T10" fmla="*/ 582 w 1034"/>
                <a:gd name="T11" fmla="*/ 622 h 790"/>
                <a:gd name="T12" fmla="*/ 514 w 1034"/>
                <a:gd name="T13" fmla="*/ 686 h 790"/>
                <a:gd name="T14" fmla="*/ 451 w 1034"/>
                <a:gd name="T15" fmla="*/ 755 h 790"/>
                <a:gd name="T16" fmla="*/ 368 w 1034"/>
                <a:gd name="T17" fmla="*/ 769 h 790"/>
                <a:gd name="T18" fmla="*/ 263 w 1034"/>
                <a:gd name="T19" fmla="*/ 728 h 790"/>
                <a:gd name="T20" fmla="*/ 158 w 1034"/>
                <a:gd name="T21" fmla="*/ 686 h 790"/>
                <a:gd name="T22" fmla="*/ 53 w 1034"/>
                <a:gd name="T23" fmla="*/ 644 h 790"/>
                <a:gd name="T24" fmla="*/ 24 w 1034"/>
                <a:gd name="T25" fmla="*/ 595 h 790"/>
                <a:gd name="T26" fmla="*/ 74 w 1034"/>
                <a:gd name="T27" fmla="*/ 541 h 790"/>
                <a:gd name="T28" fmla="*/ 126 w 1034"/>
                <a:gd name="T29" fmla="*/ 488 h 790"/>
                <a:gd name="T30" fmla="*/ 179 w 1034"/>
                <a:gd name="T31" fmla="*/ 438 h 790"/>
                <a:gd name="T32" fmla="*/ 236 w 1034"/>
                <a:gd name="T33" fmla="*/ 391 h 790"/>
                <a:gd name="T34" fmla="*/ 294 w 1034"/>
                <a:gd name="T35" fmla="*/ 346 h 790"/>
                <a:gd name="T36" fmla="*/ 354 w 1034"/>
                <a:gd name="T37" fmla="*/ 302 h 790"/>
                <a:gd name="T38" fmla="*/ 415 w 1034"/>
                <a:gd name="T39" fmla="*/ 262 h 790"/>
                <a:gd name="T40" fmla="*/ 478 w 1034"/>
                <a:gd name="T41" fmla="*/ 223 h 790"/>
                <a:gd name="T42" fmla="*/ 544 w 1034"/>
                <a:gd name="T43" fmla="*/ 187 h 790"/>
                <a:gd name="T44" fmla="*/ 612 w 1034"/>
                <a:gd name="T45" fmla="*/ 153 h 790"/>
                <a:gd name="T46" fmla="*/ 681 w 1034"/>
                <a:gd name="T47" fmla="*/ 121 h 790"/>
                <a:gd name="T48" fmla="*/ 752 w 1034"/>
                <a:gd name="T49" fmla="*/ 91 h 790"/>
                <a:gd name="T50" fmla="*/ 824 w 1034"/>
                <a:gd name="T51" fmla="*/ 63 h 790"/>
                <a:gd name="T52" fmla="*/ 899 w 1034"/>
                <a:gd name="T53" fmla="*/ 36 h 790"/>
                <a:gd name="T54" fmla="*/ 974 w 1034"/>
                <a:gd name="T55" fmla="*/ 11 h 790"/>
                <a:gd name="T56" fmla="*/ 1015 w 1034"/>
                <a:gd name="T57" fmla="*/ 44 h 790"/>
                <a:gd name="T58" fmla="*/ 1021 w 1034"/>
                <a:gd name="T59" fmla="*/ 131 h 790"/>
                <a:gd name="T60" fmla="*/ 1026 w 1034"/>
                <a:gd name="T61" fmla="*/ 218 h 790"/>
                <a:gd name="T62" fmla="*/ 1032 w 1034"/>
                <a:gd name="T63" fmla="*/ 30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4" h="790">
                  <a:moveTo>
                    <a:pt x="1034" y="348"/>
                  </a:moveTo>
                  <a:lnTo>
                    <a:pt x="989" y="368"/>
                  </a:lnTo>
                  <a:lnTo>
                    <a:pt x="943" y="389"/>
                  </a:lnTo>
                  <a:lnTo>
                    <a:pt x="899" y="411"/>
                  </a:lnTo>
                  <a:lnTo>
                    <a:pt x="856" y="434"/>
                  </a:lnTo>
                  <a:lnTo>
                    <a:pt x="814" y="457"/>
                  </a:lnTo>
                  <a:lnTo>
                    <a:pt x="772" y="483"/>
                  </a:lnTo>
                  <a:lnTo>
                    <a:pt x="732" y="508"/>
                  </a:lnTo>
                  <a:lnTo>
                    <a:pt x="693" y="535"/>
                  </a:lnTo>
                  <a:lnTo>
                    <a:pt x="655" y="563"/>
                  </a:lnTo>
                  <a:lnTo>
                    <a:pt x="618" y="592"/>
                  </a:lnTo>
                  <a:lnTo>
                    <a:pt x="582" y="622"/>
                  </a:lnTo>
                  <a:lnTo>
                    <a:pt x="547" y="653"/>
                  </a:lnTo>
                  <a:lnTo>
                    <a:pt x="514" y="686"/>
                  </a:lnTo>
                  <a:lnTo>
                    <a:pt x="482" y="719"/>
                  </a:lnTo>
                  <a:lnTo>
                    <a:pt x="451" y="755"/>
                  </a:lnTo>
                  <a:lnTo>
                    <a:pt x="421" y="790"/>
                  </a:lnTo>
                  <a:lnTo>
                    <a:pt x="368" y="769"/>
                  </a:lnTo>
                  <a:lnTo>
                    <a:pt x="315" y="749"/>
                  </a:lnTo>
                  <a:lnTo>
                    <a:pt x="263" y="728"/>
                  </a:lnTo>
                  <a:lnTo>
                    <a:pt x="210" y="707"/>
                  </a:lnTo>
                  <a:lnTo>
                    <a:pt x="158" y="686"/>
                  </a:lnTo>
                  <a:lnTo>
                    <a:pt x="105" y="665"/>
                  </a:lnTo>
                  <a:lnTo>
                    <a:pt x="53" y="644"/>
                  </a:lnTo>
                  <a:lnTo>
                    <a:pt x="0" y="623"/>
                  </a:lnTo>
                  <a:lnTo>
                    <a:pt x="24" y="595"/>
                  </a:lnTo>
                  <a:lnTo>
                    <a:pt x="48" y="567"/>
                  </a:lnTo>
                  <a:lnTo>
                    <a:pt x="74" y="541"/>
                  </a:lnTo>
                  <a:lnTo>
                    <a:pt x="99" y="514"/>
                  </a:lnTo>
                  <a:lnTo>
                    <a:pt x="126" y="488"/>
                  </a:lnTo>
                  <a:lnTo>
                    <a:pt x="153" y="463"/>
                  </a:lnTo>
                  <a:lnTo>
                    <a:pt x="179" y="438"/>
                  </a:lnTo>
                  <a:lnTo>
                    <a:pt x="207" y="415"/>
                  </a:lnTo>
                  <a:lnTo>
                    <a:pt x="236" y="391"/>
                  </a:lnTo>
                  <a:lnTo>
                    <a:pt x="264" y="368"/>
                  </a:lnTo>
                  <a:lnTo>
                    <a:pt x="294" y="346"/>
                  </a:lnTo>
                  <a:lnTo>
                    <a:pt x="323" y="325"/>
                  </a:lnTo>
                  <a:lnTo>
                    <a:pt x="354" y="302"/>
                  </a:lnTo>
                  <a:lnTo>
                    <a:pt x="384" y="282"/>
                  </a:lnTo>
                  <a:lnTo>
                    <a:pt x="415" y="262"/>
                  </a:lnTo>
                  <a:lnTo>
                    <a:pt x="447" y="242"/>
                  </a:lnTo>
                  <a:lnTo>
                    <a:pt x="478" y="223"/>
                  </a:lnTo>
                  <a:lnTo>
                    <a:pt x="512" y="205"/>
                  </a:lnTo>
                  <a:lnTo>
                    <a:pt x="544" y="187"/>
                  </a:lnTo>
                  <a:lnTo>
                    <a:pt x="578" y="170"/>
                  </a:lnTo>
                  <a:lnTo>
                    <a:pt x="612" y="153"/>
                  </a:lnTo>
                  <a:lnTo>
                    <a:pt x="646" y="136"/>
                  </a:lnTo>
                  <a:lnTo>
                    <a:pt x="681" y="121"/>
                  </a:lnTo>
                  <a:lnTo>
                    <a:pt x="716" y="105"/>
                  </a:lnTo>
                  <a:lnTo>
                    <a:pt x="752" y="91"/>
                  </a:lnTo>
                  <a:lnTo>
                    <a:pt x="787" y="76"/>
                  </a:lnTo>
                  <a:lnTo>
                    <a:pt x="824" y="63"/>
                  </a:lnTo>
                  <a:lnTo>
                    <a:pt x="862" y="49"/>
                  </a:lnTo>
                  <a:lnTo>
                    <a:pt x="899" y="36"/>
                  </a:lnTo>
                  <a:lnTo>
                    <a:pt x="936" y="24"/>
                  </a:lnTo>
                  <a:lnTo>
                    <a:pt x="974" y="11"/>
                  </a:lnTo>
                  <a:lnTo>
                    <a:pt x="1013" y="0"/>
                  </a:lnTo>
                  <a:lnTo>
                    <a:pt x="1015" y="44"/>
                  </a:lnTo>
                  <a:lnTo>
                    <a:pt x="1019" y="87"/>
                  </a:lnTo>
                  <a:lnTo>
                    <a:pt x="1021" y="131"/>
                  </a:lnTo>
                  <a:lnTo>
                    <a:pt x="1024" y="174"/>
                  </a:lnTo>
                  <a:lnTo>
                    <a:pt x="1026" y="218"/>
                  </a:lnTo>
                  <a:lnTo>
                    <a:pt x="1030" y="261"/>
                  </a:lnTo>
                  <a:lnTo>
                    <a:pt x="1032" y="304"/>
                  </a:lnTo>
                  <a:lnTo>
                    <a:pt x="1034" y="3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311" y="2291"/>
              <a:ext cx="74" cy="106"/>
            </a:xfrm>
            <a:custGeom>
              <a:avLst/>
              <a:gdLst>
                <a:gd name="T0" fmla="*/ 239 w 663"/>
                <a:gd name="T1" fmla="*/ 0 h 954"/>
                <a:gd name="T2" fmla="*/ 663 w 663"/>
                <a:gd name="T3" fmla="*/ 149 h 954"/>
                <a:gd name="T4" fmla="*/ 623 w 663"/>
                <a:gd name="T5" fmla="*/ 194 h 954"/>
                <a:gd name="T6" fmla="*/ 584 w 663"/>
                <a:gd name="T7" fmla="*/ 240 h 954"/>
                <a:gd name="T8" fmla="*/ 547 w 663"/>
                <a:gd name="T9" fmla="*/ 288 h 954"/>
                <a:gd name="T10" fmla="*/ 511 w 663"/>
                <a:gd name="T11" fmla="*/ 336 h 954"/>
                <a:gd name="T12" fmla="*/ 475 w 663"/>
                <a:gd name="T13" fmla="*/ 385 h 954"/>
                <a:gd name="T14" fmla="*/ 440 w 663"/>
                <a:gd name="T15" fmla="*/ 435 h 954"/>
                <a:gd name="T16" fmla="*/ 405 w 663"/>
                <a:gd name="T17" fmla="*/ 484 h 954"/>
                <a:gd name="T18" fmla="*/ 371 w 663"/>
                <a:gd name="T19" fmla="*/ 535 h 954"/>
                <a:gd name="T20" fmla="*/ 336 w 663"/>
                <a:gd name="T21" fmla="*/ 586 h 954"/>
                <a:gd name="T22" fmla="*/ 303 w 663"/>
                <a:gd name="T23" fmla="*/ 637 h 954"/>
                <a:gd name="T24" fmla="*/ 269 w 663"/>
                <a:gd name="T25" fmla="*/ 688 h 954"/>
                <a:gd name="T26" fmla="*/ 235 w 663"/>
                <a:gd name="T27" fmla="*/ 740 h 954"/>
                <a:gd name="T28" fmla="*/ 202 w 663"/>
                <a:gd name="T29" fmla="*/ 792 h 954"/>
                <a:gd name="T30" fmla="*/ 167 w 663"/>
                <a:gd name="T31" fmla="*/ 842 h 954"/>
                <a:gd name="T32" fmla="*/ 133 w 663"/>
                <a:gd name="T33" fmla="*/ 893 h 954"/>
                <a:gd name="T34" fmla="*/ 97 w 663"/>
                <a:gd name="T35" fmla="*/ 944 h 954"/>
                <a:gd name="T36" fmla="*/ 94 w 663"/>
                <a:gd name="T37" fmla="*/ 948 h 954"/>
                <a:gd name="T38" fmla="*/ 89 w 663"/>
                <a:gd name="T39" fmla="*/ 951 h 954"/>
                <a:gd name="T40" fmla="*/ 84 w 663"/>
                <a:gd name="T41" fmla="*/ 953 h 954"/>
                <a:gd name="T42" fmla="*/ 79 w 663"/>
                <a:gd name="T43" fmla="*/ 954 h 954"/>
                <a:gd name="T44" fmla="*/ 67 w 663"/>
                <a:gd name="T45" fmla="*/ 953 h 954"/>
                <a:gd name="T46" fmla="*/ 55 w 663"/>
                <a:gd name="T47" fmla="*/ 950 h 954"/>
                <a:gd name="T48" fmla="*/ 41 w 663"/>
                <a:gd name="T49" fmla="*/ 945 h 954"/>
                <a:gd name="T50" fmla="*/ 27 w 663"/>
                <a:gd name="T51" fmla="*/ 941 h 954"/>
                <a:gd name="T52" fmla="*/ 14 w 663"/>
                <a:gd name="T53" fmla="*/ 936 h 954"/>
                <a:gd name="T54" fmla="*/ 2 w 663"/>
                <a:gd name="T55" fmla="*/ 934 h 954"/>
                <a:gd name="T56" fmla="*/ 0 w 663"/>
                <a:gd name="T57" fmla="*/ 875 h 954"/>
                <a:gd name="T58" fmla="*/ 2 w 663"/>
                <a:gd name="T59" fmla="*/ 816 h 954"/>
                <a:gd name="T60" fmla="*/ 4 w 663"/>
                <a:gd name="T61" fmla="*/ 757 h 954"/>
                <a:gd name="T62" fmla="*/ 9 w 663"/>
                <a:gd name="T63" fmla="*/ 698 h 954"/>
                <a:gd name="T64" fmla="*/ 15 w 663"/>
                <a:gd name="T65" fmla="*/ 639 h 954"/>
                <a:gd name="T66" fmla="*/ 24 w 663"/>
                <a:gd name="T67" fmla="*/ 580 h 954"/>
                <a:gd name="T68" fmla="*/ 35 w 663"/>
                <a:gd name="T69" fmla="*/ 522 h 954"/>
                <a:gd name="T70" fmla="*/ 47 w 663"/>
                <a:gd name="T71" fmla="*/ 463 h 954"/>
                <a:gd name="T72" fmla="*/ 55 w 663"/>
                <a:gd name="T73" fmla="*/ 434 h 954"/>
                <a:gd name="T74" fmla="*/ 63 w 663"/>
                <a:gd name="T75" fmla="*/ 405 h 954"/>
                <a:gd name="T76" fmla="*/ 72 w 663"/>
                <a:gd name="T77" fmla="*/ 376 h 954"/>
                <a:gd name="T78" fmla="*/ 81 w 663"/>
                <a:gd name="T79" fmla="*/ 347 h 954"/>
                <a:gd name="T80" fmla="*/ 89 w 663"/>
                <a:gd name="T81" fmla="*/ 318 h 954"/>
                <a:gd name="T82" fmla="*/ 101 w 663"/>
                <a:gd name="T83" fmla="*/ 289 h 954"/>
                <a:gd name="T84" fmla="*/ 112 w 663"/>
                <a:gd name="T85" fmla="*/ 260 h 954"/>
                <a:gd name="T86" fmla="*/ 123 w 663"/>
                <a:gd name="T87" fmla="*/ 231 h 954"/>
                <a:gd name="T88" fmla="*/ 135 w 663"/>
                <a:gd name="T89" fmla="*/ 202 h 954"/>
                <a:gd name="T90" fmla="*/ 148 w 663"/>
                <a:gd name="T91" fmla="*/ 173 h 954"/>
                <a:gd name="T92" fmla="*/ 162 w 663"/>
                <a:gd name="T93" fmla="*/ 144 h 954"/>
                <a:gd name="T94" fmla="*/ 176 w 663"/>
                <a:gd name="T95" fmla="*/ 115 h 954"/>
                <a:gd name="T96" fmla="*/ 191 w 663"/>
                <a:gd name="T97" fmla="*/ 86 h 954"/>
                <a:gd name="T98" fmla="*/ 206 w 663"/>
                <a:gd name="T99" fmla="*/ 58 h 954"/>
                <a:gd name="T100" fmla="*/ 223 w 663"/>
                <a:gd name="T101" fmla="*/ 29 h 954"/>
                <a:gd name="T102" fmla="*/ 239 w 663"/>
                <a:gd name="T10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3" h="954">
                  <a:moveTo>
                    <a:pt x="239" y="0"/>
                  </a:moveTo>
                  <a:lnTo>
                    <a:pt x="663" y="149"/>
                  </a:lnTo>
                  <a:lnTo>
                    <a:pt x="623" y="194"/>
                  </a:lnTo>
                  <a:lnTo>
                    <a:pt x="584" y="240"/>
                  </a:lnTo>
                  <a:lnTo>
                    <a:pt x="547" y="288"/>
                  </a:lnTo>
                  <a:lnTo>
                    <a:pt x="511" y="336"/>
                  </a:lnTo>
                  <a:lnTo>
                    <a:pt x="475" y="385"/>
                  </a:lnTo>
                  <a:lnTo>
                    <a:pt x="440" y="435"/>
                  </a:lnTo>
                  <a:lnTo>
                    <a:pt x="405" y="484"/>
                  </a:lnTo>
                  <a:lnTo>
                    <a:pt x="371" y="535"/>
                  </a:lnTo>
                  <a:lnTo>
                    <a:pt x="336" y="586"/>
                  </a:lnTo>
                  <a:lnTo>
                    <a:pt x="303" y="637"/>
                  </a:lnTo>
                  <a:lnTo>
                    <a:pt x="269" y="688"/>
                  </a:lnTo>
                  <a:lnTo>
                    <a:pt x="235" y="740"/>
                  </a:lnTo>
                  <a:lnTo>
                    <a:pt x="202" y="792"/>
                  </a:lnTo>
                  <a:lnTo>
                    <a:pt x="167" y="842"/>
                  </a:lnTo>
                  <a:lnTo>
                    <a:pt x="133" y="893"/>
                  </a:lnTo>
                  <a:lnTo>
                    <a:pt x="97" y="944"/>
                  </a:lnTo>
                  <a:lnTo>
                    <a:pt x="94" y="948"/>
                  </a:lnTo>
                  <a:lnTo>
                    <a:pt x="89" y="951"/>
                  </a:lnTo>
                  <a:lnTo>
                    <a:pt x="84" y="953"/>
                  </a:lnTo>
                  <a:lnTo>
                    <a:pt x="79" y="954"/>
                  </a:lnTo>
                  <a:lnTo>
                    <a:pt x="67" y="953"/>
                  </a:lnTo>
                  <a:lnTo>
                    <a:pt x="55" y="950"/>
                  </a:lnTo>
                  <a:lnTo>
                    <a:pt x="41" y="945"/>
                  </a:lnTo>
                  <a:lnTo>
                    <a:pt x="27" y="941"/>
                  </a:lnTo>
                  <a:lnTo>
                    <a:pt x="14" y="936"/>
                  </a:lnTo>
                  <a:lnTo>
                    <a:pt x="2" y="934"/>
                  </a:lnTo>
                  <a:lnTo>
                    <a:pt x="0" y="875"/>
                  </a:lnTo>
                  <a:lnTo>
                    <a:pt x="2" y="816"/>
                  </a:lnTo>
                  <a:lnTo>
                    <a:pt x="4" y="757"/>
                  </a:lnTo>
                  <a:lnTo>
                    <a:pt x="9" y="698"/>
                  </a:lnTo>
                  <a:lnTo>
                    <a:pt x="15" y="639"/>
                  </a:lnTo>
                  <a:lnTo>
                    <a:pt x="24" y="580"/>
                  </a:lnTo>
                  <a:lnTo>
                    <a:pt x="35" y="522"/>
                  </a:lnTo>
                  <a:lnTo>
                    <a:pt x="47" y="463"/>
                  </a:lnTo>
                  <a:lnTo>
                    <a:pt x="55" y="434"/>
                  </a:lnTo>
                  <a:lnTo>
                    <a:pt x="63" y="405"/>
                  </a:lnTo>
                  <a:lnTo>
                    <a:pt x="72" y="376"/>
                  </a:lnTo>
                  <a:lnTo>
                    <a:pt x="81" y="347"/>
                  </a:lnTo>
                  <a:lnTo>
                    <a:pt x="89" y="318"/>
                  </a:lnTo>
                  <a:lnTo>
                    <a:pt x="101" y="289"/>
                  </a:lnTo>
                  <a:lnTo>
                    <a:pt x="112" y="260"/>
                  </a:lnTo>
                  <a:lnTo>
                    <a:pt x="123" y="231"/>
                  </a:lnTo>
                  <a:lnTo>
                    <a:pt x="135" y="202"/>
                  </a:lnTo>
                  <a:lnTo>
                    <a:pt x="148" y="173"/>
                  </a:lnTo>
                  <a:lnTo>
                    <a:pt x="162" y="144"/>
                  </a:lnTo>
                  <a:lnTo>
                    <a:pt x="176" y="115"/>
                  </a:lnTo>
                  <a:lnTo>
                    <a:pt x="191" y="86"/>
                  </a:lnTo>
                  <a:lnTo>
                    <a:pt x="206" y="58"/>
                  </a:lnTo>
                  <a:lnTo>
                    <a:pt x="223" y="29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302" y="2760"/>
              <a:ext cx="32" cy="57"/>
            </a:xfrm>
            <a:custGeom>
              <a:avLst/>
              <a:gdLst>
                <a:gd name="T0" fmla="*/ 290 w 290"/>
                <a:gd name="T1" fmla="*/ 0 h 516"/>
                <a:gd name="T2" fmla="*/ 218 w 290"/>
                <a:gd name="T3" fmla="*/ 516 h 516"/>
                <a:gd name="T4" fmla="*/ 0 w 290"/>
                <a:gd name="T5" fmla="*/ 125 h 516"/>
                <a:gd name="T6" fmla="*/ 290 w 290"/>
                <a:gd name="T7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516">
                  <a:moveTo>
                    <a:pt x="290" y="0"/>
                  </a:moveTo>
                  <a:lnTo>
                    <a:pt x="218" y="516"/>
                  </a:lnTo>
                  <a:lnTo>
                    <a:pt x="0" y="125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192" y="2750"/>
              <a:ext cx="46" cy="60"/>
            </a:xfrm>
            <a:custGeom>
              <a:avLst/>
              <a:gdLst>
                <a:gd name="T0" fmla="*/ 420 w 420"/>
                <a:gd name="T1" fmla="*/ 388 h 544"/>
                <a:gd name="T2" fmla="*/ 390 w 420"/>
                <a:gd name="T3" fmla="*/ 371 h 544"/>
                <a:gd name="T4" fmla="*/ 361 w 420"/>
                <a:gd name="T5" fmla="*/ 353 h 544"/>
                <a:gd name="T6" fmla="*/ 333 w 420"/>
                <a:gd name="T7" fmla="*/ 334 h 544"/>
                <a:gd name="T8" fmla="*/ 307 w 420"/>
                <a:gd name="T9" fmla="*/ 315 h 544"/>
                <a:gd name="T10" fmla="*/ 282 w 420"/>
                <a:gd name="T11" fmla="*/ 294 h 544"/>
                <a:gd name="T12" fmla="*/ 257 w 420"/>
                <a:gd name="T13" fmla="*/ 273 h 544"/>
                <a:gd name="T14" fmla="*/ 235 w 420"/>
                <a:gd name="T15" fmla="*/ 250 h 544"/>
                <a:gd name="T16" fmla="*/ 213 w 420"/>
                <a:gd name="T17" fmla="*/ 226 h 544"/>
                <a:gd name="T18" fmla="*/ 193 w 420"/>
                <a:gd name="T19" fmla="*/ 202 h 544"/>
                <a:gd name="T20" fmla="*/ 175 w 420"/>
                <a:gd name="T21" fmla="*/ 176 h 544"/>
                <a:gd name="T22" fmla="*/ 157 w 420"/>
                <a:gd name="T23" fmla="*/ 149 h 544"/>
                <a:gd name="T24" fmla="*/ 142 w 420"/>
                <a:gd name="T25" fmla="*/ 122 h 544"/>
                <a:gd name="T26" fmla="*/ 128 w 420"/>
                <a:gd name="T27" fmla="*/ 93 h 544"/>
                <a:gd name="T28" fmla="*/ 116 w 420"/>
                <a:gd name="T29" fmla="*/ 63 h 544"/>
                <a:gd name="T30" fmla="*/ 106 w 420"/>
                <a:gd name="T31" fmla="*/ 32 h 544"/>
                <a:gd name="T32" fmla="*/ 97 w 420"/>
                <a:gd name="T33" fmla="*/ 0 h 544"/>
                <a:gd name="T34" fmla="*/ 0 w 420"/>
                <a:gd name="T35" fmla="*/ 544 h 544"/>
                <a:gd name="T36" fmla="*/ 42 w 420"/>
                <a:gd name="T37" fmla="*/ 527 h 544"/>
                <a:gd name="T38" fmla="*/ 93 w 420"/>
                <a:gd name="T39" fmla="*/ 508 h 544"/>
                <a:gd name="T40" fmla="*/ 149 w 420"/>
                <a:gd name="T41" fmla="*/ 487 h 544"/>
                <a:gd name="T42" fmla="*/ 209 w 420"/>
                <a:gd name="T43" fmla="*/ 466 h 544"/>
                <a:gd name="T44" fmla="*/ 269 w 420"/>
                <a:gd name="T45" fmla="*/ 444 h 544"/>
                <a:gd name="T46" fmla="*/ 327 w 420"/>
                <a:gd name="T47" fmla="*/ 422 h 544"/>
                <a:gd name="T48" fmla="*/ 377 w 420"/>
                <a:gd name="T49" fmla="*/ 403 h 544"/>
                <a:gd name="T50" fmla="*/ 420 w 420"/>
                <a:gd name="T51" fmla="*/ 38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0" h="544">
                  <a:moveTo>
                    <a:pt x="420" y="388"/>
                  </a:moveTo>
                  <a:lnTo>
                    <a:pt x="390" y="371"/>
                  </a:lnTo>
                  <a:lnTo>
                    <a:pt x="361" y="353"/>
                  </a:lnTo>
                  <a:lnTo>
                    <a:pt x="333" y="334"/>
                  </a:lnTo>
                  <a:lnTo>
                    <a:pt x="307" y="315"/>
                  </a:lnTo>
                  <a:lnTo>
                    <a:pt x="282" y="294"/>
                  </a:lnTo>
                  <a:lnTo>
                    <a:pt x="257" y="273"/>
                  </a:lnTo>
                  <a:lnTo>
                    <a:pt x="235" y="250"/>
                  </a:lnTo>
                  <a:lnTo>
                    <a:pt x="213" y="226"/>
                  </a:lnTo>
                  <a:lnTo>
                    <a:pt x="193" y="202"/>
                  </a:lnTo>
                  <a:lnTo>
                    <a:pt x="175" y="176"/>
                  </a:lnTo>
                  <a:lnTo>
                    <a:pt x="157" y="149"/>
                  </a:lnTo>
                  <a:lnTo>
                    <a:pt x="142" y="122"/>
                  </a:lnTo>
                  <a:lnTo>
                    <a:pt x="128" y="93"/>
                  </a:lnTo>
                  <a:lnTo>
                    <a:pt x="116" y="63"/>
                  </a:lnTo>
                  <a:lnTo>
                    <a:pt x="106" y="32"/>
                  </a:lnTo>
                  <a:lnTo>
                    <a:pt x="97" y="0"/>
                  </a:lnTo>
                  <a:lnTo>
                    <a:pt x="0" y="544"/>
                  </a:lnTo>
                  <a:lnTo>
                    <a:pt x="42" y="527"/>
                  </a:lnTo>
                  <a:lnTo>
                    <a:pt x="93" y="508"/>
                  </a:lnTo>
                  <a:lnTo>
                    <a:pt x="149" y="487"/>
                  </a:lnTo>
                  <a:lnTo>
                    <a:pt x="209" y="466"/>
                  </a:lnTo>
                  <a:lnTo>
                    <a:pt x="269" y="444"/>
                  </a:lnTo>
                  <a:lnTo>
                    <a:pt x="327" y="422"/>
                  </a:lnTo>
                  <a:lnTo>
                    <a:pt x="377" y="403"/>
                  </a:lnTo>
                  <a:lnTo>
                    <a:pt x="420" y="38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281" y="2812"/>
              <a:ext cx="102" cy="177"/>
            </a:xfrm>
            <a:custGeom>
              <a:avLst/>
              <a:gdLst>
                <a:gd name="T0" fmla="*/ 442 w 919"/>
                <a:gd name="T1" fmla="*/ 1593 h 1593"/>
                <a:gd name="T2" fmla="*/ 455 w 919"/>
                <a:gd name="T3" fmla="*/ 1576 h 1593"/>
                <a:gd name="T4" fmla="*/ 466 w 919"/>
                <a:gd name="T5" fmla="*/ 1561 h 1593"/>
                <a:gd name="T6" fmla="*/ 478 w 919"/>
                <a:gd name="T7" fmla="*/ 1546 h 1593"/>
                <a:gd name="T8" fmla="*/ 490 w 919"/>
                <a:gd name="T9" fmla="*/ 1532 h 1593"/>
                <a:gd name="T10" fmla="*/ 504 w 919"/>
                <a:gd name="T11" fmla="*/ 1518 h 1593"/>
                <a:gd name="T12" fmla="*/ 516 w 919"/>
                <a:gd name="T13" fmla="*/ 1507 h 1593"/>
                <a:gd name="T14" fmla="*/ 529 w 919"/>
                <a:gd name="T15" fmla="*/ 1496 h 1593"/>
                <a:gd name="T16" fmla="*/ 542 w 919"/>
                <a:gd name="T17" fmla="*/ 1485 h 1593"/>
                <a:gd name="T18" fmla="*/ 556 w 919"/>
                <a:gd name="T19" fmla="*/ 1476 h 1593"/>
                <a:gd name="T20" fmla="*/ 569 w 919"/>
                <a:gd name="T21" fmla="*/ 1467 h 1593"/>
                <a:gd name="T22" fmla="*/ 583 w 919"/>
                <a:gd name="T23" fmla="*/ 1460 h 1593"/>
                <a:gd name="T24" fmla="*/ 597 w 919"/>
                <a:gd name="T25" fmla="*/ 1454 h 1593"/>
                <a:gd name="T26" fmla="*/ 611 w 919"/>
                <a:gd name="T27" fmla="*/ 1448 h 1593"/>
                <a:gd name="T28" fmla="*/ 626 w 919"/>
                <a:gd name="T29" fmla="*/ 1443 h 1593"/>
                <a:gd name="T30" fmla="*/ 640 w 919"/>
                <a:gd name="T31" fmla="*/ 1439 h 1593"/>
                <a:gd name="T32" fmla="*/ 655 w 919"/>
                <a:gd name="T33" fmla="*/ 1436 h 1593"/>
                <a:gd name="T34" fmla="*/ 670 w 919"/>
                <a:gd name="T35" fmla="*/ 1434 h 1593"/>
                <a:gd name="T36" fmla="*/ 685 w 919"/>
                <a:gd name="T37" fmla="*/ 1433 h 1593"/>
                <a:gd name="T38" fmla="*/ 700 w 919"/>
                <a:gd name="T39" fmla="*/ 1433 h 1593"/>
                <a:gd name="T40" fmla="*/ 716 w 919"/>
                <a:gd name="T41" fmla="*/ 1433 h 1593"/>
                <a:gd name="T42" fmla="*/ 731 w 919"/>
                <a:gd name="T43" fmla="*/ 1435 h 1593"/>
                <a:gd name="T44" fmla="*/ 748 w 919"/>
                <a:gd name="T45" fmla="*/ 1437 h 1593"/>
                <a:gd name="T46" fmla="*/ 764 w 919"/>
                <a:gd name="T47" fmla="*/ 1440 h 1593"/>
                <a:gd name="T48" fmla="*/ 780 w 919"/>
                <a:gd name="T49" fmla="*/ 1445 h 1593"/>
                <a:gd name="T50" fmla="*/ 797 w 919"/>
                <a:gd name="T51" fmla="*/ 1449 h 1593"/>
                <a:gd name="T52" fmla="*/ 814 w 919"/>
                <a:gd name="T53" fmla="*/ 1456 h 1593"/>
                <a:gd name="T54" fmla="*/ 830 w 919"/>
                <a:gd name="T55" fmla="*/ 1463 h 1593"/>
                <a:gd name="T56" fmla="*/ 848 w 919"/>
                <a:gd name="T57" fmla="*/ 1471 h 1593"/>
                <a:gd name="T58" fmla="*/ 866 w 919"/>
                <a:gd name="T59" fmla="*/ 1479 h 1593"/>
                <a:gd name="T60" fmla="*/ 883 w 919"/>
                <a:gd name="T61" fmla="*/ 1489 h 1593"/>
                <a:gd name="T62" fmla="*/ 900 w 919"/>
                <a:gd name="T63" fmla="*/ 1499 h 1593"/>
                <a:gd name="T64" fmla="*/ 919 w 919"/>
                <a:gd name="T65" fmla="*/ 1511 h 1593"/>
                <a:gd name="T66" fmla="*/ 155 w 919"/>
                <a:gd name="T67" fmla="*/ 0 h 1593"/>
                <a:gd name="T68" fmla="*/ 0 w 919"/>
                <a:gd name="T69" fmla="*/ 51 h 1593"/>
                <a:gd name="T70" fmla="*/ 442 w 919"/>
                <a:gd name="T71" fmla="*/ 1593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9" h="1593">
                  <a:moveTo>
                    <a:pt x="442" y="1593"/>
                  </a:moveTo>
                  <a:lnTo>
                    <a:pt x="455" y="1576"/>
                  </a:lnTo>
                  <a:lnTo>
                    <a:pt x="466" y="1561"/>
                  </a:lnTo>
                  <a:lnTo>
                    <a:pt x="478" y="1546"/>
                  </a:lnTo>
                  <a:lnTo>
                    <a:pt x="490" y="1532"/>
                  </a:lnTo>
                  <a:lnTo>
                    <a:pt x="504" y="1518"/>
                  </a:lnTo>
                  <a:lnTo>
                    <a:pt x="516" y="1507"/>
                  </a:lnTo>
                  <a:lnTo>
                    <a:pt x="529" y="1496"/>
                  </a:lnTo>
                  <a:lnTo>
                    <a:pt x="542" y="1485"/>
                  </a:lnTo>
                  <a:lnTo>
                    <a:pt x="556" y="1476"/>
                  </a:lnTo>
                  <a:lnTo>
                    <a:pt x="569" y="1467"/>
                  </a:lnTo>
                  <a:lnTo>
                    <a:pt x="583" y="1460"/>
                  </a:lnTo>
                  <a:lnTo>
                    <a:pt x="597" y="1454"/>
                  </a:lnTo>
                  <a:lnTo>
                    <a:pt x="611" y="1448"/>
                  </a:lnTo>
                  <a:lnTo>
                    <a:pt x="626" y="1443"/>
                  </a:lnTo>
                  <a:lnTo>
                    <a:pt x="640" y="1439"/>
                  </a:lnTo>
                  <a:lnTo>
                    <a:pt x="655" y="1436"/>
                  </a:lnTo>
                  <a:lnTo>
                    <a:pt x="670" y="1434"/>
                  </a:lnTo>
                  <a:lnTo>
                    <a:pt x="685" y="1433"/>
                  </a:lnTo>
                  <a:lnTo>
                    <a:pt x="700" y="1433"/>
                  </a:lnTo>
                  <a:lnTo>
                    <a:pt x="716" y="1433"/>
                  </a:lnTo>
                  <a:lnTo>
                    <a:pt x="731" y="1435"/>
                  </a:lnTo>
                  <a:lnTo>
                    <a:pt x="748" y="1437"/>
                  </a:lnTo>
                  <a:lnTo>
                    <a:pt x="764" y="1440"/>
                  </a:lnTo>
                  <a:lnTo>
                    <a:pt x="780" y="1445"/>
                  </a:lnTo>
                  <a:lnTo>
                    <a:pt x="797" y="1449"/>
                  </a:lnTo>
                  <a:lnTo>
                    <a:pt x="814" y="1456"/>
                  </a:lnTo>
                  <a:lnTo>
                    <a:pt x="830" y="1463"/>
                  </a:lnTo>
                  <a:lnTo>
                    <a:pt x="848" y="1471"/>
                  </a:lnTo>
                  <a:lnTo>
                    <a:pt x="866" y="1479"/>
                  </a:lnTo>
                  <a:lnTo>
                    <a:pt x="883" y="1489"/>
                  </a:lnTo>
                  <a:lnTo>
                    <a:pt x="900" y="1499"/>
                  </a:lnTo>
                  <a:lnTo>
                    <a:pt x="919" y="1511"/>
                  </a:lnTo>
                  <a:lnTo>
                    <a:pt x="155" y="0"/>
                  </a:lnTo>
                  <a:lnTo>
                    <a:pt x="0" y="51"/>
                  </a:lnTo>
                  <a:lnTo>
                    <a:pt x="442" y="159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2" name="Freeform 117"/>
            <p:cNvSpPr>
              <a:spLocks noEditPoints="1"/>
            </p:cNvSpPr>
            <p:nvPr/>
          </p:nvSpPr>
          <p:spPr bwMode="auto">
            <a:xfrm>
              <a:off x="215" y="2709"/>
              <a:ext cx="95" cy="78"/>
            </a:xfrm>
            <a:custGeom>
              <a:avLst/>
              <a:gdLst>
                <a:gd name="T0" fmla="*/ 192 w 853"/>
                <a:gd name="T1" fmla="*/ 185 h 706"/>
                <a:gd name="T2" fmla="*/ 270 w 853"/>
                <a:gd name="T3" fmla="*/ 166 h 706"/>
                <a:gd name="T4" fmla="*/ 368 w 853"/>
                <a:gd name="T5" fmla="*/ 339 h 706"/>
                <a:gd name="T6" fmla="*/ 315 w 853"/>
                <a:gd name="T7" fmla="*/ 309 h 706"/>
                <a:gd name="T8" fmla="*/ 248 w 853"/>
                <a:gd name="T9" fmla="*/ 330 h 706"/>
                <a:gd name="T10" fmla="*/ 195 w 853"/>
                <a:gd name="T11" fmla="*/ 352 h 706"/>
                <a:gd name="T12" fmla="*/ 217 w 853"/>
                <a:gd name="T13" fmla="*/ 292 h 706"/>
                <a:gd name="T14" fmla="*/ 318 w 853"/>
                <a:gd name="T15" fmla="*/ 224 h 706"/>
                <a:gd name="T16" fmla="*/ 348 w 853"/>
                <a:gd name="T17" fmla="*/ 258 h 706"/>
                <a:gd name="T18" fmla="*/ 412 w 853"/>
                <a:gd name="T19" fmla="*/ 287 h 706"/>
                <a:gd name="T20" fmla="*/ 445 w 853"/>
                <a:gd name="T21" fmla="*/ 207 h 706"/>
                <a:gd name="T22" fmla="*/ 428 w 853"/>
                <a:gd name="T23" fmla="*/ 185 h 706"/>
                <a:gd name="T24" fmla="*/ 553 w 853"/>
                <a:gd name="T25" fmla="*/ 151 h 706"/>
                <a:gd name="T26" fmla="*/ 616 w 853"/>
                <a:gd name="T27" fmla="*/ 177 h 706"/>
                <a:gd name="T28" fmla="*/ 556 w 853"/>
                <a:gd name="T29" fmla="*/ 205 h 706"/>
                <a:gd name="T30" fmla="*/ 495 w 853"/>
                <a:gd name="T31" fmla="*/ 239 h 706"/>
                <a:gd name="T32" fmla="*/ 482 w 853"/>
                <a:gd name="T33" fmla="*/ 293 h 706"/>
                <a:gd name="T34" fmla="*/ 618 w 853"/>
                <a:gd name="T35" fmla="*/ 443 h 706"/>
                <a:gd name="T36" fmla="*/ 619 w 853"/>
                <a:gd name="T37" fmla="*/ 536 h 706"/>
                <a:gd name="T38" fmla="*/ 568 w 853"/>
                <a:gd name="T39" fmla="*/ 604 h 706"/>
                <a:gd name="T40" fmla="*/ 496 w 853"/>
                <a:gd name="T41" fmla="*/ 619 h 706"/>
                <a:gd name="T42" fmla="*/ 419 w 853"/>
                <a:gd name="T43" fmla="*/ 602 h 706"/>
                <a:gd name="T44" fmla="*/ 368 w 853"/>
                <a:gd name="T45" fmla="*/ 524 h 706"/>
                <a:gd name="T46" fmla="*/ 186 w 853"/>
                <a:gd name="T47" fmla="*/ 426 h 706"/>
                <a:gd name="T48" fmla="*/ 216 w 853"/>
                <a:gd name="T49" fmla="*/ 517 h 706"/>
                <a:gd name="T50" fmla="*/ 316 w 853"/>
                <a:gd name="T51" fmla="*/ 539 h 706"/>
                <a:gd name="T52" fmla="*/ 357 w 853"/>
                <a:gd name="T53" fmla="*/ 536 h 706"/>
                <a:gd name="T54" fmla="*/ 419 w 853"/>
                <a:gd name="T55" fmla="*/ 615 h 706"/>
                <a:gd name="T56" fmla="*/ 467 w 853"/>
                <a:gd name="T57" fmla="*/ 653 h 706"/>
                <a:gd name="T58" fmla="*/ 405 w 853"/>
                <a:gd name="T59" fmla="*/ 655 h 706"/>
                <a:gd name="T60" fmla="*/ 342 w 853"/>
                <a:gd name="T61" fmla="*/ 672 h 706"/>
                <a:gd name="T62" fmla="*/ 315 w 853"/>
                <a:gd name="T63" fmla="*/ 592 h 706"/>
                <a:gd name="T64" fmla="*/ 176 w 853"/>
                <a:gd name="T65" fmla="*/ 653 h 706"/>
                <a:gd name="T66" fmla="*/ 90 w 853"/>
                <a:gd name="T67" fmla="*/ 593 h 706"/>
                <a:gd name="T68" fmla="*/ 47 w 853"/>
                <a:gd name="T69" fmla="*/ 542 h 706"/>
                <a:gd name="T70" fmla="*/ 17 w 853"/>
                <a:gd name="T71" fmla="*/ 454 h 706"/>
                <a:gd name="T72" fmla="*/ 0 w 853"/>
                <a:gd name="T73" fmla="*/ 333 h 706"/>
                <a:gd name="T74" fmla="*/ 752 w 853"/>
                <a:gd name="T75" fmla="*/ 48 h 706"/>
                <a:gd name="T76" fmla="*/ 818 w 853"/>
                <a:gd name="T77" fmla="*/ 137 h 706"/>
                <a:gd name="T78" fmla="*/ 852 w 853"/>
                <a:gd name="T79" fmla="*/ 226 h 706"/>
                <a:gd name="T80" fmla="*/ 848 w 853"/>
                <a:gd name="T81" fmla="*/ 324 h 706"/>
                <a:gd name="T82" fmla="*/ 817 w 853"/>
                <a:gd name="T83" fmla="*/ 419 h 706"/>
                <a:gd name="T84" fmla="*/ 768 w 853"/>
                <a:gd name="T85" fmla="*/ 499 h 706"/>
                <a:gd name="T86" fmla="*/ 700 w 853"/>
                <a:gd name="T87" fmla="*/ 527 h 706"/>
                <a:gd name="T88" fmla="*/ 657 w 853"/>
                <a:gd name="T89" fmla="*/ 582 h 706"/>
                <a:gd name="T90" fmla="*/ 622 w 853"/>
                <a:gd name="T91" fmla="*/ 566 h 706"/>
                <a:gd name="T92" fmla="*/ 637 w 853"/>
                <a:gd name="T93" fmla="*/ 473 h 706"/>
                <a:gd name="T94" fmla="*/ 623 w 853"/>
                <a:gd name="T95" fmla="*/ 399 h 706"/>
                <a:gd name="T96" fmla="*/ 706 w 853"/>
                <a:gd name="T97" fmla="*/ 343 h 706"/>
                <a:gd name="T98" fmla="*/ 684 w 853"/>
                <a:gd name="T99" fmla="*/ 250 h 706"/>
                <a:gd name="T100" fmla="*/ 432 w 853"/>
                <a:gd name="T101" fmla="*/ 119 h 706"/>
                <a:gd name="T102" fmla="*/ 442 w 853"/>
                <a:gd name="T103" fmla="*/ 67 h 706"/>
                <a:gd name="T104" fmla="*/ 502 w 853"/>
                <a:gd name="T105" fmla="*/ 74 h 706"/>
                <a:gd name="T106" fmla="*/ 289 w 853"/>
                <a:gd name="T107" fmla="*/ 115 h 706"/>
                <a:gd name="T108" fmla="*/ 259 w 853"/>
                <a:gd name="T109" fmla="*/ 36 h 706"/>
                <a:gd name="T110" fmla="*/ 308 w 853"/>
                <a:gd name="T111" fmla="*/ 2 h 706"/>
                <a:gd name="T112" fmla="*/ 365 w 853"/>
                <a:gd name="T113" fmla="*/ 1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3" h="706">
                  <a:moveTo>
                    <a:pt x="226" y="243"/>
                  </a:moveTo>
                  <a:lnTo>
                    <a:pt x="214" y="232"/>
                  </a:lnTo>
                  <a:lnTo>
                    <a:pt x="205" y="221"/>
                  </a:lnTo>
                  <a:lnTo>
                    <a:pt x="198" y="212"/>
                  </a:lnTo>
                  <a:lnTo>
                    <a:pt x="194" y="204"/>
                  </a:lnTo>
                  <a:lnTo>
                    <a:pt x="192" y="197"/>
                  </a:lnTo>
                  <a:lnTo>
                    <a:pt x="190" y="191"/>
                  </a:lnTo>
                  <a:lnTo>
                    <a:pt x="192" y="185"/>
                  </a:lnTo>
                  <a:lnTo>
                    <a:pt x="194" y="180"/>
                  </a:lnTo>
                  <a:lnTo>
                    <a:pt x="209" y="164"/>
                  </a:lnTo>
                  <a:lnTo>
                    <a:pt x="222" y="147"/>
                  </a:lnTo>
                  <a:lnTo>
                    <a:pt x="237" y="151"/>
                  </a:lnTo>
                  <a:lnTo>
                    <a:pt x="257" y="154"/>
                  </a:lnTo>
                  <a:lnTo>
                    <a:pt x="263" y="157"/>
                  </a:lnTo>
                  <a:lnTo>
                    <a:pt x="267" y="161"/>
                  </a:lnTo>
                  <a:lnTo>
                    <a:pt x="270" y="166"/>
                  </a:lnTo>
                  <a:lnTo>
                    <a:pt x="274" y="173"/>
                  </a:lnTo>
                  <a:lnTo>
                    <a:pt x="276" y="182"/>
                  </a:lnTo>
                  <a:lnTo>
                    <a:pt x="277" y="193"/>
                  </a:lnTo>
                  <a:lnTo>
                    <a:pt x="277" y="207"/>
                  </a:lnTo>
                  <a:lnTo>
                    <a:pt x="276" y="223"/>
                  </a:lnTo>
                  <a:lnTo>
                    <a:pt x="226" y="243"/>
                  </a:lnTo>
                  <a:close/>
                  <a:moveTo>
                    <a:pt x="373" y="399"/>
                  </a:moveTo>
                  <a:lnTo>
                    <a:pt x="368" y="339"/>
                  </a:lnTo>
                  <a:lnTo>
                    <a:pt x="362" y="332"/>
                  </a:lnTo>
                  <a:lnTo>
                    <a:pt x="356" y="327"/>
                  </a:lnTo>
                  <a:lnTo>
                    <a:pt x="349" y="322"/>
                  </a:lnTo>
                  <a:lnTo>
                    <a:pt x="343" y="318"/>
                  </a:lnTo>
                  <a:lnTo>
                    <a:pt x="336" y="314"/>
                  </a:lnTo>
                  <a:lnTo>
                    <a:pt x="329" y="312"/>
                  </a:lnTo>
                  <a:lnTo>
                    <a:pt x="323" y="310"/>
                  </a:lnTo>
                  <a:lnTo>
                    <a:pt x="315" y="309"/>
                  </a:lnTo>
                  <a:lnTo>
                    <a:pt x="302" y="308"/>
                  </a:lnTo>
                  <a:lnTo>
                    <a:pt x="287" y="308"/>
                  </a:lnTo>
                  <a:lnTo>
                    <a:pt x="273" y="311"/>
                  </a:lnTo>
                  <a:lnTo>
                    <a:pt x="259" y="314"/>
                  </a:lnTo>
                  <a:lnTo>
                    <a:pt x="257" y="320"/>
                  </a:lnTo>
                  <a:lnTo>
                    <a:pt x="255" y="324"/>
                  </a:lnTo>
                  <a:lnTo>
                    <a:pt x="252" y="328"/>
                  </a:lnTo>
                  <a:lnTo>
                    <a:pt x="248" y="330"/>
                  </a:lnTo>
                  <a:lnTo>
                    <a:pt x="240" y="332"/>
                  </a:lnTo>
                  <a:lnTo>
                    <a:pt x="232" y="333"/>
                  </a:lnTo>
                  <a:lnTo>
                    <a:pt x="223" y="334"/>
                  </a:lnTo>
                  <a:lnTo>
                    <a:pt x="213" y="338"/>
                  </a:lnTo>
                  <a:lnTo>
                    <a:pt x="208" y="340"/>
                  </a:lnTo>
                  <a:lnTo>
                    <a:pt x="203" y="342"/>
                  </a:lnTo>
                  <a:lnTo>
                    <a:pt x="198" y="347"/>
                  </a:lnTo>
                  <a:lnTo>
                    <a:pt x="195" y="352"/>
                  </a:lnTo>
                  <a:lnTo>
                    <a:pt x="190" y="342"/>
                  </a:lnTo>
                  <a:lnTo>
                    <a:pt x="189" y="333"/>
                  </a:lnTo>
                  <a:lnTo>
                    <a:pt x="190" y="326"/>
                  </a:lnTo>
                  <a:lnTo>
                    <a:pt x="193" y="318"/>
                  </a:lnTo>
                  <a:lnTo>
                    <a:pt x="197" y="310"/>
                  </a:lnTo>
                  <a:lnTo>
                    <a:pt x="203" y="304"/>
                  </a:lnTo>
                  <a:lnTo>
                    <a:pt x="209" y="298"/>
                  </a:lnTo>
                  <a:lnTo>
                    <a:pt x="217" y="292"/>
                  </a:lnTo>
                  <a:lnTo>
                    <a:pt x="216" y="288"/>
                  </a:lnTo>
                  <a:lnTo>
                    <a:pt x="216" y="283"/>
                  </a:lnTo>
                  <a:lnTo>
                    <a:pt x="217" y="279"/>
                  </a:lnTo>
                  <a:lnTo>
                    <a:pt x="219" y="275"/>
                  </a:lnTo>
                  <a:lnTo>
                    <a:pt x="226" y="270"/>
                  </a:lnTo>
                  <a:lnTo>
                    <a:pt x="233" y="264"/>
                  </a:lnTo>
                  <a:lnTo>
                    <a:pt x="233" y="264"/>
                  </a:lnTo>
                  <a:lnTo>
                    <a:pt x="318" y="224"/>
                  </a:lnTo>
                  <a:lnTo>
                    <a:pt x="309" y="234"/>
                  </a:lnTo>
                  <a:lnTo>
                    <a:pt x="305" y="241"/>
                  </a:lnTo>
                  <a:lnTo>
                    <a:pt x="304" y="248"/>
                  </a:lnTo>
                  <a:lnTo>
                    <a:pt x="303" y="252"/>
                  </a:lnTo>
                  <a:lnTo>
                    <a:pt x="316" y="252"/>
                  </a:lnTo>
                  <a:lnTo>
                    <a:pt x="327" y="253"/>
                  </a:lnTo>
                  <a:lnTo>
                    <a:pt x="338" y="255"/>
                  </a:lnTo>
                  <a:lnTo>
                    <a:pt x="348" y="258"/>
                  </a:lnTo>
                  <a:lnTo>
                    <a:pt x="358" y="261"/>
                  </a:lnTo>
                  <a:lnTo>
                    <a:pt x="367" y="264"/>
                  </a:lnTo>
                  <a:lnTo>
                    <a:pt x="375" y="269"/>
                  </a:lnTo>
                  <a:lnTo>
                    <a:pt x="383" y="273"/>
                  </a:lnTo>
                  <a:lnTo>
                    <a:pt x="404" y="290"/>
                  </a:lnTo>
                  <a:lnTo>
                    <a:pt x="412" y="298"/>
                  </a:lnTo>
                  <a:lnTo>
                    <a:pt x="412" y="295"/>
                  </a:lnTo>
                  <a:lnTo>
                    <a:pt x="412" y="287"/>
                  </a:lnTo>
                  <a:lnTo>
                    <a:pt x="413" y="274"/>
                  </a:lnTo>
                  <a:lnTo>
                    <a:pt x="416" y="259"/>
                  </a:lnTo>
                  <a:lnTo>
                    <a:pt x="418" y="250"/>
                  </a:lnTo>
                  <a:lnTo>
                    <a:pt x="422" y="242"/>
                  </a:lnTo>
                  <a:lnTo>
                    <a:pt x="426" y="233"/>
                  </a:lnTo>
                  <a:lnTo>
                    <a:pt x="432" y="224"/>
                  </a:lnTo>
                  <a:lnTo>
                    <a:pt x="437" y="215"/>
                  </a:lnTo>
                  <a:lnTo>
                    <a:pt x="445" y="207"/>
                  </a:lnTo>
                  <a:lnTo>
                    <a:pt x="454" y="201"/>
                  </a:lnTo>
                  <a:lnTo>
                    <a:pt x="464" y="194"/>
                  </a:lnTo>
                  <a:lnTo>
                    <a:pt x="458" y="188"/>
                  </a:lnTo>
                  <a:lnTo>
                    <a:pt x="452" y="184"/>
                  </a:lnTo>
                  <a:lnTo>
                    <a:pt x="447" y="183"/>
                  </a:lnTo>
                  <a:lnTo>
                    <a:pt x="443" y="183"/>
                  </a:lnTo>
                  <a:lnTo>
                    <a:pt x="436" y="184"/>
                  </a:lnTo>
                  <a:lnTo>
                    <a:pt x="428" y="185"/>
                  </a:lnTo>
                  <a:lnTo>
                    <a:pt x="428" y="185"/>
                  </a:lnTo>
                  <a:lnTo>
                    <a:pt x="522" y="143"/>
                  </a:lnTo>
                  <a:lnTo>
                    <a:pt x="528" y="143"/>
                  </a:lnTo>
                  <a:lnTo>
                    <a:pt x="537" y="144"/>
                  </a:lnTo>
                  <a:lnTo>
                    <a:pt x="542" y="145"/>
                  </a:lnTo>
                  <a:lnTo>
                    <a:pt x="546" y="146"/>
                  </a:lnTo>
                  <a:lnTo>
                    <a:pt x="551" y="148"/>
                  </a:lnTo>
                  <a:lnTo>
                    <a:pt x="553" y="151"/>
                  </a:lnTo>
                  <a:lnTo>
                    <a:pt x="564" y="151"/>
                  </a:lnTo>
                  <a:lnTo>
                    <a:pt x="573" y="152"/>
                  </a:lnTo>
                  <a:lnTo>
                    <a:pt x="582" y="154"/>
                  </a:lnTo>
                  <a:lnTo>
                    <a:pt x="591" y="157"/>
                  </a:lnTo>
                  <a:lnTo>
                    <a:pt x="597" y="161"/>
                  </a:lnTo>
                  <a:lnTo>
                    <a:pt x="605" y="165"/>
                  </a:lnTo>
                  <a:lnTo>
                    <a:pt x="611" y="171"/>
                  </a:lnTo>
                  <a:lnTo>
                    <a:pt x="616" y="177"/>
                  </a:lnTo>
                  <a:lnTo>
                    <a:pt x="608" y="177"/>
                  </a:lnTo>
                  <a:lnTo>
                    <a:pt x="602" y="178"/>
                  </a:lnTo>
                  <a:lnTo>
                    <a:pt x="595" y="180"/>
                  </a:lnTo>
                  <a:lnTo>
                    <a:pt x="589" y="183"/>
                  </a:lnTo>
                  <a:lnTo>
                    <a:pt x="579" y="188"/>
                  </a:lnTo>
                  <a:lnTo>
                    <a:pt x="572" y="195"/>
                  </a:lnTo>
                  <a:lnTo>
                    <a:pt x="564" y="201"/>
                  </a:lnTo>
                  <a:lnTo>
                    <a:pt x="556" y="205"/>
                  </a:lnTo>
                  <a:lnTo>
                    <a:pt x="552" y="206"/>
                  </a:lnTo>
                  <a:lnTo>
                    <a:pt x="547" y="206"/>
                  </a:lnTo>
                  <a:lnTo>
                    <a:pt x="543" y="205"/>
                  </a:lnTo>
                  <a:lnTo>
                    <a:pt x="537" y="203"/>
                  </a:lnTo>
                  <a:lnTo>
                    <a:pt x="525" y="210"/>
                  </a:lnTo>
                  <a:lnTo>
                    <a:pt x="513" y="217"/>
                  </a:lnTo>
                  <a:lnTo>
                    <a:pt x="503" y="227"/>
                  </a:lnTo>
                  <a:lnTo>
                    <a:pt x="495" y="239"/>
                  </a:lnTo>
                  <a:lnTo>
                    <a:pt x="491" y="244"/>
                  </a:lnTo>
                  <a:lnTo>
                    <a:pt x="488" y="251"/>
                  </a:lnTo>
                  <a:lnTo>
                    <a:pt x="485" y="258"/>
                  </a:lnTo>
                  <a:lnTo>
                    <a:pt x="484" y="264"/>
                  </a:lnTo>
                  <a:lnTo>
                    <a:pt x="483" y="271"/>
                  </a:lnTo>
                  <a:lnTo>
                    <a:pt x="482" y="279"/>
                  </a:lnTo>
                  <a:lnTo>
                    <a:pt x="482" y="285"/>
                  </a:lnTo>
                  <a:lnTo>
                    <a:pt x="482" y="293"/>
                  </a:lnTo>
                  <a:lnTo>
                    <a:pt x="516" y="337"/>
                  </a:lnTo>
                  <a:lnTo>
                    <a:pt x="373" y="399"/>
                  </a:lnTo>
                  <a:close/>
                  <a:moveTo>
                    <a:pt x="547" y="344"/>
                  </a:moveTo>
                  <a:lnTo>
                    <a:pt x="573" y="377"/>
                  </a:lnTo>
                  <a:lnTo>
                    <a:pt x="602" y="412"/>
                  </a:lnTo>
                  <a:lnTo>
                    <a:pt x="607" y="422"/>
                  </a:lnTo>
                  <a:lnTo>
                    <a:pt x="614" y="433"/>
                  </a:lnTo>
                  <a:lnTo>
                    <a:pt x="618" y="443"/>
                  </a:lnTo>
                  <a:lnTo>
                    <a:pt x="623" y="454"/>
                  </a:lnTo>
                  <a:lnTo>
                    <a:pt x="626" y="464"/>
                  </a:lnTo>
                  <a:lnTo>
                    <a:pt x="628" y="475"/>
                  </a:lnTo>
                  <a:lnTo>
                    <a:pt x="628" y="487"/>
                  </a:lnTo>
                  <a:lnTo>
                    <a:pt x="628" y="498"/>
                  </a:lnTo>
                  <a:lnTo>
                    <a:pt x="626" y="513"/>
                  </a:lnTo>
                  <a:lnTo>
                    <a:pt x="623" y="525"/>
                  </a:lnTo>
                  <a:lnTo>
                    <a:pt x="619" y="536"/>
                  </a:lnTo>
                  <a:lnTo>
                    <a:pt x="615" y="546"/>
                  </a:lnTo>
                  <a:lnTo>
                    <a:pt x="611" y="554"/>
                  </a:lnTo>
                  <a:lnTo>
                    <a:pt x="606" y="562"/>
                  </a:lnTo>
                  <a:lnTo>
                    <a:pt x="601" y="568"/>
                  </a:lnTo>
                  <a:lnTo>
                    <a:pt x="596" y="575"/>
                  </a:lnTo>
                  <a:lnTo>
                    <a:pt x="585" y="586"/>
                  </a:lnTo>
                  <a:lnTo>
                    <a:pt x="574" y="597"/>
                  </a:lnTo>
                  <a:lnTo>
                    <a:pt x="568" y="604"/>
                  </a:lnTo>
                  <a:lnTo>
                    <a:pt x="563" y="611"/>
                  </a:lnTo>
                  <a:lnTo>
                    <a:pt x="558" y="619"/>
                  </a:lnTo>
                  <a:lnTo>
                    <a:pt x="554" y="628"/>
                  </a:lnTo>
                  <a:lnTo>
                    <a:pt x="543" y="623"/>
                  </a:lnTo>
                  <a:lnTo>
                    <a:pt x="533" y="621"/>
                  </a:lnTo>
                  <a:lnTo>
                    <a:pt x="523" y="620"/>
                  </a:lnTo>
                  <a:lnTo>
                    <a:pt x="514" y="619"/>
                  </a:lnTo>
                  <a:lnTo>
                    <a:pt x="496" y="619"/>
                  </a:lnTo>
                  <a:lnTo>
                    <a:pt x="481" y="619"/>
                  </a:lnTo>
                  <a:lnTo>
                    <a:pt x="472" y="619"/>
                  </a:lnTo>
                  <a:lnTo>
                    <a:pt x="464" y="619"/>
                  </a:lnTo>
                  <a:lnTo>
                    <a:pt x="456" y="617"/>
                  </a:lnTo>
                  <a:lnTo>
                    <a:pt x="447" y="615"/>
                  </a:lnTo>
                  <a:lnTo>
                    <a:pt x="438" y="612"/>
                  </a:lnTo>
                  <a:lnTo>
                    <a:pt x="429" y="607"/>
                  </a:lnTo>
                  <a:lnTo>
                    <a:pt x="419" y="602"/>
                  </a:lnTo>
                  <a:lnTo>
                    <a:pt x="409" y="594"/>
                  </a:lnTo>
                  <a:lnTo>
                    <a:pt x="401" y="586"/>
                  </a:lnTo>
                  <a:lnTo>
                    <a:pt x="392" y="576"/>
                  </a:lnTo>
                  <a:lnTo>
                    <a:pt x="385" y="567"/>
                  </a:lnTo>
                  <a:lnTo>
                    <a:pt x="379" y="557"/>
                  </a:lnTo>
                  <a:lnTo>
                    <a:pt x="375" y="546"/>
                  </a:lnTo>
                  <a:lnTo>
                    <a:pt x="372" y="535"/>
                  </a:lnTo>
                  <a:lnTo>
                    <a:pt x="368" y="524"/>
                  </a:lnTo>
                  <a:lnTo>
                    <a:pt x="366" y="513"/>
                  </a:lnTo>
                  <a:lnTo>
                    <a:pt x="363" y="489"/>
                  </a:lnTo>
                  <a:lnTo>
                    <a:pt x="361" y="466"/>
                  </a:lnTo>
                  <a:lnTo>
                    <a:pt x="357" y="443"/>
                  </a:lnTo>
                  <a:lnTo>
                    <a:pt x="352" y="420"/>
                  </a:lnTo>
                  <a:lnTo>
                    <a:pt x="547" y="344"/>
                  </a:lnTo>
                  <a:close/>
                  <a:moveTo>
                    <a:pt x="186" y="415"/>
                  </a:moveTo>
                  <a:lnTo>
                    <a:pt x="186" y="426"/>
                  </a:lnTo>
                  <a:lnTo>
                    <a:pt x="186" y="437"/>
                  </a:lnTo>
                  <a:lnTo>
                    <a:pt x="188" y="449"/>
                  </a:lnTo>
                  <a:lnTo>
                    <a:pt x="190" y="461"/>
                  </a:lnTo>
                  <a:lnTo>
                    <a:pt x="194" y="474"/>
                  </a:lnTo>
                  <a:lnTo>
                    <a:pt x="197" y="485"/>
                  </a:lnTo>
                  <a:lnTo>
                    <a:pt x="203" y="497"/>
                  </a:lnTo>
                  <a:lnTo>
                    <a:pt x="208" y="507"/>
                  </a:lnTo>
                  <a:lnTo>
                    <a:pt x="216" y="517"/>
                  </a:lnTo>
                  <a:lnTo>
                    <a:pt x="224" y="526"/>
                  </a:lnTo>
                  <a:lnTo>
                    <a:pt x="234" y="534"/>
                  </a:lnTo>
                  <a:lnTo>
                    <a:pt x="245" y="541"/>
                  </a:lnTo>
                  <a:lnTo>
                    <a:pt x="257" y="546"/>
                  </a:lnTo>
                  <a:lnTo>
                    <a:pt x="270" y="548"/>
                  </a:lnTo>
                  <a:lnTo>
                    <a:pt x="285" y="550"/>
                  </a:lnTo>
                  <a:lnTo>
                    <a:pt x="302" y="550"/>
                  </a:lnTo>
                  <a:lnTo>
                    <a:pt x="316" y="539"/>
                  </a:lnTo>
                  <a:lnTo>
                    <a:pt x="329" y="527"/>
                  </a:lnTo>
                  <a:lnTo>
                    <a:pt x="336" y="521"/>
                  </a:lnTo>
                  <a:lnTo>
                    <a:pt x="340" y="514"/>
                  </a:lnTo>
                  <a:lnTo>
                    <a:pt x="346" y="506"/>
                  </a:lnTo>
                  <a:lnTo>
                    <a:pt x="349" y="497"/>
                  </a:lnTo>
                  <a:lnTo>
                    <a:pt x="356" y="512"/>
                  </a:lnTo>
                  <a:lnTo>
                    <a:pt x="356" y="524"/>
                  </a:lnTo>
                  <a:lnTo>
                    <a:pt x="357" y="536"/>
                  </a:lnTo>
                  <a:lnTo>
                    <a:pt x="361" y="548"/>
                  </a:lnTo>
                  <a:lnTo>
                    <a:pt x="365" y="561"/>
                  </a:lnTo>
                  <a:lnTo>
                    <a:pt x="371" y="572"/>
                  </a:lnTo>
                  <a:lnTo>
                    <a:pt x="377" y="583"/>
                  </a:lnTo>
                  <a:lnTo>
                    <a:pt x="386" y="593"/>
                  </a:lnTo>
                  <a:lnTo>
                    <a:pt x="396" y="601"/>
                  </a:lnTo>
                  <a:lnTo>
                    <a:pt x="408" y="609"/>
                  </a:lnTo>
                  <a:lnTo>
                    <a:pt x="419" y="615"/>
                  </a:lnTo>
                  <a:lnTo>
                    <a:pt x="429" y="621"/>
                  </a:lnTo>
                  <a:lnTo>
                    <a:pt x="439" y="624"/>
                  </a:lnTo>
                  <a:lnTo>
                    <a:pt x="448" y="628"/>
                  </a:lnTo>
                  <a:lnTo>
                    <a:pt x="456" y="630"/>
                  </a:lnTo>
                  <a:lnTo>
                    <a:pt x="464" y="631"/>
                  </a:lnTo>
                  <a:lnTo>
                    <a:pt x="473" y="632"/>
                  </a:lnTo>
                  <a:lnTo>
                    <a:pt x="471" y="642"/>
                  </a:lnTo>
                  <a:lnTo>
                    <a:pt x="467" y="653"/>
                  </a:lnTo>
                  <a:lnTo>
                    <a:pt x="463" y="663"/>
                  </a:lnTo>
                  <a:lnTo>
                    <a:pt x="457" y="673"/>
                  </a:lnTo>
                  <a:lnTo>
                    <a:pt x="448" y="669"/>
                  </a:lnTo>
                  <a:lnTo>
                    <a:pt x="439" y="664"/>
                  </a:lnTo>
                  <a:lnTo>
                    <a:pt x="431" y="661"/>
                  </a:lnTo>
                  <a:lnTo>
                    <a:pt x="422" y="658"/>
                  </a:lnTo>
                  <a:lnTo>
                    <a:pt x="413" y="656"/>
                  </a:lnTo>
                  <a:lnTo>
                    <a:pt x="405" y="655"/>
                  </a:lnTo>
                  <a:lnTo>
                    <a:pt x="396" y="654"/>
                  </a:lnTo>
                  <a:lnTo>
                    <a:pt x="388" y="655"/>
                  </a:lnTo>
                  <a:lnTo>
                    <a:pt x="381" y="656"/>
                  </a:lnTo>
                  <a:lnTo>
                    <a:pt x="372" y="658"/>
                  </a:lnTo>
                  <a:lnTo>
                    <a:pt x="364" y="661"/>
                  </a:lnTo>
                  <a:lnTo>
                    <a:pt x="356" y="663"/>
                  </a:lnTo>
                  <a:lnTo>
                    <a:pt x="348" y="668"/>
                  </a:lnTo>
                  <a:lnTo>
                    <a:pt x="342" y="672"/>
                  </a:lnTo>
                  <a:lnTo>
                    <a:pt x="334" y="678"/>
                  </a:lnTo>
                  <a:lnTo>
                    <a:pt x="326" y="684"/>
                  </a:lnTo>
                  <a:lnTo>
                    <a:pt x="316" y="683"/>
                  </a:lnTo>
                  <a:lnTo>
                    <a:pt x="305" y="683"/>
                  </a:lnTo>
                  <a:lnTo>
                    <a:pt x="294" y="683"/>
                  </a:lnTo>
                  <a:lnTo>
                    <a:pt x="284" y="683"/>
                  </a:lnTo>
                  <a:lnTo>
                    <a:pt x="284" y="683"/>
                  </a:lnTo>
                  <a:lnTo>
                    <a:pt x="315" y="592"/>
                  </a:lnTo>
                  <a:lnTo>
                    <a:pt x="256" y="682"/>
                  </a:lnTo>
                  <a:lnTo>
                    <a:pt x="245" y="678"/>
                  </a:lnTo>
                  <a:lnTo>
                    <a:pt x="235" y="674"/>
                  </a:lnTo>
                  <a:lnTo>
                    <a:pt x="224" y="671"/>
                  </a:lnTo>
                  <a:lnTo>
                    <a:pt x="214" y="667"/>
                  </a:lnTo>
                  <a:lnTo>
                    <a:pt x="258" y="591"/>
                  </a:lnTo>
                  <a:lnTo>
                    <a:pt x="186" y="659"/>
                  </a:lnTo>
                  <a:lnTo>
                    <a:pt x="176" y="653"/>
                  </a:lnTo>
                  <a:lnTo>
                    <a:pt x="166" y="649"/>
                  </a:lnTo>
                  <a:lnTo>
                    <a:pt x="157" y="642"/>
                  </a:lnTo>
                  <a:lnTo>
                    <a:pt x="147" y="636"/>
                  </a:lnTo>
                  <a:lnTo>
                    <a:pt x="216" y="575"/>
                  </a:lnTo>
                  <a:lnTo>
                    <a:pt x="127" y="622"/>
                  </a:lnTo>
                  <a:lnTo>
                    <a:pt x="115" y="612"/>
                  </a:lnTo>
                  <a:lnTo>
                    <a:pt x="103" y="603"/>
                  </a:lnTo>
                  <a:lnTo>
                    <a:pt x="90" y="593"/>
                  </a:lnTo>
                  <a:lnTo>
                    <a:pt x="78" y="585"/>
                  </a:lnTo>
                  <a:lnTo>
                    <a:pt x="182" y="545"/>
                  </a:lnTo>
                  <a:lnTo>
                    <a:pt x="58" y="556"/>
                  </a:lnTo>
                  <a:lnTo>
                    <a:pt x="54" y="551"/>
                  </a:lnTo>
                  <a:lnTo>
                    <a:pt x="51" y="546"/>
                  </a:lnTo>
                  <a:lnTo>
                    <a:pt x="50" y="544"/>
                  </a:lnTo>
                  <a:lnTo>
                    <a:pt x="48" y="543"/>
                  </a:lnTo>
                  <a:lnTo>
                    <a:pt x="47" y="542"/>
                  </a:lnTo>
                  <a:lnTo>
                    <a:pt x="44" y="542"/>
                  </a:lnTo>
                  <a:lnTo>
                    <a:pt x="40" y="531"/>
                  </a:lnTo>
                  <a:lnTo>
                    <a:pt x="38" y="518"/>
                  </a:lnTo>
                  <a:lnTo>
                    <a:pt x="35" y="507"/>
                  </a:lnTo>
                  <a:lnTo>
                    <a:pt x="31" y="495"/>
                  </a:lnTo>
                  <a:lnTo>
                    <a:pt x="169" y="499"/>
                  </a:lnTo>
                  <a:lnTo>
                    <a:pt x="18" y="467"/>
                  </a:lnTo>
                  <a:lnTo>
                    <a:pt x="17" y="454"/>
                  </a:lnTo>
                  <a:lnTo>
                    <a:pt x="15" y="441"/>
                  </a:lnTo>
                  <a:lnTo>
                    <a:pt x="14" y="429"/>
                  </a:lnTo>
                  <a:lnTo>
                    <a:pt x="13" y="417"/>
                  </a:lnTo>
                  <a:lnTo>
                    <a:pt x="139" y="449"/>
                  </a:lnTo>
                  <a:lnTo>
                    <a:pt x="6" y="389"/>
                  </a:lnTo>
                  <a:lnTo>
                    <a:pt x="3" y="365"/>
                  </a:lnTo>
                  <a:lnTo>
                    <a:pt x="1" y="346"/>
                  </a:lnTo>
                  <a:lnTo>
                    <a:pt x="0" y="333"/>
                  </a:lnTo>
                  <a:lnTo>
                    <a:pt x="0" y="329"/>
                  </a:lnTo>
                  <a:lnTo>
                    <a:pt x="186" y="415"/>
                  </a:lnTo>
                  <a:close/>
                  <a:moveTo>
                    <a:pt x="227" y="688"/>
                  </a:moveTo>
                  <a:lnTo>
                    <a:pt x="219" y="706"/>
                  </a:lnTo>
                  <a:lnTo>
                    <a:pt x="227" y="688"/>
                  </a:lnTo>
                  <a:close/>
                  <a:moveTo>
                    <a:pt x="730" y="28"/>
                  </a:moveTo>
                  <a:lnTo>
                    <a:pt x="742" y="38"/>
                  </a:lnTo>
                  <a:lnTo>
                    <a:pt x="752" y="48"/>
                  </a:lnTo>
                  <a:lnTo>
                    <a:pt x="762" y="60"/>
                  </a:lnTo>
                  <a:lnTo>
                    <a:pt x="771" y="71"/>
                  </a:lnTo>
                  <a:lnTo>
                    <a:pt x="717" y="209"/>
                  </a:lnTo>
                  <a:lnTo>
                    <a:pt x="792" y="94"/>
                  </a:lnTo>
                  <a:lnTo>
                    <a:pt x="797" y="105"/>
                  </a:lnTo>
                  <a:lnTo>
                    <a:pt x="803" y="116"/>
                  </a:lnTo>
                  <a:lnTo>
                    <a:pt x="811" y="127"/>
                  </a:lnTo>
                  <a:lnTo>
                    <a:pt x="818" y="137"/>
                  </a:lnTo>
                  <a:lnTo>
                    <a:pt x="737" y="265"/>
                  </a:lnTo>
                  <a:lnTo>
                    <a:pt x="832" y="176"/>
                  </a:lnTo>
                  <a:lnTo>
                    <a:pt x="835" y="183"/>
                  </a:lnTo>
                  <a:lnTo>
                    <a:pt x="838" y="191"/>
                  </a:lnTo>
                  <a:lnTo>
                    <a:pt x="841" y="201"/>
                  </a:lnTo>
                  <a:lnTo>
                    <a:pt x="844" y="212"/>
                  </a:lnTo>
                  <a:lnTo>
                    <a:pt x="848" y="219"/>
                  </a:lnTo>
                  <a:lnTo>
                    <a:pt x="852" y="226"/>
                  </a:lnTo>
                  <a:lnTo>
                    <a:pt x="757" y="308"/>
                  </a:lnTo>
                  <a:lnTo>
                    <a:pt x="851" y="261"/>
                  </a:lnTo>
                  <a:lnTo>
                    <a:pt x="852" y="270"/>
                  </a:lnTo>
                  <a:lnTo>
                    <a:pt x="853" y="278"/>
                  </a:lnTo>
                  <a:lnTo>
                    <a:pt x="853" y="285"/>
                  </a:lnTo>
                  <a:lnTo>
                    <a:pt x="852" y="293"/>
                  </a:lnTo>
                  <a:lnTo>
                    <a:pt x="850" y="309"/>
                  </a:lnTo>
                  <a:lnTo>
                    <a:pt x="848" y="324"/>
                  </a:lnTo>
                  <a:lnTo>
                    <a:pt x="748" y="350"/>
                  </a:lnTo>
                  <a:lnTo>
                    <a:pt x="841" y="346"/>
                  </a:lnTo>
                  <a:lnTo>
                    <a:pt x="840" y="358"/>
                  </a:lnTo>
                  <a:lnTo>
                    <a:pt x="836" y="369"/>
                  </a:lnTo>
                  <a:lnTo>
                    <a:pt x="834" y="380"/>
                  </a:lnTo>
                  <a:lnTo>
                    <a:pt x="833" y="391"/>
                  </a:lnTo>
                  <a:lnTo>
                    <a:pt x="733" y="396"/>
                  </a:lnTo>
                  <a:lnTo>
                    <a:pt x="817" y="419"/>
                  </a:lnTo>
                  <a:lnTo>
                    <a:pt x="813" y="427"/>
                  </a:lnTo>
                  <a:lnTo>
                    <a:pt x="808" y="436"/>
                  </a:lnTo>
                  <a:lnTo>
                    <a:pt x="804" y="446"/>
                  </a:lnTo>
                  <a:lnTo>
                    <a:pt x="803" y="454"/>
                  </a:lnTo>
                  <a:lnTo>
                    <a:pt x="686" y="437"/>
                  </a:lnTo>
                  <a:lnTo>
                    <a:pt x="781" y="482"/>
                  </a:lnTo>
                  <a:lnTo>
                    <a:pt x="775" y="492"/>
                  </a:lnTo>
                  <a:lnTo>
                    <a:pt x="768" y="499"/>
                  </a:lnTo>
                  <a:lnTo>
                    <a:pt x="761" y="507"/>
                  </a:lnTo>
                  <a:lnTo>
                    <a:pt x="751" y="516"/>
                  </a:lnTo>
                  <a:lnTo>
                    <a:pt x="742" y="516"/>
                  </a:lnTo>
                  <a:lnTo>
                    <a:pt x="732" y="517"/>
                  </a:lnTo>
                  <a:lnTo>
                    <a:pt x="723" y="518"/>
                  </a:lnTo>
                  <a:lnTo>
                    <a:pt x="715" y="521"/>
                  </a:lnTo>
                  <a:lnTo>
                    <a:pt x="706" y="524"/>
                  </a:lnTo>
                  <a:lnTo>
                    <a:pt x="700" y="527"/>
                  </a:lnTo>
                  <a:lnTo>
                    <a:pt x="692" y="532"/>
                  </a:lnTo>
                  <a:lnTo>
                    <a:pt x="685" y="537"/>
                  </a:lnTo>
                  <a:lnTo>
                    <a:pt x="680" y="543"/>
                  </a:lnTo>
                  <a:lnTo>
                    <a:pt x="674" y="550"/>
                  </a:lnTo>
                  <a:lnTo>
                    <a:pt x="670" y="556"/>
                  </a:lnTo>
                  <a:lnTo>
                    <a:pt x="665" y="564"/>
                  </a:lnTo>
                  <a:lnTo>
                    <a:pt x="661" y="573"/>
                  </a:lnTo>
                  <a:lnTo>
                    <a:pt x="657" y="582"/>
                  </a:lnTo>
                  <a:lnTo>
                    <a:pt x="655" y="592"/>
                  </a:lnTo>
                  <a:lnTo>
                    <a:pt x="653" y="602"/>
                  </a:lnTo>
                  <a:lnTo>
                    <a:pt x="638" y="596"/>
                  </a:lnTo>
                  <a:lnTo>
                    <a:pt x="627" y="591"/>
                  </a:lnTo>
                  <a:lnTo>
                    <a:pt x="618" y="585"/>
                  </a:lnTo>
                  <a:lnTo>
                    <a:pt x="612" y="580"/>
                  </a:lnTo>
                  <a:lnTo>
                    <a:pt x="616" y="574"/>
                  </a:lnTo>
                  <a:lnTo>
                    <a:pt x="622" y="566"/>
                  </a:lnTo>
                  <a:lnTo>
                    <a:pt x="625" y="558"/>
                  </a:lnTo>
                  <a:lnTo>
                    <a:pt x="630" y="548"/>
                  </a:lnTo>
                  <a:lnTo>
                    <a:pt x="636" y="526"/>
                  </a:lnTo>
                  <a:lnTo>
                    <a:pt x="642" y="499"/>
                  </a:lnTo>
                  <a:lnTo>
                    <a:pt x="642" y="493"/>
                  </a:lnTo>
                  <a:lnTo>
                    <a:pt x="641" y="486"/>
                  </a:lnTo>
                  <a:lnTo>
                    <a:pt x="640" y="479"/>
                  </a:lnTo>
                  <a:lnTo>
                    <a:pt x="637" y="473"/>
                  </a:lnTo>
                  <a:lnTo>
                    <a:pt x="632" y="459"/>
                  </a:lnTo>
                  <a:lnTo>
                    <a:pt x="626" y="447"/>
                  </a:lnTo>
                  <a:lnTo>
                    <a:pt x="619" y="435"/>
                  </a:lnTo>
                  <a:lnTo>
                    <a:pt x="614" y="424"/>
                  </a:lnTo>
                  <a:lnTo>
                    <a:pt x="611" y="415"/>
                  </a:lnTo>
                  <a:lnTo>
                    <a:pt x="609" y="406"/>
                  </a:lnTo>
                  <a:lnTo>
                    <a:pt x="603" y="399"/>
                  </a:lnTo>
                  <a:lnTo>
                    <a:pt x="623" y="399"/>
                  </a:lnTo>
                  <a:lnTo>
                    <a:pt x="641" y="400"/>
                  </a:lnTo>
                  <a:lnTo>
                    <a:pt x="657" y="400"/>
                  </a:lnTo>
                  <a:lnTo>
                    <a:pt x="673" y="401"/>
                  </a:lnTo>
                  <a:lnTo>
                    <a:pt x="683" y="390"/>
                  </a:lnTo>
                  <a:lnTo>
                    <a:pt x="692" y="379"/>
                  </a:lnTo>
                  <a:lnTo>
                    <a:pt x="698" y="368"/>
                  </a:lnTo>
                  <a:lnTo>
                    <a:pt x="703" y="356"/>
                  </a:lnTo>
                  <a:lnTo>
                    <a:pt x="706" y="343"/>
                  </a:lnTo>
                  <a:lnTo>
                    <a:pt x="708" y="332"/>
                  </a:lnTo>
                  <a:lnTo>
                    <a:pt x="708" y="320"/>
                  </a:lnTo>
                  <a:lnTo>
                    <a:pt x="707" y="308"/>
                  </a:lnTo>
                  <a:lnTo>
                    <a:pt x="705" y="295"/>
                  </a:lnTo>
                  <a:lnTo>
                    <a:pt x="702" y="283"/>
                  </a:lnTo>
                  <a:lnTo>
                    <a:pt x="696" y="272"/>
                  </a:lnTo>
                  <a:lnTo>
                    <a:pt x="691" y="261"/>
                  </a:lnTo>
                  <a:lnTo>
                    <a:pt x="684" y="250"/>
                  </a:lnTo>
                  <a:lnTo>
                    <a:pt x="676" y="240"/>
                  </a:lnTo>
                  <a:lnTo>
                    <a:pt x="667" y="230"/>
                  </a:lnTo>
                  <a:lnTo>
                    <a:pt x="657" y="221"/>
                  </a:lnTo>
                  <a:lnTo>
                    <a:pt x="730" y="28"/>
                  </a:lnTo>
                  <a:close/>
                  <a:moveTo>
                    <a:pt x="458" y="147"/>
                  </a:moveTo>
                  <a:lnTo>
                    <a:pt x="446" y="137"/>
                  </a:lnTo>
                  <a:lnTo>
                    <a:pt x="438" y="127"/>
                  </a:lnTo>
                  <a:lnTo>
                    <a:pt x="432" y="119"/>
                  </a:lnTo>
                  <a:lnTo>
                    <a:pt x="427" y="112"/>
                  </a:lnTo>
                  <a:lnTo>
                    <a:pt x="425" y="105"/>
                  </a:lnTo>
                  <a:lnTo>
                    <a:pt x="424" y="98"/>
                  </a:lnTo>
                  <a:lnTo>
                    <a:pt x="425" y="93"/>
                  </a:lnTo>
                  <a:lnTo>
                    <a:pt x="426" y="87"/>
                  </a:lnTo>
                  <a:lnTo>
                    <a:pt x="432" y="78"/>
                  </a:lnTo>
                  <a:lnTo>
                    <a:pt x="438" y="70"/>
                  </a:lnTo>
                  <a:lnTo>
                    <a:pt x="442" y="67"/>
                  </a:lnTo>
                  <a:lnTo>
                    <a:pt x="444" y="63"/>
                  </a:lnTo>
                  <a:lnTo>
                    <a:pt x="446" y="59"/>
                  </a:lnTo>
                  <a:lnTo>
                    <a:pt x="447" y="56"/>
                  </a:lnTo>
                  <a:lnTo>
                    <a:pt x="471" y="59"/>
                  </a:lnTo>
                  <a:lnTo>
                    <a:pt x="491" y="63"/>
                  </a:lnTo>
                  <a:lnTo>
                    <a:pt x="495" y="65"/>
                  </a:lnTo>
                  <a:lnTo>
                    <a:pt x="498" y="68"/>
                  </a:lnTo>
                  <a:lnTo>
                    <a:pt x="502" y="74"/>
                  </a:lnTo>
                  <a:lnTo>
                    <a:pt x="504" y="80"/>
                  </a:lnTo>
                  <a:lnTo>
                    <a:pt x="506" y="88"/>
                  </a:lnTo>
                  <a:lnTo>
                    <a:pt x="507" y="99"/>
                  </a:lnTo>
                  <a:lnTo>
                    <a:pt x="508" y="113"/>
                  </a:lnTo>
                  <a:lnTo>
                    <a:pt x="508" y="128"/>
                  </a:lnTo>
                  <a:lnTo>
                    <a:pt x="458" y="147"/>
                  </a:lnTo>
                  <a:close/>
                  <a:moveTo>
                    <a:pt x="307" y="129"/>
                  </a:moveTo>
                  <a:lnTo>
                    <a:pt x="289" y="115"/>
                  </a:lnTo>
                  <a:lnTo>
                    <a:pt x="276" y="102"/>
                  </a:lnTo>
                  <a:lnTo>
                    <a:pt x="266" y="89"/>
                  </a:lnTo>
                  <a:lnTo>
                    <a:pt x="259" y="78"/>
                  </a:lnTo>
                  <a:lnTo>
                    <a:pt x="255" y="68"/>
                  </a:lnTo>
                  <a:lnTo>
                    <a:pt x="254" y="59"/>
                  </a:lnTo>
                  <a:lnTo>
                    <a:pt x="254" y="50"/>
                  </a:lnTo>
                  <a:lnTo>
                    <a:pt x="256" y="43"/>
                  </a:lnTo>
                  <a:lnTo>
                    <a:pt x="259" y="36"/>
                  </a:lnTo>
                  <a:lnTo>
                    <a:pt x="264" y="29"/>
                  </a:lnTo>
                  <a:lnTo>
                    <a:pt x="269" y="24"/>
                  </a:lnTo>
                  <a:lnTo>
                    <a:pt x="274" y="19"/>
                  </a:lnTo>
                  <a:lnTo>
                    <a:pt x="284" y="9"/>
                  </a:lnTo>
                  <a:lnTo>
                    <a:pt x="289" y="1"/>
                  </a:lnTo>
                  <a:lnTo>
                    <a:pt x="295" y="2"/>
                  </a:lnTo>
                  <a:lnTo>
                    <a:pt x="302" y="2"/>
                  </a:lnTo>
                  <a:lnTo>
                    <a:pt x="308" y="2"/>
                  </a:lnTo>
                  <a:lnTo>
                    <a:pt x="316" y="1"/>
                  </a:lnTo>
                  <a:lnTo>
                    <a:pt x="324" y="1"/>
                  </a:lnTo>
                  <a:lnTo>
                    <a:pt x="330" y="0"/>
                  </a:lnTo>
                  <a:lnTo>
                    <a:pt x="338" y="1"/>
                  </a:lnTo>
                  <a:lnTo>
                    <a:pt x="346" y="2"/>
                  </a:lnTo>
                  <a:lnTo>
                    <a:pt x="353" y="6"/>
                  </a:lnTo>
                  <a:lnTo>
                    <a:pt x="359" y="10"/>
                  </a:lnTo>
                  <a:lnTo>
                    <a:pt x="365" y="17"/>
                  </a:lnTo>
                  <a:lnTo>
                    <a:pt x="371" y="26"/>
                  </a:lnTo>
                  <a:lnTo>
                    <a:pt x="375" y="38"/>
                  </a:lnTo>
                  <a:lnTo>
                    <a:pt x="378" y="54"/>
                  </a:lnTo>
                  <a:lnTo>
                    <a:pt x="381" y="73"/>
                  </a:lnTo>
                  <a:lnTo>
                    <a:pt x="382" y="96"/>
                  </a:lnTo>
                  <a:lnTo>
                    <a:pt x="307" y="12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269" y="2778"/>
              <a:ext cx="28" cy="36"/>
            </a:xfrm>
            <a:custGeom>
              <a:avLst/>
              <a:gdLst>
                <a:gd name="T0" fmla="*/ 100 w 252"/>
                <a:gd name="T1" fmla="*/ 0 h 330"/>
                <a:gd name="T2" fmla="*/ 125 w 252"/>
                <a:gd name="T3" fmla="*/ 4 h 330"/>
                <a:gd name="T4" fmla="*/ 149 w 252"/>
                <a:gd name="T5" fmla="*/ 16 h 330"/>
                <a:gd name="T6" fmla="*/ 173 w 252"/>
                <a:gd name="T7" fmla="*/ 31 h 330"/>
                <a:gd name="T8" fmla="*/ 194 w 252"/>
                <a:gd name="T9" fmla="*/ 52 h 330"/>
                <a:gd name="T10" fmla="*/ 213 w 252"/>
                <a:gd name="T11" fmla="*/ 77 h 330"/>
                <a:gd name="T12" fmla="*/ 229 w 252"/>
                <a:gd name="T13" fmla="*/ 106 h 330"/>
                <a:gd name="T14" fmla="*/ 242 w 252"/>
                <a:gd name="T15" fmla="*/ 137 h 330"/>
                <a:gd name="T16" fmla="*/ 248 w 252"/>
                <a:gd name="T17" fmla="*/ 172 h 330"/>
                <a:gd name="T18" fmla="*/ 252 w 252"/>
                <a:gd name="T19" fmla="*/ 204 h 330"/>
                <a:gd name="T20" fmla="*/ 249 w 252"/>
                <a:gd name="T21" fmla="*/ 234 h 330"/>
                <a:gd name="T22" fmla="*/ 242 w 252"/>
                <a:gd name="T23" fmla="*/ 262 h 330"/>
                <a:gd name="T24" fmla="*/ 231 w 252"/>
                <a:gd name="T25" fmla="*/ 285 h 330"/>
                <a:gd name="T26" fmla="*/ 216 w 252"/>
                <a:gd name="T27" fmla="*/ 304 h 330"/>
                <a:gd name="T28" fmla="*/ 197 w 252"/>
                <a:gd name="T29" fmla="*/ 319 h 330"/>
                <a:gd name="T30" fmla="*/ 175 w 252"/>
                <a:gd name="T31" fmla="*/ 328 h 330"/>
                <a:gd name="T32" fmla="*/ 151 w 252"/>
                <a:gd name="T33" fmla="*/ 330 h 330"/>
                <a:gd name="T34" fmla="*/ 126 w 252"/>
                <a:gd name="T35" fmla="*/ 325 h 330"/>
                <a:gd name="T36" fmla="*/ 102 w 252"/>
                <a:gd name="T37" fmla="*/ 315 h 330"/>
                <a:gd name="T38" fmla="*/ 78 w 252"/>
                <a:gd name="T39" fmla="*/ 299 h 330"/>
                <a:gd name="T40" fmla="*/ 57 w 252"/>
                <a:gd name="T41" fmla="*/ 279 h 330"/>
                <a:gd name="T42" fmla="*/ 38 w 252"/>
                <a:gd name="T43" fmla="*/ 253 h 330"/>
                <a:gd name="T44" fmla="*/ 23 w 252"/>
                <a:gd name="T45" fmla="*/ 224 h 330"/>
                <a:gd name="T46" fmla="*/ 10 w 252"/>
                <a:gd name="T47" fmla="*/ 193 h 330"/>
                <a:gd name="T48" fmla="*/ 3 w 252"/>
                <a:gd name="T49" fmla="*/ 159 h 330"/>
                <a:gd name="T50" fmla="*/ 0 w 252"/>
                <a:gd name="T51" fmla="*/ 126 h 330"/>
                <a:gd name="T52" fmla="*/ 3 w 252"/>
                <a:gd name="T53" fmla="*/ 96 h 330"/>
                <a:gd name="T54" fmla="*/ 9 w 252"/>
                <a:gd name="T55" fmla="*/ 69 h 330"/>
                <a:gd name="T56" fmla="*/ 20 w 252"/>
                <a:gd name="T57" fmla="*/ 45 h 330"/>
                <a:gd name="T58" fmla="*/ 36 w 252"/>
                <a:gd name="T59" fmla="*/ 26 h 330"/>
                <a:gd name="T60" fmla="*/ 54 w 252"/>
                <a:gd name="T61" fmla="*/ 11 h 330"/>
                <a:gd name="T62" fmla="*/ 76 w 252"/>
                <a:gd name="T63" fmla="*/ 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2" h="330">
                  <a:moveTo>
                    <a:pt x="88" y="0"/>
                  </a:moveTo>
                  <a:lnTo>
                    <a:pt x="100" y="0"/>
                  </a:lnTo>
                  <a:lnTo>
                    <a:pt x="113" y="1"/>
                  </a:lnTo>
                  <a:lnTo>
                    <a:pt x="125" y="4"/>
                  </a:lnTo>
                  <a:lnTo>
                    <a:pt x="138" y="9"/>
                  </a:lnTo>
                  <a:lnTo>
                    <a:pt x="149" y="16"/>
                  </a:lnTo>
                  <a:lnTo>
                    <a:pt x="162" y="22"/>
                  </a:lnTo>
                  <a:lnTo>
                    <a:pt x="173" y="31"/>
                  </a:lnTo>
                  <a:lnTo>
                    <a:pt x="184" y="41"/>
                  </a:lnTo>
                  <a:lnTo>
                    <a:pt x="194" y="52"/>
                  </a:lnTo>
                  <a:lnTo>
                    <a:pt x="204" y="63"/>
                  </a:lnTo>
                  <a:lnTo>
                    <a:pt x="213" y="77"/>
                  </a:lnTo>
                  <a:lnTo>
                    <a:pt x="222" y="91"/>
                  </a:lnTo>
                  <a:lnTo>
                    <a:pt x="229" y="106"/>
                  </a:lnTo>
                  <a:lnTo>
                    <a:pt x="236" y="121"/>
                  </a:lnTo>
                  <a:lnTo>
                    <a:pt x="242" y="137"/>
                  </a:lnTo>
                  <a:lnTo>
                    <a:pt x="246" y="154"/>
                  </a:lnTo>
                  <a:lnTo>
                    <a:pt x="248" y="172"/>
                  </a:lnTo>
                  <a:lnTo>
                    <a:pt x="251" y="187"/>
                  </a:lnTo>
                  <a:lnTo>
                    <a:pt x="252" y="204"/>
                  </a:lnTo>
                  <a:lnTo>
                    <a:pt x="251" y="219"/>
                  </a:lnTo>
                  <a:lnTo>
                    <a:pt x="249" y="234"/>
                  </a:lnTo>
                  <a:lnTo>
                    <a:pt x="246" y="248"/>
                  </a:lnTo>
                  <a:lnTo>
                    <a:pt x="242" y="262"/>
                  </a:lnTo>
                  <a:lnTo>
                    <a:pt x="237" y="274"/>
                  </a:lnTo>
                  <a:lnTo>
                    <a:pt x="231" y="285"/>
                  </a:lnTo>
                  <a:lnTo>
                    <a:pt x="224" y="295"/>
                  </a:lnTo>
                  <a:lnTo>
                    <a:pt x="216" y="304"/>
                  </a:lnTo>
                  <a:lnTo>
                    <a:pt x="207" y="312"/>
                  </a:lnTo>
                  <a:lnTo>
                    <a:pt x="197" y="319"/>
                  </a:lnTo>
                  <a:lnTo>
                    <a:pt x="187" y="324"/>
                  </a:lnTo>
                  <a:lnTo>
                    <a:pt x="175" y="328"/>
                  </a:lnTo>
                  <a:lnTo>
                    <a:pt x="164" y="330"/>
                  </a:lnTo>
                  <a:lnTo>
                    <a:pt x="151" y="330"/>
                  </a:lnTo>
                  <a:lnTo>
                    <a:pt x="138" y="329"/>
                  </a:lnTo>
                  <a:lnTo>
                    <a:pt x="126" y="325"/>
                  </a:lnTo>
                  <a:lnTo>
                    <a:pt x="114" y="321"/>
                  </a:lnTo>
                  <a:lnTo>
                    <a:pt x="102" y="315"/>
                  </a:lnTo>
                  <a:lnTo>
                    <a:pt x="90" y="307"/>
                  </a:lnTo>
                  <a:lnTo>
                    <a:pt x="78" y="299"/>
                  </a:lnTo>
                  <a:lnTo>
                    <a:pt x="67" y="289"/>
                  </a:lnTo>
                  <a:lnTo>
                    <a:pt x="57" y="279"/>
                  </a:lnTo>
                  <a:lnTo>
                    <a:pt x="47" y="266"/>
                  </a:lnTo>
                  <a:lnTo>
                    <a:pt x="38" y="253"/>
                  </a:lnTo>
                  <a:lnTo>
                    <a:pt x="30" y="240"/>
                  </a:lnTo>
                  <a:lnTo>
                    <a:pt x="23" y="224"/>
                  </a:lnTo>
                  <a:lnTo>
                    <a:pt x="16" y="208"/>
                  </a:lnTo>
                  <a:lnTo>
                    <a:pt x="10" y="193"/>
                  </a:lnTo>
                  <a:lnTo>
                    <a:pt x="6" y="176"/>
                  </a:lnTo>
                  <a:lnTo>
                    <a:pt x="3" y="159"/>
                  </a:lnTo>
                  <a:lnTo>
                    <a:pt x="0" y="143"/>
                  </a:lnTo>
                  <a:lnTo>
                    <a:pt x="0" y="126"/>
                  </a:lnTo>
                  <a:lnTo>
                    <a:pt x="0" y="110"/>
                  </a:lnTo>
                  <a:lnTo>
                    <a:pt x="3" y="96"/>
                  </a:lnTo>
                  <a:lnTo>
                    <a:pt x="5" y="81"/>
                  </a:lnTo>
                  <a:lnTo>
                    <a:pt x="9" y="69"/>
                  </a:lnTo>
                  <a:lnTo>
                    <a:pt x="15" y="56"/>
                  </a:lnTo>
                  <a:lnTo>
                    <a:pt x="20" y="45"/>
                  </a:lnTo>
                  <a:lnTo>
                    <a:pt x="27" y="34"/>
                  </a:lnTo>
                  <a:lnTo>
                    <a:pt x="36" y="26"/>
                  </a:lnTo>
                  <a:lnTo>
                    <a:pt x="45" y="18"/>
                  </a:lnTo>
                  <a:lnTo>
                    <a:pt x="54" y="11"/>
                  </a:lnTo>
                  <a:lnTo>
                    <a:pt x="65" y="6"/>
                  </a:lnTo>
                  <a:lnTo>
                    <a:pt x="76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1192" y="3003"/>
              <a:ext cx="273" cy="160"/>
            </a:xfrm>
            <a:custGeom>
              <a:avLst/>
              <a:gdLst>
                <a:gd name="T0" fmla="*/ 300 w 2459"/>
                <a:gd name="T1" fmla="*/ 0 h 1438"/>
                <a:gd name="T2" fmla="*/ 550 w 2459"/>
                <a:gd name="T3" fmla="*/ 524 h 1438"/>
                <a:gd name="T4" fmla="*/ 954 w 2459"/>
                <a:gd name="T5" fmla="*/ 567 h 1438"/>
                <a:gd name="T6" fmla="*/ 1222 w 2459"/>
                <a:gd name="T7" fmla="*/ 814 h 1438"/>
                <a:gd name="T8" fmla="*/ 1386 w 2459"/>
                <a:gd name="T9" fmla="*/ 481 h 1438"/>
                <a:gd name="T10" fmla="*/ 1692 w 2459"/>
                <a:gd name="T11" fmla="*/ 801 h 1438"/>
                <a:gd name="T12" fmla="*/ 2178 w 2459"/>
                <a:gd name="T13" fmla="*/ 787 h 1438"/>
                <a:gd name="T14" fmla="*/ 2140 w 2459"/>
                <a:gd name="T15" fmla="*/ 532 h 1438"/>
                <a:gd name="T16" fmla="*/ 2297 w 2459"/>
                <a:gd name="T17" fmla="*/ 481 h 1438"/>
                <a:gd name="T18" fmla="*/ 2459 w 2459"/>
                <a:gd name="T19" fmla="*/ 765 h 1438"/>
                <a:gd name="T20" fmla="*/ 2457 w 2459"/>
                <a:gd name="T21" fmla="*/ 1283 h 1438"/>
                <a:gd name="T22" fmla="*/ 1769 w 2459"/>
                <a:gd name="T23" fmla="*/ 1438 h 1438"/>
                <a:gd name="T24" fmla="*/ 1366 w 2459"/>
                <a:gd name="T25" fmla="*/ 1203 h 1438"/>
                <a:gd name="T26" fmla="*/ 1143 w 2459"/>
                <a:gd name="T27" fmla="*/ 1039 h 1438"/>
                <a:gd name="T28" fmla="*/ 0 w 2459"/>
                <a:gd name="T29" fmla="*/ 911 h 1438"/>
                <a:gd name="T30" fmla="*/ 0 w 2459"/>
                <a:gd name="T31" fmla="*/ 210 h 1438"/>
                <a:gd name="T32" fmla="*/ 176 w 2459"/>
                <a:gd name="T33" fmla="*/ 391 h 1438"/>
                <a:gd name="T34" fmla="*/ 240 w 2459"/>
                <a:gd name="T35" fmla="*/ 5 h 1438"/>
                <a:gd name="T36" fmla="*/ 300 w 2459"/>
                <a:gd name="T3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9" h="1438">
                  <a:moveTo>
                    <a:pt x="300" y="0"/>
                  </a:moveTo>
                  <a:lnTo>
                    <a:pt x="550" y="524"/>
                  </a:lnTo>
                  <a:lnTo>
                    <a:pt x="954" y="567"/>
                  </a:lnTo>
                  <a:lnTo>
                    <a:pt x="1222" y="814"/>
                  </a:lnTo>
                  <a:lnTo>
                    <a:pt x="1386" y="481"/>
                  </a:lnTo>
                  <a:lnTo>
                    <a:pt x="1692" y="801"/>
                  </a:lnTo>
                  <a:lnTo>
                    <a:pt x="2178" y="787"/>
                  </a:lnTo>
                  <a:lnTo>
                    <a:pt x="2140" y="532"/>
                  </a:lnTo>
                  <a:lnTo>
                    <a:pt x="2297" y="481"/>
                  </a:lnTo>
                  <a:lnTo>
                    <a:pt x="2459" y="765"/>
                  </a:lnTo>
                  <a:lnTo>
                    <a:pt x="2457" y="1283"/>
                  </a:lnTo>
                  <a:lnTo>
                    <a:pt x="1769" y="1438"/>
                  </a:lnTo>
                  <a:lnTo>
                    <a:pt x="1366" y="1203"/>
                  </a:lnTo>
                  <a:lnTo>
                    <a:pt x="1143" y="1039"/>
                  </a:lnTo>
                  <a:lnTo>
                    <a:pt x="0" y="911"/>
                  </a:lnTo>
                  <a:lnTo>
                    <a:pt x="0" y="210"/>
                  </a:lnTo>
                  <a:lnTo>
                    <a:pt x="176" y="391"/>
                  </a:lnTo>
                  <a:lnTo>
                    <a:pt x="240" y="5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934" y="3007"/>
              <a:ext cx="169" cy="450"/>
            </a:xfrm>
            <a:custGeom>
              <a:avLst/>
              <a:gdLst>
                <a:gd name="T0" fmla="*/ 262 w 1521"/>
                <a:gd name="T1" fmla="*/ 129 h 4044"/>
                <a:gd name="T2" fmla="*/ 559 w 1521"/>
                <a:gd name="T3" fmla="*/ 401 h 4044"/>
                <a:gd name="T4" fmla="*/ 814 w 1521"/>
                <a:gd name="T5" fmla="*/ 689 h 4044"/>
                <a:gd name="T6" fmla="*/ 1028 w 1521"/>
                <a:gd name="T7" fmla="*/ 987 h 4044"/>
                <a:gd name="T8" fmla="*/ 1204 w 1521"/>
                <a:gd name="T9" fmla="*/ 1292 h 4044"/>
                <a:gd name="T10" fmla="*/ 1339 w 1521"/>
                <a:gd name="T11" fmla="*/ 1602 h 4044"/>
                <a:gd name="T12" fmla="*/ 1437 w 1521"/>
                <a:gd name="T13" fmla="*/ 1911 h 4044"/>
                <a:gd name="T14" fmla="*/ 1497 w 1521"/>
                <a:gd name="T15" fmla="*/ 2214 h 4044"/>
                <a:gd name="T16" fmla="*/ 1521 w 1521"/>
                <a:gd name="T17" fmla="*/ 2509 h 4044"/>
                <a:gd name="T18" fmla="*/ 1507 w 1521"/>
                <a:gd name="T19" fmla="*/ 2791 h 4044"/>
                <a:gd name="T20" fmla="*/ 1458 w 1521"/>
                <a:gd name="T21" fmla="*/ 3058 h 4044"/>
                <a:gd name="T22" fmla="*/ 1374 w 1521"/>
                <a:gd name="T23" fmla="*/ 3303 h 4044"/>
                <a:gd name="T24" fmla="*/ 1255 w 1521"/>
                <a:gd name="T25" fmla="*/ 3523 h 4044"/>
                <a:gd name="T26" fmla="*/ 1103 w 1521"/>
                <a:gd name="T27" fmla="*/ 3715 h 4044"/>
                <a:gd name="T28" fmla="*/ 918 w 1521"/>
                <a:gd name="T29" fmla="*/ 3874 h 4044"/>
                <a:gd name="T30" fmla="*/ 700 w 1521"/>
                <a:gd name="T31" fmla="*/ 3997 h 4044"/>
                <a:gd name="T32" fmla="*/ 632 w 1521"/>
                <a:gd name="T33" fmla="*/ 3937 h 4044"/>
                <a:gd name="T34" fmla="*/ 729 w 1521"/>
                <a:gd name="T35" fmla="*/ 3724 h 4044"/>
                <a:gd name="T36" fmla="*/ 813 w 1521"/>
                <a:gd name="T37" fmla="*/ 3511 h 4044"/>
                <a:gd name="T38" fmla="*/ 881 w 1521"/>
                <a:gd name="T39" fmla="*/ 3299 h 4044"/>
                <a:gd name="T40" fmla="*/ 934 w 1521"/>
                <a:gd name="T41" fmla="*/ 3087 h 4044"/>
                <a:gd name="T42" fmla="*/ 970 w 1521"/>
                <a:gd name="T43" fmla="*/ 2875 h 4044"/>
                <a:gd name="T44" fmla="*/ 988 w 1521"/>
                <a:gd name="T45" fmla="*/ 2664 h 4044"/>
                <a:gd name="T46" fmla="*/ 988 w 1521"/>
                <a:gd name="T47" fmla="*/ 2454 h 4044"/>
                <a:gd name="T48" fmla="*/ 967 w 1521"/>
                <a:gd name="T49" fmla="*/ 2243 h 4044"/>
                <a:gd name="T50" fmla="*/ 927 w 1521"/>
                <a:gd name="T51" fmla="*/ 2034 h 4044"/>
                <a:gd name="T52" fmla="*/ 864 w 1521"/>
                <a:gd name="T53" fmla="*/ 1825 h 4044"/>
                <a:gd name="T54" fmla="*/ 778 w 1521"/>
                <a:gd name="T55" fmla="*/ 1617 h 4044"/>
                <a:gd name="T56" fmla="*/ 668 w 1521"/>
                <a:gd name="T57" fmla="*/ 1411 h 4044"/>
                <a:gd name="T58" fmla="*/ 535 w 1521"/>
                <a:gd name="T59" fmla="*/ 1204 h 4044"/>
                <a:gd name="T60" fmla="*/ 373 w 1521"/>
                <a:gd name="T61" fmla="*/ 1001 h 4044"/>
                <a:gd name="T62" fmla="*/ 187 w 1521"/>
                <a:gd name="T63" fmla="*/ 797 h 4044"/>
                <a:gd name="T64" fmla="*/ 0 w 1521"/>
                <a:gd name="T65" fmla="*/ 646 h 4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1" h="4044">
                  <a:moveTo>
                    <a:pt x="99" y="0"/>
                  </a:moveTo>
                  <a:lnTo>
                    <a:pt x="262" y="129"/>
                  </a:lnTo>
                  <a:lnTo>
                    <a:pt x="416" y="263"/>
                  </a:lnTo>
                  <a:lnTo>
                    <a:pt x="559" y="401"/>
                  </a:lnTo>
                  <a:lnTo>
                    <a:pt x="691" y="543"/>
                  </a:lnTo>
                  <a:lnTo>
                    <a:pt x="814" y="689"/>
                  </a:lnTo>
                  <a:lnTo>
                    <a:pt x="926" y="837"/>
                  </a:lnTo>
                  <a:lnTo>
                    <a:pt x="1028" y="987"/>
                  </a:lnTo>
                  <a:lnTo>
                    <a:pt x="1122" y="1140"/>
                  </a:lnTo>
                  <a:lnTo>
                    <a:pt x="1204" y="1292"/>
                  </a:lnTo>
                  <a:lnTo>
                    <a:pt x="1276" y="1447"/>
                  </a:lnTo>
                  <a:lnTo>
                    <a:pt x="1339" y="1602"/>
                  </a:lnTo>
                  <a:lnTo>
                    <a:pt x="1394" y="1757"/>
                  </a:lnTo>
                  <a:lnTo>
                    <a:pt x="1437" y="1911"/>
                  </a:lnTo>
                  <a:lnTo>
                    <a:pt x="1472" y="2064"/>
                  </a:lnTo>
                  <a:lnTo>
                    <a:pt x="1497" y="2214"/>
                  </a:lnTo>
                  <a:lnTo>
                    <a:pt x="1514" y="2363"/>
                  </a:lnTo>
                  <a:lnTo>
                    <a:pt x="1521" y="2509"/>
                  </a:lnTo>
                  <a:lnTo>
                    <a:pt x="1518" y="2652"/>
                  </a:lnTo>
                  <a:lnTo>
                    <a:pt x="1507" y="2791"/>
                  </a:lnTo>
                  <a:lnTo>
                    <a:pt x="1487" y="2927"/>
                  </a:lnTo>
                  <a:lnTo>
                    <a:pt x="1458" y="3058"/>
                  </a:lnTo>
                  <a:lnTo>
                    <a:pt x="1421" y="3182"/>
                  </a:lnTo>
                  <a:lnTo>
                    <a:pt x="1374" y="3303"/>
                  </a:lnTo>
                  <a:lnTo>
                    <a:pt x="1318" y="3416"/>
                  </a:lnTo>
                  <a:lnTo>
                    <a:pt x="1255" y="3523"/>
                  </a:lnTo>
                  <a:lnTo>
                    <a:pt x="1184" y="3623"/>
                  </a:lnTo>
                  <a:lnTo>
                    <a:pt x="1103" y="3715"/>
                  </a:lnTo>
                  <a:lnTo>
                    <a:pt x="1015" y="3799"/>
                  </a:lnTo>
                  <a:lnTo>
                    <a:pt x="918" y="3874"/>
                  </a:lnTo>
                  <a:lnTo>
                    <a:pt x="813" y="3940"/>
                  </a:lnTo>
                  <a:lnTo>
                    <a:pt x="700" y="3997"/>
                  </a:lnTo>
                  <a:lnTo>
                    <a:pt x="579" y="4044"/>
                  </a:lnTo>
                  <a:lnTo>
                    <a:pt x="632" y="3937"/>
                  </a:lnTo>
                  <a:lnTo>
                    <a:pt x="683" y="3831"/>
                  </a:lnTo>
                  <a:lnTo>
                    <a:pt x="729" y="3724"/>
                  </a:lnTo>
                  <a:lnTo>
                    <a:pt x="773" y="3618"/>
                  </a:lnTo>
                  <a:lnTo>
                    <a:pt x="813" y="3511"/>
                  </a:lnTo>
                  <a:lnTo>
                    <a:pt x="849" y="3405"/>
                  </a:lnTo>
                  <a:lnTo>
                    <a:pt x="881" y="3299"/>
                  </a:lnTo>
                  <a:lnTo>
                    <a:pt x="909" y="3194"/>
                  </a:lnTo>
                  <a:lnTo>
                    <a:pt x="934" y="3087"/>
                  </a:lnTo>
                  <a:lnTo>
                    <a:pt x="954" y="2981"/>
                  </a:lnTo>
                  <a:lnTo>
                    <a:pt x="970" y="2875"/>
                  </a:lnTo>
                  <a:lnTo>
                    <a:pt x="982" y="2769"/>
                  </a:lnTo>
                  <a:lnTo>
                    <a:pt x="988" y="2664"/>
                  </a:lnTo>
                  <a:lnTo>
                    <a:pt x="990" y="2558"/>
                  </a:lnTo>
                  <a:lnTo>
                    <a:pt x="988" y="2454"/>
                  </a:lnTo>
                  <a:lnTo>
                    <a:pt x="980" y="2348"/>
                  </a:lnTo>
                  <a:lnTo>
                    <a:pt x="967" y="2243"/>
                  </a:lnTo>
                  <a:lnTo>
                    <a:pt x="949" y="2138"/>
                  </a:lnTo>
                  <a:lnTo>
                    <a:pt x="927" y="2034"/>
                  </a:lnTo>
                  <a:lnTo>
                    <a:pt x="898" y="1929"/>
                  </a:lnTo>
                  <a:lnTo>
                    <a:pt x="864" y="1825"/>
                  </a:lnTo>
                  <a:lnTo>
                    <a:pt x="824" y="1720"/>
                  </a:lnTo>
                  <a:lnTo>
                    <a:pt x="778" y="1617"/>
                  </a:lnTo>
                  <a:lnTo>
                    <a:pt x="726" y="1513"/>
                  </a:lnTo>
                  <a:lnTo>
                    <a:pt x="668" y="1411"/>
                  </a:lnTo>
                  <a:lnTo>
                    <a:pt x="605" y="1307"/>
                  </a:lnTo>
                  <a:lnTo>
                    <a:pt x="535" y="1204"/>
                  </a:lnTo>
                  <a:lnTo>
                    <a:pt x="457" y="1102"/>
                  </a:lnTo>
                  <a:lnTo>
                    <a:pt x="373" y="1001"/>
                  </a:lnTo>
                  <a:lnTo>
                    <a:pt x="283" y="898"/>
                  </a:lnTo>
                  <a:lnTo>
                    <a:pt x="187" y="797"/>
                  </a:lnTo>
                  <a:lnTo>
                    <a:pt x="83" y="695"/>
                  </a:lnTo>
                  <a:lnTo>
                    <a:pt x="0" y="646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6" name="Freeform 121"/>
            <p:cNvSpPr>
              <a:spLocks/>
            </p:cNvSpPr>
            <p:nvPr/>
          </p:nvSpPr>
          <p:spPr bwMode="auto">
            <a:xfrm>
              <a:off x="903" y="3103"/>
              <a:ext cx="120" cy="446"/>
            </a:xfrm>
            <a:custGeom>
              <a:avLst/>
              <a:gdLst>
                <a:gd name="T0" fmla="*/ 365 w 1078"/>
                <a:gd name="T1" fmla="*/ 128 h 4014"/>
                <a:gd name="T2" fmla="*/ 573 w 1078"/>
                <a:gd name="T3" fmla="*/ 385 h 4014"/>
                <a:gd name="T4" fmla="*/ 743 w 1078"/>
                <a:gd name="T5" fmla="*/ 639 h 4014"/>
                <a:gd name="T6" fmla="*/ 877 w 1078"/>
                <a:gd name="T7" fmla="*/ 892 h 4014"/>
                <a:gd name="T8" fmla="*/ 976 w 1078"/>
                <a:gd name="T9" fmla="*/ 1144 h 4014"/>
                <a:gd name="T10" fmla="*/ 1041 w 1078"/>
                <a:gd name="T11" fmla="*/ 1394 h 4014"/>
                <a:gd name="T12" fmla="*/ 1074 w 1078"/>
                <a:gd name="T13" fmla="*/ 1644 h 4014"/>
                <a:gd name="T14" fmla="*/ 1075 w 1078"/>
                <a:gd name="T15" fmla="*/ 1893 h 4014"/>
                <a:gd name="T16" fmla="*/ 1045 w 1078"/>
                <a:gd name="T17" fmla="*/ 2142 h 4014"/>
                <a:gd name="T18" fmla="*/ 988 w 1078"/>
                <a:gd name="T19" fmla="*/ 2390 h 4014"/>
                <a:gd name="T20" fmla="*/ 902 w 1078"/>
                <a:gd name="T21" fmla="*/ 2639 h 4014"/>
                <a:gd name="T22" fmla="*/ 791 w 1078"/>
                <a:gd name="T23" fmla="*/ 2887 h 4014"/>
                <a:gd name="T24" fmla="*/ 654 w 1078"/>
                <a:gd name="T25" fmla="*/ 3137 h 4014"/>
                <a:gd name="T26" fmla="*/ 494 w 1078"/>
                <a:gd name="T27" fmla="*/ 3387 h 4014"/>
                <a:gd name="T28" fmla="*/ 312 w 1078"/>
                <a:gd name="T29" fmla="*/ 3636 h 4014"/>
                <a:gd name="T30" fmla="*/ 109 w 1078"/>
                <a:gd name="T31" fmla="*/ 3888 h 4014"/>
                <a:gd name="T32" fmla="*/ 0 w 1078"/>
                <a:gd name="T33" fmla="*/ 3949 h 4014"/>
                <a:gd name="T34" fmla="*/ 0 w 1078"/>
                <a:gd name="T35" fmla="*/ 3820 h 4014"/>
                <a:gd name="T36" fmla="*/ 0 w 1078"/>
                <a:gd name="T37" fmla="*/ 3692 h 4014"/>
                <a:gd name="T38" fmla="*/ 0 w 1078"/>
                <a:gd name="T39" fmla="*/ 3563 h 4014"/>
                <a:gd name="T40" fmla="*/ 50 w 1078"/>
                <a:gd name="T41" fmla="*/ 3436 h 4014"/>
                <a:gd name="T42" fmla="*/ 147 w 1078"/>
                <a:gd name="T43" fmla="*/ 3309 h 4014"/>
                <a:gd name="T44" fmla="*/ 238 w 1078"/>
                <a:gd name="T45" fmla="*/ 3177 h 4014"/>
                <a:gd name="T46" fmla="*/ 321 w 1078"/>
                <a:gd name="T47" fmla="*/ 3041 h 4014"/>
                <a:gd name="T48" fmla="*/ 395 w 1078"/>
                <a:gd name="T49" fmla="*/ 2900 h 4014"/>
                <a:gd name="T50" fmla="*/ 460 w 1078"/>
                <a:gd name="T51" fmla="*/ 2750 h 4014"/>
                <a:gd name="T52" fmla="*/ 512 w 1078"/>
                <a:gd name="T53" fmla="*/ 2594 h 4014"/>
                <a:gd name="T54" fmla="*/ 552 w 1078"/>
                <a:gd name="T55" fmla="*/ 2431 h 4014"/>
                <a:gd name="T56" fmla="*/ 577 w 1078"/>
                <a:gd name="T57" fmla="*/ 2256 h 4014"/>
                <a:gd name="T58" fmla="*/ 586 w 1078"/>
                <a:gd name="T59" fmla="*/ 2072 h 4014"/>
                <a:gd name="T60" fmla="*/ 578 w 1078"/>
                <a:gd name="T61" fmla="*/ 1876 h 4014"/>
                <a:gd name="T62" fmla="*/ 551 w 1078"/>
                <a:gd name="T63" fmla="*/ 1667 h 4014"/>
                <a:gd name="T64" fmla="*/ 504 w 1078"/>
                <a:gd name="T65" fmla="*/ 1446 h 4014"/>
                <a:gd name="T66" fmla="*/ 437 w 1078"/>
                <a:gd name="T67" fmla="*/ 1210 h 4014"/>
                <a:gd name="T68" fmla="*/ 345 w 1078"/>
                <a:gd name="T69" fmla="*/ 959 h 4014"/>
                <a:gd name="T70" fmla="*/ 230 w 1078"/>
                <a:gd name="T71" fmla="*/ 692 h 4014"/>
                <a:gd name="T72" fmla="*/ 248 w 1078"/>
                <a:gd name="T73" fmla="*/ 0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8" h="4014">
                  <a:moveTo>
                    <a:pt x="248" y="0"/>
                  </a:moveTo>
                  <a:lnTo>
                    <a:pt x="365" y="128"/>
                  </a:lnTo>
                  <a:lnTo>
                    <a:pt x="474" y="257"/>
                  </a:lnTo>
                  <a:lnTo>
                    <a:pt x="573" y="385"/>
                  </a:lnTo>
                  <a:lnTo>
                    <a:pt x="663" y="512"/>
                  </a:lnTo>
                  <a:lnTo>
                    <a:pt x="743" y="639"/>
                  </a:lnTo>
                  <a:lnTo>
                    <a:pt x="815" y="766"/>
                  </a:lnTo>
                  <a:lnTo>
                    <a:pt x="877" y="892"/>
                  </a:lnTo>
                  <a:lnTo>
                    <a:pt x="931" y="1018"/>
                  </a:lnTo>
                  <a:lnTo>
                    <a:pt x="976" y="1144"/>
                  </a:lnTo>
                  <a:lnTo>
                    <a:pt x="1012" y="1269"/>
                  </a:lnTo>
                  <a:lnTo>
                    <a:pt x="1041" y="1394"/>
                  </a:lnTo>
                  <a:lnTo>
                    <a:pt x="1061" y="1519"/>
                  </a:lnTo>
                  <a:lnTo>
                    <a:pt x="1074" y="1644"/>
                  </a:lnTo>
                  <a:lnTo>
                    <a:pt x="1078" y="1769"/>
                  </a:lnTo>
                  <a:lnTo>
                    <a:pt x="1075" y="1893"/>
                  </a:lnTo>
                  <a:lnTo>
                    <a:pt x="1064" y="2018"/>
                  </a:lnTo>
                  <a:lnTo>
                    <a:pt x="1045" y="2142"/>
                  </a:lnTo>
                  <a:lnTo>
                    <a:pt x="1020" y="2267"/>
                  </a:lnTo>
                  <a:lnTo>
                    <a:pt x="988" y="2390"/>
                  </a:lnTo>
                  <a:lnTo>
                    <a:pt x="948" y="2515"/>
                  </a:lnTo>
                  <a:lnTo>
                    <a:pt x="902" y="2639"/>
                  </a:lnTo>
                  <a:lnTo>
                    <a:pt x="850" y="2764"/>
                  </a:lnTo>
                  <a:lnTo>
                    <a:pt x="791" y="2887"/>
                  </a:lnTo>
                  <a:lnTo>
                    <a:pt x="726" y="3012"/>
                  </a:lnTo>
                  <a:lnTo>
                    <a:pt x="654" y="3137"/>
                  </a:lnTo>
                  <a:lnTo>
                    <a:pt x="578" y="3262"/>
                  </a:lnTo>
                  <a:lnTo>
                    <a:pt x="494" y="3387"/>
                  </a:lnTo>
                  <a:lnTo>
                    <a:pt x="407" y="3511"/>
                  </a:lnTo>
                  <a:lnTo>
                    <a:pt x="312" y="3636"/>
                  </a:lnTo>
                  <a:lnTo>
                    <a:pt x="213" y="3762"/>
                  </a:lnTo>
                  <a:lnTo>
                    <a:pt x="109" y="3888"/>
                  </a:lnTo>
                  <a:lnTo>
                    <a:pt x="0" y="4014"/>
                  </a:lnTo>
                  <a:lnTo>
                    <a:pt x="0" y="3949"/>
                  </a:lnTo>
                  <a:lnTo>
                    <a:pt x="0" y="3885"/>
                  </a:lnTo>
                  <a:lnTo>
                    <a:pt x="0" y="3820"/>
                  </a:lnTo>
                  <a:lnTo>
                    <a:pt x="0" y="3757"/>
                  </a:lnTo>
                  <a:lnTo>
                    <a:pt x="0" y="3692"/>
                  </a:lnTo>
                  <a:lnTo>
                    <a:pt x="0" y="3627"/>
                  </a:lnTo>
                  <a:lnTo>
                    <a:pt x="0" y="3563"/>
                  </a:lnTo>
                  <a:lnTo>
                    <a:pt x="0" y="3498"/>
                  </a:lnTo>
                  <a:lnTo>
                    <a:pt x="50" y="3436"/>
                  </a:lnTo>
                  <a:lnTo>
                    <a:pt x="99" y="3372"/>
                  </a:lnTo>
                  <a:lnTo>
                    <a:pt x="147" y="3309"/>
                  </a:lnTo>
                  <a:lnTo>
                    <a:pt x="193" y="3243"/>
                  </a:lnTo>
                  <a:lnTo>
                    <a:pt x="238" y="3177"/>
                  </a:lnTo>
                  <a:lnTo>
                    <a:pt x="280" y="3109"/>
                  </a:lnTo>
                  <a:lnTo>
                    <a:pt x="321" y="3041"/>
                  </a:lnTo>
                  <a:lnTo>
                    <a:pt x="360" y="2971"/>
                  </a:lnTo>
                  <a:lnTo>
                    <a:pt x="395" y="2900"/>
                  </a:lnTo>
                  <a:lnTo>
                    <a:pt x="429" y="2826"/>
                  </a:lnTo>
                  <a:lnTo>
                    <a:pt x="460" y="2750"/>
                  </a:lnTo>
                  <a:lnTo>
                    <a:pt x="488" y="2673"/>
                  </a:lnTo>
                  <a:lnTo>
                    <a:pt x="512" y="2594"/>
                  </a:lnTo>
                  <a:lnTo>
                    <a:pt x="533" y="2513"/>
                  </a:lnTo>
                  <a:lnTo>
                    <a:pt x="552" y="2431"/>
                  </a:lnTo>
                  <a:lnTo>
                    <a:pt x="567" y="2345"/>
                  </a:lnTo>
                  <a:lnTo>
                    <a:pt x="577" y="2256"/>
                  </a:lnTo>
                  <a:lnTo>
                    <a:pt x="583" y="2165"/>
                  </a:lnTo>
                  <a:lnTo>
                    <a:pt x="586" y="2072"/>
                  </a:lnTo>
                  <a:lnTo>
                    <a:pt x="584" y="1975"/>
                  </a:lnTo>
                  <a:lnTo>
                    <a:pt x="578" y="1876"/>
                  </a:lnTo>
                  <a:lnTo>
                    <a:pt x="567" y="1773"/>
                  </a:lnTo>
                  <a:lnTo>
                    <a:pt x="551" y="1667"/>
                  </a:lnTo>
                  <a:lnTo>
                    <a:pt x="530" y="1558"/>
                  </a:lnTo>
                  <a:lnTo>
                    <a:pt x="504" y="1446"/>
                  </a:lnTo>
                  <a:lnTo>
                    <a:pt x="473" y="1330"/>
                  </a:lnTo>
                  <a:lnTo>
                    <a:pt x="437" y="1210"/>
                  </a:lnTo>
                  <a:lnTo>
                    <a:pt x="393" y="1087"/>
                  </a:lnTo>
                  <a:lnTo>
                    <a:pt x="345" y="959"/>
                  </a:lnTo>
                  <a:lnTo>
                    <a:pt x="290" y="828"/>
                  </a:lnTo>
                  <a:lnTo>
                    <a:pt x="230" y="692"/>
                  </a:lnTo>
                  <a:lnTo>
                    <a:pt x="162" y="552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7" name="Freeform 122"/>
            <p:cNvSpPr>
              <a:spLocks/>
            </p:cNvSpPr>
            <p:nvPr/>
          </p:nvSpPr>
          <p:spPr bwMode="auto">
            <a:xfrm>
              <a:off x="903" y="3203"/>
              <a:ext cx="49" cy="271"/>
            </a:xfrm>
            <a:custGeom>
              <a:avLst/>
              <a:gdLst>
                <a:gd name="T0" fmla="*/ 109 w 439"/>
                <a:gd name="T1" fmla="*/ 0 h 2446"/>
                <a:gd name="T2" fmla="*/ 155 w 439"/>
                <a:gd name="T3" fmla="*/ 76 h 2446"/>
                <a:gd name="T4" fmla="*/ 198 w 439"/>
                <a:gd name="T5" fmla="*/ 152 h 2446"/>
                <a:gd name="T6" fmla="*/ 237 w 439"/>
                <a:gd name="T7" fmla="*/ 228 h 2446"/>
                <a:gd name="T8" fmla="*/ 272 w 439"/>
                <a:gd name="T9" fmla="*/ 303 h 2446"/>
                <a:gd name="T10" fmla="*/ 304 w 439"/>
                <a:gd name="T11" fmla="*/ 379 h 2446"/>
                <a:gd name="T12" fmla="*/ 332 w 439"/>
                <a:gd name="T13" fmla="*/ 455 h 2446"/>
                <a:gd name="T14" fmla="*/ 358 w 439"/>
                <a:gd name="T15" fmla="*/ 531 h 2446"/>
                <a:gd name="T16" fmla="*/ 379 w 439"/>
                <a:gd name="T17" fmla="*/ 606 h 2446"/>
                <a:gd name="T18" fmla="*/ 397 w 439"/>
                <a:gd name="T19" fmla="*/ 682 h 2446"/>
                <a:gd name="T20" fmla="*/ 412 w 439"/>
                <a:gd name="T21" fmla="*/ 758 h 2446"/>
                <a:gd name="T22" fmla="*/ 423 w 439"/>
                <a:gd name="T23" fmla="*/ 835 h 2446"/>
                <a:gd name="T24" fmla="*/ 431 w 439"/>
                <a:gd name="T25" fmla="*/ 911 h 2446"/>
                <a:gd name="T26" fmla="*/ 437 w 439"/>
                <a:gd name="T27" fmla="*/ 988 h 2446"/>
                <a:gd name="T28" fmla="*/ 439 w 439"/>
                <a:gd name="T29" fmla="*/ 1063 h 2446"/>
                <a:gd name="T30" fmla="*/ 438 w 439"/>
                <a:gd name="T31" fmla="*/ 1140 h 2446"/>
                <a:gd name="T32" fmla="*/ 433 w 439"/>
                <a:gd name="T33" fmla="*/ 1216 h 2446"/>
                <a:gd name="T34" fmla="*/ 427 w 439"/>
                <a:gd name="T35" fmla="*/ 1293 h 2446"/>
                <a:gd name="T36" fmla="*/ 417 w 439"/>
                <a:gd name="T37" fmla="*/ 1370 h 2446"/>
                <a:gd name="T38" fmla="*/ 403 w 439"/>
                <a:gd name="T39" fmla="*/ 1446 h 2446"/>
                <a:gd name="T40" fmla="*/ 388 w 439"/>
                <a:gd name="T41" fmla="*/ 1522 h 2446"/>
                <a:gd name="T42" fmla="*/ 370 w 439"/>
                <a:gd name="T43" fmla="*/ 1599 h 2446"/>
                <a:gd name="T44" fmla="*/ 349 w 439"/>
                <a:gd name="T45" fmla="*/ 1676 h 2446"/>
                <a:gd name="T46" fmla="*/ 324 w 439"/>
                <a:gd name="T47" fmla="*/ 1753 h 2446"/>
                <a:gd name="T48" fmla="*/ 299 w 439"/>
                <a:gd name="T49" fmla="*/ 1830 h 2446"/>
                <a:gd name="T50" fmla="*/ 270 w 439"/>
                <a:gd name="T51" fmla="*/ 1907 h 2446"/>
                <a:gd name="T52" fmla="*/ 238 w 439"/>
                <a:gd name="T53" fmla="*/ 1984 h 2446"/>
                <a:gd name="T54" fmla="*/ 204 w 439"/>
                <a:gd name="T55" fmla="*/ 2061 h 2446"/>
                <a:gd name="T56" fmla="*/ 168 w 439"/>
                <a:gd name="T57" fmla="*/ 2138 h 2446"/>
                <a:gd name="T58" fmla="*/ 129 w 439"/>
                <a:gd name="T59" fmla="*/ 2214 h 2446"/>
                <a:gd name="T60" fmla="*/ 89 w 439"/>
                <a:gd name="T61" fmla="*/ 2292 h 2446"/>
                <a:gd name="T62" fmla="*/ 45 w 439"/>
                <a:gd name="T63" fmla="*/ 2369 h 2446"/>
                <a:gd name="T64" fmla="*/ 0 w 439"/>
                <a:gd name="T65" fmla="*/ 2446 h 2446"/>
                <a:gd name="T66" fmla="*/ 8 w 439"/>
                <a:gd name="T67" fmla="*/ 1089 h 2446"/>
                <a:gd name="T68" fmla="*/ 5 w 439"/>
                <a:gd name="T69" fmla="*/ 676 h 2446"/>
                <a:gd name="T70" fmla="*/ 109 w 439"/>
                <a:gd name="T71" fmla="*/ 0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2446">
                  <a:moveTo>
                    <a:pt x="109" y="0"/>
                  </a:moveTo>
                  <a:lnTo>
                    <a:pt x="155" y="76"/>
                  </a:lnTo>
                  <a:lnTo>
                    <a:pt x="198" y="152"/>
                  </a:lnTo>
                  <a:lnTo>
                    <a:pt x="237" y="228"/>
                  </a:lnTo>
                  <a:lnTo>
                    <a:pt x="272" y="303"/>
                  </a:lnTo>
                  <a:lnTo>
                    <a:pt x="304" y="379"/>
                  </a:lnTo>
                  <a:lnTo>
                    <a:pt x="332" y="455"/>
                  </a:lnTo>
                  <a:lnTo>
                    <a:pt x="358" y="531"/>
                  </a:lnTo>
                  <a:lnTo>
                    <a:pt x="379" y="606"/>
                  </a:lnTo>
                  <a:lnTo>
                    <a:pt x="397" y="682"/>
                  </a:lnTo>
                  <a:lnTo>
                    <a:pt x="412" y="758"/>
                  </a:lnTo>
                  <a:lnTo>
                    <a:pt x="423" y="835"/>
                  </a:lnTo>
                  <a:lnTo>
                    <a:pt x="431" y="911"/>
                  </a:lnTo>
                  <a:lnTo>
                    <a:pt x="437" y="988"/>
                  </a:lnTo>
                  <a:lnTo>
                    <a:pt x="439" y="1063"/>
                  </a:lnTo>
                  <a:lnTo>
                    <a:pt x="438" y="1140"/>
                  </a:lnTo>
                  <a:lnTo>
                    <a:pt x="433" y="1216"/>
                  </a:lnTo>
                  <a:lnTo>
                    <a:pt x="427" y="1293"/>
                  </a:lnTo>
                  <a:lnTo>
                    <a:pt x="417" y="1370"/>
                  </a:lnTo>
                  <a:lnTo>
                    <a:pt x="403" y="1446"/>
                  </a:lnTo>
                  <a:lnTo>
                    <a:pt x="388" y="1522"/>
                  </a:lnTo>
                  <a:lnTo>
                    <a:pt x="370" y="1599"/>
                  </a:lnTo>
                  <a:lnTo>
                    <a:pt x="349" y="1676"/>
                  </a:lnTo>
                  <a:lnTo>
                    <a:pt x="324" y="1753"/>
                  </a:lnTo>
                  <a:lnTo>
                    <a:pt x="299" y="1830"/>
                  </a:lnTo>
                  <a:lnTo>
                    <a:pt x="270" y="1907"/>
                  </a:lnTo>
                  <a:lnTo>
                    <a:pt x="238" y="1984"/>
                  </a:lnTo>
                  <a:lnTo>
                    <a:pt x="204" y="2061"/>
                  </a:lnTo>
                  <a:lnTo>
                    <a:pt x="168" y="2138"/>
                  </a:lnTo>
                  <a:lnTo>
                    <a:pt x="129" y="2214"/>
                  </a:lnTo>
                  <a:lnTo>
                    <a:pt x="89" y="2292"/>
                  </a:lnTo>
                  <a:lnTo>
                    <a:pt x="45" y="2369"/>
                  </a:lnTo>
                  <a:lnTo>
                    <a:pt x="0" y="2446"/>
                  </a:lnTo>
                  <a:lnTo>
                    <a:pt x="8" y="1089"/>
                  </a:lnTo>
                  <a:lnTo>
                    <a:pt x="5" y="676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8" name="Freeform 123"/>
            <p:cNvSpPr>
              <a:spLocks/>
            </p:cNvSpPr>
            <p:nvPr/>
          </p:nvSpPr>
          <p:spPr bwMode="auto">
            <a:xfrm>
              <a:off x="1459" y="3043"/>
              <a:ext cx="53" cy="84"/>
            </a:xfrm>
            <a:custGeom>
              <a:avLst/>
              <a:gdLst>
                <a:gd name="T0" fmla="*/ 0 w 477"/>
                <a:gd name="T1" fmla="*/ 111 h 761"/>
                <a:gd name="T2" fmla="*/ 134 w 477"/>
                <a:gd name="T3" fmla="*/ 309 h 761"/>
                <a:gd name="T4" fmla="*/ 125 w 477"/>
                <a:gd name="T5" fmla="*/ 761 h 761"/>
                <a:gd name="T6" fmla="*/ 154 w 477"/>
                <a:gd name="T7" fmla="*/ 755 h 761"/>
                <a:gd name="T8" fmla="*/ 181 w 477"/>
                <a:gd name="T9" fmla="*/ 750 h 761"/>
                <a:gd name="T10" fmla="*/ 209 w 477"/>
                <a:gd name="T11" fmla="*/ 743 h 761"/>
                <a:gd name="T12" fmla="*/ 236 w 477"/>
                <a:gd name="T13" fmla="*/ 735 h 761"/>
                <a:gd name="T14" fmla="*/ 263 w 477"/>
                <a:gd name="T15" fmla="*/ 725 h 761"/>
                <a:gd name="T16" fmla="*/ 287 w 477"/>
                <a:gd name="T17" fmla="*/ 714 h 761"/>
                <a:gd name="T18" fmla="*/ 312 w 477"/>
                <a:gd name="T19" fmla="*/ 702 h 761"/>
                <a:gd name="T20" fmla="*/ 335 w 477"/>
                <a:gd name="T21" fmla="*/ 687 h 761"/>
                <a:gd name="T22" fmla="*/ 357 w 477"/>
                <a:gd name="T23" fmla="*/ 672 h 761"/>
                <a:gd name="T24" fmla="*/ 378 w 477"/>
                <a:gd name="T25" fmla="*/ 654 h 761"/>
                <a:gd name="T26" fmla="*/ 388 w 477"/>
                <a:gd name="T27" fmla="*/ 644 h 761"/>
                <a:gd name="T28" fmla="*/ 398 w 477"/>
                <a:gd name="T29" fmla="*/ 634 h 761"/>
                <a:gd name="T30" fmla="*/ 407 w 477"/>
                <a:gd name="T31" fmla="*/ 624 h 761"/>
                <a:gd name="T32" fmla="*/ 417 w 477"/>
                <a:gd name="T33" fmla="*/ 613 h 761"/>
                <a:gd name="T34" fmla="*/ 425 w 477"/>
                <a:gd name="T35" fmla="*/ 600 h 761"/>
                <a:gd name="T36" fmla="*/ 434 w 477"/>
                <a:gd name="T37" fmla="*/ 588 h 761"/>
                <a:gd name="T38" fmla="*/ 442 w 477"/>
                <a:gd name="T39" fmla="*/ 576 h 761"/>
                <a:gd name="T40" fmla="*/ 449 w 477"/>
                <a:gd name="T41" fmla="*/ 562 h 761"/>
                <a:gd name="T42" fmla="*/ 457 w 477"/>
                <a:gd name="T43" fmla="*/ 548 h 761"/>
                <a:gd name="T44" fmla="*/ 464 w 477"/>
                <a:gd name="T45" fmla="*/ 533 h 761"/>
                <a:gd name="T46" fmla="*/ 470 w 477"/>
                <a:gd name="T47" fmla="*/ 519 h 761"/>
                <a:gd name="T48" fmla="*/ 477 w 477"/>
                <a:gd name="T49" fmla="*/ 502 h 761"/>
                <a:gd name="T50" fmla="*/ 477 w 477"/>
                <a:gd name="T51" fmla="*/ 201 h 761"/>
                <a:gd name="T52" fmla="*/ 137 w 477"/>
                <a:gd name="T53" fmla="*/ 0 h 761"/>
                <a:gd name="T54" fmla="*/ 110 w 477"/>
                <a:gd name="T55" fmla="*/ 1 h 761"/>
                <a:gd name="T56" fmla="*/ 88 w 477"/>
                <a:gd name="T57" fmla="*/ 3 h 761"/>
                <a:gd name="T58" fmla="*/ 68 w 477"/>
                <a:gd name="T59" fmla="*/ 6 h 761"/>
                <a:gd name="T60" fmla="*/ 53 w 477"/>
                <a:gd name="T61" fmla="*/ 12 h 761"/>
                <a:gd name="T62" fmla="*/ 39 w 477"/>
                <a:gd name="T63" fmla="*/ 18 h 761"/>
                <a:gd name="T64" fmla="*/ 28 w 477"/>
                <a:gd name="T65" fmla="*/ 24 h 761"/>
                <a:gd name="T66" fmla="*/ 20 w 477"/>
                <a:gd name="T67" fmla="*/ 32 h 761"/>
                <a:gd name="T68" fmla="*/ 14 w 477"/>
                <a:gd name="T69" fmla="*/ 40 h 761"/>
                <a:gd name="T70" fmla="*/ 9 w 477"/>
                <a:gd name="T71" fmla="*/ 49 h 761"/>
                <a:gd name="T72" fmla="*/ 6 w 477"/>
                <a:gd name="T73" fmla="*/ 58 h 761"/>
                <a:gd name="T74" fmla="*/ 4 w 477"/>
                <a:gd name="T75" fmla="*/ 68 h 761"/>
                <a:gd name="T76" fmla="*/ 2 w 477"/>
                <a:gd name="T77" fmla="*/ 77 h 761"/>
                <a:gd name="T78" fmla="*/ 1 w 477"/>
                <a:gd name="T79" fmla="*/ 94 h 761"/>
                <a:gd name="T80" fmla="*/ 0 w 477"/>
                <a:gd name="T81" fmla="*/ 11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7" h="761">
                  <a:moveTo>
                    <a:pt x="0" y="111"/>
                  </a:moveTo>
                  <a:lnTo>
                    <a:pt x="134" y="309"/>
                  </a:lnTo>
                  <a:lnTo>
                    <a:pt x="125" y="761"/>
                  </a:lnTo>
                  <a:lnTo>
                    <a:pt x="154" y="755"/>
                  </a:lnTo>
                  <a:lnTo>
                    <a:pt x="181" y="750"/>
                  </a:lnTo>
                  <a:lnTo>
                    <a:pt x="209" y="743"/>
                  </a:lnTo>
                  <a:lnTo>
                    <a:pt x="236" y="735"/>
                  </a:lnTo>
                  <a:lnTo>
                    <a:pt x="263" y="725"/>
                  </a:lnTo>
                  <a:lnTo>
                    <a:pt x="287" y="714"/>
                  </a:lnTo>
                  <a:lnTo>
                    <a:pt x="312" y="702"/>
                  </a:lnTo>
                  <a:lnTo>
                    <a:pt x="335" y="687"/>
                  </a:lnTo>
                  <a:lnTo>
                    <a:pt x="357" y="672"/>
                  </a:lnTo>
                  <a:lnTo>
                    <a:pt x="378" y="654"/>
                  </a:lnTo>
                  <a:lnTo>
                    <a:pt x="388" y="644"/>
                  </a:lnTo>
                  <a:lnTo>
                    <a:pt x="398" y="634"/>
                  </a:lnTo>
                  <a:lnTo>
                    <a:pt x="407" y="624"/>
                  </a:lnTo>
                  <a:lnTo>
                    <a:pt x="417" y="613"/>
                  </a:lnTo>
                  <a:lnTo>
                    <a:pt x="425" y="600"/>
                  </a:lnTo>
                  <a:lnTo>
                    <a:pt x="434" y="588"/>
                  </a:lnTo>
                  <a:lnTo>
                    <a:pt x="442" y="576"/>
                  </a:lnTo>
                  <a:lnTo>
                    <a:pt x="449" y="562"/>
                  </a:lnTo>
                  <a:lnTo>
                    <a:pt x="457" y="548"/>
                  </a:lnTo>
                  <a:lnTo>
                    <a:pt x="464" y="533"/>
                  </a:lnTo>
                  <a:lnTo>
                    <a:pt x="470" y="519"/>
                  </a:lnTo>
                  <a:lnTo>
                    <a:pt x="477" y="502"/>
                  </a:lnTo>
                  <a:lnTo>
                    <a:pt x="477" y="201"/>
                  </a:lnTo>
                  <a:lnTo>
                    <a:pt x="137" y="0"/>
                  </a:lnTo>
                  <a:lnTo>
                    <a:pt x="110" y="1"/>
                  </a:lnTo>
                  <a:lnTo>
                    <a:pt x="88" y="3"/>
                  </a:lnTo>
                  <a:lnTo>
                    <a:pt x="68" y="6"/>
                  </a:lnTo>
                  <a:lnTo>
                    <a:pt x="53" y="12"/>
                  </a:lnTo>
                  <a:lnTo>
                    <a:pt x="39" y="18"/>
                  </a:lnTo>
                  <a:lnTo>
                    <a:pt x="28" y="24"/>
                  </a:lnTo>
                  <a:lnTo>
                    <a:pt x="20" y="32"/>
                  </a:lnTo>
                  <a:lnTo>
                    <a:pt x="14" y="40"/>
                  </a:lnTo>
                  <a:lnTo>
                    <a:pt x="9" y="49"/>
                  </a:lnTo>
                  <a:lnTo>
                    <a:pt x="6" y="58"/>
                  </a:lnTo>
                  <a:lnTo>
                    <a:pt x="4" y="68"/>
                  </a:lnTo>
                  <a:lnTo>
                    <a:pt x="2" y="77"/>
                  </a:lnTo>
                  <a:lnTo>
                    <a:pt x="1" y="94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29" name="Freeform 124"/>
            <p:cNvSpPr>
              <a:spLocks/>
            </p:cNvSpPr>
            <p:nvPr/>
          </p:nvSpPr>
          <p:spPr bwMode="auto">
            <a:xfrm>
              <a:off x="1486" y="3031"/>
              <a:ext cx="48" cy="32"/>
            </a:xfrm>
            <a:custGeom>
              <a:avLst/>
              <a:gdLst>
                <a:gd name="T0" fmla="*/ 4 w 440"/>
                <a:gd name="T1" fmla="*/ 107 h 283"/>
                <a:gd name="T2" fmla="*/ 290 w 440"/>
                <a:gd name="T3" fmla="*/ 283 h 283"/>
                <a:gd name="T4" fmla="*/ 308 w 440"/>
                <a:gd name="T5" fmla="*/ 280 h 283"/>
                <a:gd name="T6" fmla="*/ 326 w 440"/>
                <a:gd name="T7" fmla="*/ 274 h 283"/>
                <a:gd name="T8" fmla="*/ 342 w 440"/>
                <a:gd name="T9" fmla="*/ 269 h 283"/>
                <a:gd name="T10" fmla="*/ 356 w 440"/>
                <a:gd name="T11" fmla="*/ 262 h 283"/>
                <a:gd name="T12" fmla="*/ 369 w 440"/>
                <a:gd name="T13" fmla="*/ 255 h 283"/>
                <a:gd name="T14" fmla="*/ 382 w 440"/>
                <a:gd name="T15" fmla="*/ 246 h 283"/>
                <a:gd name="T16" fmla="*/ 393 w 440"/>
                <a:gd name="T17" fmla="*/ 238 h 283"/>
                <a:gd name="T18" fmla="*/ 403 w 440"/>
                <a:gd name="T19" fmla="*/ 227 h 283"/>
                <a:gd name="T20" fmla="*/ 412 w 440"/>
                <a:gd name="T21" fmla="*/ 216 h 283"/>
                <a:gd name="T22" fmla="*/ 419 w 440"/>
                <a:gd name="T23" fmla="*/ 205 h 283"/>
                <a:gd name="T24" fmla="*/ 425 w 440"/>
                <a:gd name="T25" fmla="*/ 192 h 283"/>
                <a:gd name="T26" fmla="*/ 430 w 440"/>
                <a:gd name="T27" fmla="*/ 178 h 283"/>
                <a:gd name="T28" fmla="*/ 435 w 440"/>
                <a:gd name="T29" fmla="*/ 164 h 283"/>
                <a:gd name="T30" fmla="*/ 438 w 440"/>
                <a:gd name="T31" fmla="*/ 149 h 283"/>
                <a:gd name="T32" fmla="*/ 440 w 440"/>
                <a:gd name="T33" fmla="*/ 133 h 283"/>
                <a:gd name="T34" fmla="*/ 440 w 440"/>
                <a:gd name="T35" fmla="*/ 116 h 283"/>
                <a:gd name="T36" fmla="*/ 417 w 440"/>
                <a:gd name="T37" fmla="*/ 102 h 283"/>
                <a:gd name="T38" fmla="*/ 394 w 440"/>
                <a:gd name="T39" fmla="*/ 89 h 283"/>
                <a:gd name="T40" fmla="*/ 370 w 440"/>
                <a:gd name="T41" fmla="*/ 77 h 283"/>
                <a:gd name="T42" fmla="*/ 347 w 440"/>
                <a:gd name="T43" fmla="*/ 66 h 283"/>
                <a:gd name="T44" fmla="*/ 324 w 440"/>
                <a:gd name="T45" fmla="*/ 56 h 283"/>
                <a:gd name="T46" fmla="*/ 300 w 440"/>
                <a:gd name="T47" fmla="*/ 47 h 283"/>
                <a:gd name="T48" fmla="*/ 277 w 440"/>
                <a:gd name="T49" fmla="*/ 39 h 283"/>
                <a:gd name="T50" fmla="*/ 254 w 440"/>
                <a:gd name="T51" fmla="*/ 32 h 283"/>
                <a:gd name="T52" fmla="*/ 230 w 440"/>
                <a:gd name="T53" fmla="*/ 26 h 283"/>
                <a:gd name="T54" fmla="*/ 207 w 440"/>
                <a:gd name="T55" fmla="*/ 20 h 283"/>
                <a:gd name="T56" fmla="*/ 184 w 440"/>
                <a:gd name="T57" fmla="*/ 15 h 283"/>
                <a:gd name="T58" fmla="*/ 160 w 440"/>
                <a:gd name="T59" fmla="*/ 11 h 283"/>
                <a:gd name="T60" fmla="*/ 137 w 440"/>
                <a:gd name="T61" fmla="*/ 7 h 283"/>
                <a:gd name="T62" fmla="*/ 114 w 440"/>
                <a:gd name="T63" fmla="*/ 5 h 283"/>
                <a:gd name="T64" fmla="*/ 90 w 440"/>
                <a:gd name="T65" fmla="*/ 1 h 283"/>
                <a:gd name="T66" fmla="*/ 67 w 440"/>
                <a:gd name="T67" fmla="*/ 0 h 283"/>
                <a:gd name="T68" fmla="*/ 53 w 440"/>
                <a:gd name="T69" fmla="*/ 5 h 283"/>
                <a:gd name="T70" fmla="*/ 40 w 440"/>
                <a:gd name="T71" fmla="*/ 10 h 283"/>
                <a:gd name="T72" fmla="*/ 29 w 440"/>
                <a:gd name="T73" fmla="*/ 16 h 283"/>
                <a:gd name="T74" fmla="*/ 21 w 440"/>
                <a:gd name="T75" fmla="*/ 21 h 283"/>
                <a:gd name="T76" fmla="*/ 15 w 440"/>
                <a:gd name="T77" fmla="*/ 28 h 283"/>
                <a:gd name="T78" fmla="*/ 9 w 440"/>
                <a:gd name="T79" fmla="*/ 35 h 283"/>
                <a:gd name="T80" fmla="*/ 6 w 440"/>
                <a:gd name="T81" fmla="*/ 41 h 283"/>
                <a:gd name="T82" fmla="*/ 2 w 440"/>
                <a:gd name="T83" fmla="*/ 48 h 283"/>
                <a:gd name="T84" fmla="*/ 1 w 440"/>
                <a:gd name="T85" fmla="*/ 56 h 283"/>
                <a:gd name="T86" fmla="*/ 0 w 440"/>
                <a:gd name="T87" fmla="*/ 63 h 283"/>
                <a:gd name="T88" fmla="*/ 0 w 440"/>
                <a:gd name="T89" fmla="*/ 70 h 283"/>
                <a:gd name="T90" fmla="*/ 1 w 440"/>
                <a:gd name="T91" fmla="*/ 77 h 283"/>
                <a:gd name="T92" fmla="*/ 2 w 440"/>
                <a:gd name="T93" fmla="*/ 93 h 283"/>
                <a:gd name="T94" fmla="*/ 4 w 440"/>
                <a:gd name="T95" fmla="*/ 10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0" h="283">
                  <a:moveTo>
                    <a:pt x="4" y="107"/>
                  </a:moveTo>
                  <a:lnTo>
                    <a:pt x="290" y="283"/>
                  </a:lnTo>
                  <a:lnTo>
                    <a:pt x="308" y="280"/>
                  </a:lnTo>
                  <a:lnTo>
                    <a:pt x="326" y="274"/>
                  </a:lnTo>
                  <a:lnTo>
                    <a:pt x="342" y="269"/>
                  </a:lnTo>
                  <a:lnTo>
                    <a:pt x="356" y="262"/>
                  </a:lnTo>
                  <a:lnTo>
                    <a:pt x="369" y="255"/>
                  </a:lnTo>
                  <a:lnTo>
                    <a:pt x="382" y="246"/>
                  </a:lnTo>
                  <a:lnTo>
                    <a:pt x="393" y="238"/>
                  </a:lnTo>
                  <a:lnTo>
                    <a:pt x="403" y="227"/>
                  </a:lnTo>
                  <a:lnTo>
                    <a:pt x="412" y="216"/>
                  </a:lnTo>
                  <a:lnTo>
                    <a:pt x="419" y="205"/>
                  </a:lnTo>
                  <a:lnTo>
                    <a:pt x="425" y="192"/>
                  </a:lnTo>
                  <a:lnTo>
                    <a:pt x="430" y="178"/>
                  </a:lnTo>
                  <a:lnTo>
                    <a:pt x="435" y="164"/>
                  </a:lnTo>
                  <a:lnTo>
                    <a:pt x="438" y="149"/>
                  </a:lnTo>
                  <a:lnTo>
                    <a:pt x="440" y="133"/>
                  </a:lnTo>
                  <a:lnTo>
                    <a:pt x="440" y="116"/>
                  </a:lnTo>
                  <a:lnTo>
                    <a:pt x="417" y="102"/>
                  </a:lnTo>
                  <a:lnTo>
                    <a:pt x="394" y="89"/>
                  </a:lnTo>
                  <a:lnTo>
                    <a:pt x="370" y="77"/>
                  </a:lnTo>
                  <a:lnTo>
                    <a:pt x="347" y="66"/>
                  </a:lnTo>
                  <a:lnTo>
                    <a:pt x="324" y="56"/>
                  </a:lnTo>
                  <a:lnTo>
                    <a:pt x="300" y="47"/>
                  </a:lnTo>
                  <a:lnTo>
                    <a:pt x="277" y="39"/>
                  </a:lnTo>
                  <a:lnTo>
                    <a:pt x="254" y="32"/>
                  </a:lnTo>
                  <a:lnTo>
                    <a:pt x="230" y="26"/>
                  </a:lnTo>
                  <a:lnTo>
                    <a:pt x="207" y="20"/>
                  </a:lnTo>
                  <a:lnTo>
                    <a:pt x="184" y="15"/>
                  </a:lnTo>
                  <a:lnTo>
                    <a:pt x="160" y="11"/>
                  </a:lnTo>
                  <a:lnTo>
                    <a:pt x="137" y="7"/>
                  </a:lnTo>
                  <a:lnTo>
                    <a:pt x="114" y="5"/>
                  </a:lnTo>
                  <a:lnTo>
                    <a:pt x="90" y="1"/>
                  </a:lnTo>
                  <a:lnTo>
                    <a:pt x="67" y="0"/>
                  </a:lnTo>
                  <a:lnTo>
                    <a:pt x="53" y="5"/>
                  </a:lnTo>
                  <a:lnTo>
                    <a:pt x="40" y="10"/>
                  </a:lnTo>
                  <a:lnTo>
                    <a:pt x="29" y="16"/>
                  </a:lnTo>
                  <a:lnTo>
                    <a:pt x="21" y="21"/>
                  </a:lnTo>
                  <a:lnTo>
                    <a:pt x="15" y="28"/>
                  </a:lnTo>
                  <a:lnTo>
                    <a:pt x="9" y="35"/>
                  </a:lnTo>
                  <a:lnTo>
                    <a:pt x="6" y="41"/>
                  </a:lnTo>
                  <a:lnTo>
                    <a:pt x="2" y="48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1" y="77"/>
                  </a:lnTo>
                  <a:lnTo>
                    <a:pt x="2" y="93"/>
                  </a:lnTo>
                  <a:lnTo>
                    <a:pt x="4" y="10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0" name="Freeform 125"/>
            <p:cNvSpPr>
              <a:spLocks/>
            </p:cNvSpPr>
            <p:nvPr/>
          </p:nvSpPr>
          <p:spPr bwMode="auto">
            <a:xfrm>
              <a:off x="1358" y="3038"/>
              <a:ext cx="89" cy="43"/>
            </a:xfrm>
            <a:custGeom>
              <a:avLst/>
              <a:gdLst>
                <a:gd name="T0" fmla="*/ 50 w 799"/>
                <a:gd name="T1" fmla="*/ 0 h 383"/>
                <a:gd name="T2" fmla="*/ 150 w 799"/>
                <a:gd name="T3" fmla="*/ 0 h 383"/>
                <a:gd name="T4" fmla="*/ 250 w 799"/>
                <a:gd name="T5" fmla="*/ 0 h 383"/>
                <a:gd name="T6" fmla="*/ 350 w 799"/>
                <a:gd name="T7" fmla="*/ 0 h 383"/>
                <a:gd name="T8" fmla="*/ 450 w 799"/>
                <a:gd name="T9" fmla="*/ 0 h 383"/>
                <a:gd name="T10" fmla="*/ 549 w 799"/>
                <a:gd name="T11" fmla="*/ 0 h 383"/>
                <a:gd name="T12" fmla="*/ 649 w 799"/>
                <a:gd name="T13" fmla="*/ 0 h 383"/>
                <a:gd name="T14" fmla="*/ 749 w 799"/>
                <a:gd name="T15" fmla="*/ 0 h 383"/>
                <a:gd name="T16" fmla="*/ 766 w 799"/>
                <a:gd name="T17" fmla="*/ 15 h 383"/>
                <a:gd name="T18" fmla="*/ 706 w 799"/>
                <a:gd name="T19" fmla="*/ 46 h 383"/>
                <a:gd name="T20" fmla="*/ 651 w 799"/>
                <a:gd name="T21" fmla="*/ 82 h 383"/>
                <a:gd name="T22" fmla="*/ 616 w 799"/>
                <a:gd name="T23" fmla="*/ 111 h 383"/>
                <a:gd name="T24" fmla="*/ 596 w 799"/>
                <a:gd name="T25" fmla="*/ 133 h 383"/>
                <a:gd name="T26" fmla="*/ 578 w 799"/>
                <a:gd name="T27" fmla="*/ 155 h 383"/>
                <a:gd name="T28" fmla="*/ 562 w 799"/>
                <a:gd name="T29" fmla="*/ 180 h 383"/>
                <a:gd name="T30" fmla="*/ 549 w 799"/>
                <a:gd name="T31" fmla="*/ 205 h 383"/>
                <a:gd name="T32" fmla="*/ 540 w 799"/>
                <a:gd name="T33" fmla="*/ 233 h 383"/>
                <a:gd name="T34" fmla="*/ 534 w 799"/>
                <a:gd name="T35" fmla="*/ 263 h 383"/>
                <a:gd name="T36" fmla="*/ 530 w 799"/>
                <a:gd name="T37" fmla="*/ 295 h 383"/>
                <a:gd name="T38" fmla="*/ 530 w 799"/>
                <a:gd name="T39" fmla="*/ 328 h 383"/>
                <a:gd name="T40" fmla="*/ 534 w 799"/>
                <a:gd name="T41" fmla="*/ 364 h 383"/>
                <a:gd name="T42" fmla="*/ 515 w 799"/>
                <a:gd name="T43" fmla="*/ 381 h 383"/>
                <a:gd name="T44" fmla="*/ 469 w 799"/>
                <a:gd name="T45" fmla="*/ 378 h 383"/>
                <a:gd name="T46" fmla="*/ 424 w 799"/>
                <a:gd name="T47" fmla="*/ 371 h 383"/>
                <a:gd name="T48" fmla="*/ 380 w 799"/>
                <a:gd name="T49" fmla="*/ 362 h 383"/>
                <a:gd name="T50" fmla="*/ 337 w 799"/>
                <a:gd name="T51" fmla="*/ 349 h 383"/>
                <a:gd name="T52" fmla="*/ 296 w 799"/>
                <a:gd name="T53" fmla="*/ 334 h 383"/>
                <a:gd name="T54" fmla="*/ 257 w 799"/>
                <a:gd name="T55" fmla="*/ 315 h 383"/>
                <a:gd name="T56" fmla="*/ 218 w 799"/>
                <a:gd name="T57" fmla="*/ 293 h 383"/>
                <a:gd name="T58" fmla="*/ 182 w 799"/>
                <a:gd name="T59" fmla="*/ 269 h 383"/>
                <a:gd name="T60" fmla="*/ 149 w 799"/>
                <a:gd name="T61" fmla="*/ 242 h 383"/>
                <a:gd name="T62" fmla="*/ 118 w 799"/>
                <a:gd name="T63" fmla="*/ 212 h 383"/>
                <a:gd name="T64" fmla="*/ 89 w 799"/>
                <a:gd name="T65" fmla="*/ 179 h 383"/>
                <a:gd name="T66" fmla="*/ 64 w 799"/>
                <a:gd name="T67" fmla="*/ 144 h 383"/>
                <a:gd name="T68" fmla="*/ 41 w 799"/>
                <a:gd name="T69" fmla="*/ 106 h 383"/>
                <a:gd name="T70" fmla="*/ 22 w 799"/>
                <a:gd name="T71" fmla="*/ 65 h 383"/>
                <a:gd name="T72" fmla="*/ 7 w 799"/>
                <a:gd name="T73" fmla="*/ 2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99" h="383">
                  <a:moveTo>
                    <a:pt x="0" y="0"/>
                  </a:moveTo>
                  <a:lnTo>
                    <a:pt x="50" y="0"/>
                  </a:lnTo>
                  <a:lnTo>
                    <a:pt x="100" y="0"/>
                  </a:lnTo>
                  <a:lnTo>
                    <a:pt x="150" y="0"/>
                  </a:lnTo>
                  <a:lnTo>
                    <a:pt x="200" y="0"/>
                  </a:lnTo>
                  <a:lnTo>
                    <a:pt x="250" y="0"/>
                  </a:lnTo>
                  <a:lnTo>
                    <a:pt x="300" y="0"/>
                  </a:lnTo>
                  <a:lnTo>
                    <a:pt x="350" y="0"/>
                  </a:lnTo>
                  <a:lnTo>
                    <a:pt x="400" y="0"/>
                  </a:lnTo>
                  <a:lnTo>
                    <a:pt x="450" y="0"/>
                  </a:lnTo>
                  <a:lnTo>
                    <a:pt x="499" y="0"/>
                  </a:lnTo>
                  <a:lnTo>
                    <a:pt x="549" y="0"/>
                  </a:lnTo>
                  <a:lnTo>
                    <a:pt x="599" y="0"/>
                  </a:lnTo>
                  <a:lnTo>
                    <a:pt x="649" y="0"/>
                  </a:lnTo>
                  <a:lnTo>
                    <a:pt x="699" y="0"/>
                  </a:lnTo>
                  <a:lnTo>
                    <a:pt x="749" y="0"/>
                  </a:lnTo>
                  <a:lnTo>
                    <a:pt x="799" y="0"/>
                  </a:lnTo>
                  <a:lnTo>
                    <a:pt x="766" y="15"/>
                  </a:lnTo>
                  <a:lnTo>
                    <a:pt x="735" y="29"/>
                  </a:lnTo>
                  <a:lnTo>
                    <a:pt x="706" y="46"/>
                  </a:lnTo>
                  <a:lnTo>
                    <a:pt x="677" y="63"/>
                  </a:lnTo>
                  <a:lnTo>
                    <a:pt x="651" y="82"/>
                  </a:lnTo>
                  <a:lnTo>
                    <a:pt x="627" y="101"/>
                  </a:lnTo>
                  <a:lnTo>
                    <a:pt x="616" y="111"/>
                  </a:lnTo>
                  <a:lnTo>
                    <a:pt x="606" y="122"/>
                  </a:lnTo>
                  <a:lnTo>
                    <a:pt x="596" y="133"/>
                  </a:lnTo>
                  <a:lnTo>
                    <a:pt x="587" y="144"/>
                  </a:lnTo>
                  <a:lnTo>
                    <a:pt x="578" y="155"/>
                  </a:lnTo>
                  <a:lnTo>
                    <a:pt x="569" y="167"/>
                  </a:lnTo>
                  <a:lnTo>
                    <a:pt x="562" y="180"/>
                  </a:lnTo>
                  <a:lnTo>
                    <a:pt x="556" y="193"/>
                  </a:lnTo>
                  <a:lnTo>
                    <a:pt x="549" y="205"/>
                  </a:lnTo>
                  <a:lnTo>
                    <a:pt x="545" y="220"/>
                  </a:lnTo>
                  <a:lnTo>
                    <a:pt x="540" y="233"/>
                  </a:lnTo>
                  <a:lnTo>
                    <a:pt x="536" y="248"/>
                  </a:lnTo>
                  <a:lnTo>
                    <a:pt x="534" y="263"/>
                  </a:lnTo>
                  <a:lnTo>
                    <a:pt x="531" y="279"/>
                  </a:lnTo>
                  <a:lnTo>
                    <a:pt x="530" y="295"/>
                  </a:lnTo>
                  <a:lnTo>
                    <a:pt x="529" y="311"/>
                  </a:lnTo>
                  <a:lnTo>
                    <a:pt x="530" y="328"/>
                  </a:lnTo>
                  <a:lnTo>
                    <a:pt x="531" y="346"/>
                  </a:lnTo>
                  <a:lnTo>
                    <a:pt x="534" y="364"/>
                  </a:lnTo>
                  <a:lnTo>
                    <a:pt x="537" y="383"/>
                  </a:lnTo>
                  <a:lnTo>
                    <a:pt x="515" y="381"/>
                  </a:lnTo>
                  <a:lnTo>
                    <a:pt x="491" y="380"/>
                  </a:lnTo>
                  <a:lnTo>
                    <a:pt x="469" y="378"/>
                  </a:lnTo>
                  <a:lnTo>
                    <a:pt x="446" y="376"/>
                  </a:lnTo>
                  <a:lnTo>
                    <a:pt x="424" y="371"/>
                  </a:lnTo>
                  <a:lnTo>
                    <a:pt x="401" y="367"/>
                  </a:lnTo>
                  <a:lnTo>
                    <a:pt x="380" y="362"/>
                  </a:lnTo>
                  <a:lnTo>
                    <a:pt x="358" y="356"/>
                  </a:lnTo>
                  <a:lnTo>
                    <a:pt x="337" y="349"/>
                  </a:lnTo>
                  <a:lnTo>
                    <a:pt x="317" y="342"/>
                  </a:lnTo>
                  <a:lnTo>
                    <a:pt x="296" y="334"/>
                  </a:lnTo>
                  <a:lnTo>
                    <a:pt x="276" y="325"/>
                  </a:lnTo>
                  <a:lnTo>
                    <a:pt x="257" y="315"/>
                  </a:lnTo>
                  <a:lnTo>
                    <a:pt x="237" y="305"/>
                  </a:lnTo>
                  <a:lnTo>
                    <a:pt x="218" y="293"/>
                  </a:lnTo>
                  <a:lnTo>
                    <a:pt x="200" y="281"/>
                  </a:lnTo>
                  <a:lnTo>
                    <a:pt x="182" y="269"/>
                  </a:lnTo>
                  <a:lnTo>
                    <a:pt x="166" y="256"/>
                  </a:lnTo>
                  <a:lnTo>
                    <a:pt x="149" y="242"/>
                  </a:lnTo>
                  <a:lnTo>
                    <a:pt x="133" y="227"/>
                  </a:lnTo>
                  <a:lnTo>
                    <a:pt x="118" y="212"/>
                  </a:lnTo>
                  <a:lnTo>
                    <a:pt x="103" y="195"/>
                  </a:lnTo>
                  <a:lnTo>
                    <a:pt x="89" y="179"/>
                  </a:lnTo>
                  <a:lnTo>
                    <a:pt x="77" y="162"/>
                  </a:lnTo>
                  <a:lnTo>
                    <a:pt x="64" y="144"/>
                  </a:lnTo>
                  <a:lnTo>
                    <a:pt x="52" y="125"/>
                  </a:lnTo>
                  <a:lnTo>
                    <a:pt x="41" y="106"/>
                  </a:lnTo>
                  <a:lnTo>
                    <a:pt x="31" y="86"/>
                  </a:lnTo>
                  <a:lnTo>
                    <a:pt x="22" y="65"/>
                  </a:lnTo>
                  <a:lnTo>
                    <a:pt x="14" y="44"/>
                  </a:lnTo>
                  <a:lnTo>
                    <a:pt x="7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1" name="Freeform 126"/>
            <p:cNvSpPr>
              <a:spLocks/>
            </p:cNvSpPr>
            <p:nvPr/>
          </p:nvSpPr>
          <p:spPr bwMode="auto">
            <a:xfrm>
              <a:off x="325" y="3003"/>
              <a:ext cx="312" cy="133"/>
            </a:xfrm>
            <a:custGeom>
              <a:avLst/>
              <a:gdLst>
                <a:gd name="T0" fmla="*/ 2040 w 2805"/>
                <a:gd name="T1" fmla="*/ 524 h 1203"/>
                <a:gd name="T2" fmla="*/ 663 w 2805"/>
                <a:gd name="T3" fmla="*/ 118 h 1203"/>
                <a:gd name="T4" fmla="*/ 654 w 2805"/>
                <a:gd name="T5" fmla="*/ 180 h 1203"/>
                <a:gd name="T6" fmla="*/ 637 w 2805"/>
                <a:gd name="T7" fmla="*/ 234 h 1203"/>
                <a:gd name="T8" fmla="*/ 613 w 2805"/>
                <a:gd name="T9" fmla="*/ 279 h 1203"/>
                <a:gd name="T10" fmla="*/ 582 w 2805"/>
                <a:gd name="T11" fmla="*/ 316 h 1203"/>
                <a:gd name="T12" fmla="*/ 546 w 2805"/>
                <a:gd name="T13" fmla="*/ 345 h 1203"/>
                <a:gd name="T14" fmla="*/ 506 w 2805"/>
                <a:gd name="T15" fmla="*/ 367 h 1203"/>
                <a:gd name="T16" fmla="*/ 463 w 2805"/>
                <a:gd name="T17" fmla="*/ 383 h 1203"/>
                <a:gd name="T18" fmla="*/ 417 w 2805"/>
                <a:gd name="T19" fmla="*/ 393 h 1203"/>
                <a:gd name="T20" fmla="*/ 371 w 2805"/>
                <a:gd name="T21" fmla="*/ 396 h 1203"/>
                <a:gd name="T22" fmla="*/ 325 w 2805"/>
                <a:gd name="T23" fmla="*/ 394 h 1203"/>
                <a:gd name="T24" fmla="*/ 279 w 2805"/>
                <a:gd name="T25" fmla="*/ 387 h 1203"/>
                <a:gd name="T26" fmla="*/ 236 w 2805"/>
                <a:gd name="T27" fmla="*/ 376 h 1203"/>
                <a:gd name="T28" fmla="*/ 196 w 2805"/>
                <a:gd name="T29" fmla="*/ 361 h 1203"/>
                <a:gd name="T30" fmla="*/ 159 w 2805"/>
                <a:gd name="T31" fmla="*/ 341 h 1203"/>
                <a:gd name="T32" fmla="*/ 129 w 2805"/>
                <a:gd name="T33" fmla="*/ 318 h 1203"/>
                <a:gd name="T34" fmla="*/ 104 w 2805"/>
                <a:gd name="T35" fmla="*/ 293 h 1203"/>
                <a:gd name="T36" fmla="*/ 196 w 2805"/>
                <a:gd name="T37" fmla="*/ 1043 h 1203"/>
                <a:gd name="T38" fmla="*/ 268 w 2805"/>
                <a:gd name="T39" fmla="*/ 536 h 1203"/>
                <a:gd name="T40" fmla="*/ 649 w 2805"/>
                <a:gd name="T41" fmla="*/ 673 h 1203"/>
                <a:gd name="T42" fmla="*/ 953 w 2805"/>
                <a:gd name="T43" fmla="*/ 740 h 1203"/>
                <a:gd name="T44" fmla="*/ 1031 w 2805"/>
                <a:gd name="T45" fmla="*/ 872 h 1203"/>
                <a:gd name="T46" fmla="*/ 1108 w 2805"/>
                <a:gd name="T47" fmla="*/ 1004 h 1203"/>
                <a:gd name="T48" fmla="*/ 1185 w 2805"/>
                <a:gd name="T49" fmla="*/ 1136 h 1203"/>
                <a:gd name="T50" fmla="*/ 1292 w 2805"/>
                <a:gd name="T51" fmla="*/ 1152 h 1203"/>
                <a:gd name="T52" fmla="*/ 1437 w 2805"/>
                <a:gd name="T53" fmla="*/ 1043 h 1203"/>
                <a:gd name="T54" fmla="*/ 1548 w 2805"/>
                <a:gd name="T55" fmla="*/ 967 h 1203"/>
                <a:gd name="T56" fmla="*/ 1616 w 2805"/>
                <a:gd name="T57" fmla="*/ 926 h 1203"/>
                <a:gd name="T58" fmla="*/ 1665 w 2805"/>
                <a:gd name="T59" fmla="*/ 901 h 1203"/>
                <a:gd name="T60" fmla="*/ 1696 w 2805"/>
                <a:gd name="T61" fmla="*/ 889 h 1203"/>
                <a:gd name="T62" fmla="*/ 1725 w 2805"/>
                <a:gd name="T63" fmla="*/ 881 h 1203"/>
                <a:gd name="T64" fmla="*/ 1752 w 2805"/>
                <a:gd name="T65" fmla="*/ 877 h 1203"/>
                <a:gd name="T66" fmla="*/ 2805 w 2805"/>
                <a:gd name="T67" fmla="*/ 893 h 1203"/>
                <a:gd name="T68" fmla="*/ 2413 w 2805"/>
                <a:gd name="T69" fmla="*/ 391 h 1203"/>
                <a:gd name="T70" fmla="*/ 2289 w 2805"/>
                <a:gd name="T71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5" h="1203">
                  <a:moveTo>
                    <a:pt x="2289" y="0"/>
                  </a:moveTo>
                  <a:lnTo>
                    <a:pt x="2040" y="524"/>
                  </a:lnTo>
                  <a:lnTo>
                    <a:pt x="1481" y="481"/>
                  </a:lnTo>
                  <a:lnTo>
                    <a:pt x="663" y="118"/>
                  </a:lnTo>
                  <a:lnTo>
                    <a:pt x="659" y="150"/>
                  </a:lnTo>
                  <a:lnTo>
                    <a:pt x="654" y="180"/>
                  </a:lnTo>
                  <a:lnTo>
                    <a:pt x="647" y="208"/>
                  </a:lnTo>
                  <a:lnTo>
                    <a:pt x="637" y="234"/>
                  </a:lnTo>
                  <a:lnTo>
                    <a:pt x="626" y="257"/>
                  </a:lnTo>
                  <a:lnTo>
                    <a:pt x="613" y="279"/>
                  </a:lnTo>
                  <a:lnTo>
                    <a:pt x="598" y="298"/>
                  </a:lnTo>
                  <a:lnTo>
                    <a:pt x="582" y="316"/>
                  </a:lnTo>
                  <a:lnTo>
                    <a:pt x="565" y="332"/>
                  </a:lnTo>
                  <a:lnTo>
                    <a:pt x="546" y="345"/>
                  </a:lnTo>
                  <a:lnTo>
                    <a:pt x="527" y="357"/>
                  </a:lnTo>
                  <a:lnTo>
                    <a:pt x="506" y="367"/>
                  </a:lnTo>
                  <a:lnTo>
                    <a:pt x="485" y="376"/>
                  </a:lnTo>
                  <a:lnTo>
                    <a:pt x="463" y="383"/>
                  </a:lnTo>
                  <a:lnTo>
                    <a:pt x="440" y="389"/>
                  </a:lnTo>
                  <a:lnTo>
                    <a:pt x="417" y="393"/>
                  </a:lnTo>
                  <a:lnTo>
                    <a:pt x="395" y="395"/>
                  </a:lnTo>
                  <a:lnTo>
                    <a:pt x="371" y="396"/>
                  </a:lnTo>
                  <a:lnTo>
                    <a:pt x="348" y="396"/>
                  </a:lnTo>
                  <a:lnTo>
                    <a:pt x="325" y="394"/>
                  </a:lnTo>
                  <a:lnTo>
                    <a:pt x="301" y="392"/>
                  </a:lnTo>
                  <a:lnTo>
                    <a:pt x="279" y="387"/>
                  </a:lnTo>
                  <a:lnTo>
                    <a:pt x="257" y="382"/>
                  </a:lnTo>
                  <a:lnTo>
                    <a:pt x="236" y="376"/>
                  </a:lnTo>
                  <a:lnTo>
                    <a:pt x="216" y="368"/>
                  </a:lnTo>
                  <a:lnTo>
                    <a:pt x="196" y="361"/>
                  </a:lnTo>
                  <a:lnTo>
                    <a:pt x="177" y="351"/>
                  </a:lnTo>
                  <a:lnTo>
                    <a:pt x="159" y="341"/>
                  </a:lnTo>
                  <a:lnTo>
                    <a:pt x="144" y="329"/>
                  </a:lnTo>
                  <a:lnTo>
                    <a:pt x="129" y="318"/>
                  </a:lnTo>
                  <a:lnTo>
                    <a:pt x="116" y="305"/>
                  </a:lnTo>
                  <a:lnTo>
                    <a:pt x="104" y="293"/>
                  </a:lnTo>
                  <a:lnTo>
                    <a:pt x="0" y="496"/>
                  </a:lnTo>
                  <a:lnTo>
                    <a:pt x="196" y="1043"/>
                  </a:lnTo>
                  <a:lnTo>
                    <a:pt x="293" y="891"/>
                  </a:lnTo>
                  <a:lnTo>
                    <a:pt x="268" y="536"/>
                  </a:lnTo>
                  <a:lnTo>
                    <a:pt x="534" y="533"/>
                  </a:lnTo>
                  <a:lnTo>
                    <a:pt x="649" y="673"/>
                  </a:lnTo>
                  <a:lnTo>
                    <a:pt x="915" y="673"/>
                  </a:lnTo>
                  <a:lnTo>
                    <a:pt x="953" y="740"/>
                  </a:lnTo>
                  <a:lnTo>
                    <a:pt x="992" y="806"/>
                  </a:lnTo>
                  <a:lnTo>
                    <a:pt x="1031" y="872"/>
                  </a:lnTo>
                  <a:lnTo>
                    <a:pt x="1070" y="938"/>
                  </a:lnTo>
                  <a:lnTo>
                    <a:pt x="1108" y="1004"/>
                  </a:lnTo>
                  <a:lnTo>
                    <a:pt x="1147" y="1069"/>
                  </a:lnTo>
                  <a:lnTo>
                    <a:pt x="1185" y="1136"/>
                  </a:lnTo>
                  <a:lnTo>
                    <a:pt x="1223" y="1203"/>
                  </a:lnTo>
                  <a:lnTo>
                    <a:pt x="1292" y="1152"/>
                  </a:lnTo>
                  <a:lnTo>
                    <a:pt x="1364" y="1097"/>
                  </a:lnTo>
                  <a:lnTo>
                    <a:pt x="1437" y="1043"/>
                  </a:lnTo>
                  <a:lnTo>
                    <a:pt x="1511" y="991"/>
                  </a:lnTo>
                  <a:lnTo>
                    <a:pt x="1548" y="967"/>
                  </a:lnTo>
                  <a:lnTo>
                    <a:pt x="1582" y="945"/>
                  </a:lnTo>
                  <a:lnTo>
                    <a:pt x="1616" y="926"/>
                  </a:lnTo>
                  <a:lnTo>
                    <a:pt x="1650" y="909"/>
                  </a:lnTo>
                  <a:lnTo>
                    <a:pt x="1665" y="901"/>
                  </a:lnTo>
                  <a:lnTo>
                    <a:pt x="1681" y="894"/>
                  </a:lnTo>
                  <a:lnTo>
                    <a:pt x="1696" y="889"/>
                  </a:lnTo>
                  <a:lnTo>
                    <a:pt x="1711" y="884"/>
                  </a:lnTo>
                  <a:lnTo>
                    <a:pt x="1725" y="881"/>
                  </a:lnTo>
                  <a:lnTo>
                    <a:pt x="1739" y="879"/>
                  </a:lnTo>
                  <a:lnTo>
                    <a:pt x="1752" y="877"/>
                  </a:lnTo>
                  <a:lnTo>
                    <a:pt x="1765" y="877"/>
                  </a:lnTo>
                  <a:lnTo>
                    <a:pt x="2805" y="893"/>
                  </a:lnTo>
                  <a:lnTo>
                    <a:pt x="2701" y="194"/>
                  </a:lnTo>
                  <a:lnTo>
                    <a:pt x="2413" y="391"/>
                  </a:lnTo>
                  <a:lnTo>
                    <a:pt x="2349" y="5"/>
                  </a:lnTo>
                  <a:lnTo>
                    <a:pt x="228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2" name="Freeform 127"/>
            <p:cNvSpPr>
              <a:spLocks/>
            </p:cNvSpPr>
            <p:nvPr/>
          </p:nvSpPr>
          <p:spPr bwMode="auto">
            <a:xfrm>
              <a:off x="702" y="3007"/>
              <a:ext cx="170" cy="450"/>
            </a:xfrm>
            <a:custGeom>
              <a:avLst/>
              <a:gdLst>
                <a:gd name="T0" fmla="*/ 1265 w 1529"/>
                <a:gd name="T1" fmla="*/ 128 h 4050"/>
                <a:gd name="T2" fmla="*/ 967 w 1529"/>
                <a:gd name="T3" fmla="*/ 401 h 4050"/>
                <a:gd name="T4" fmla="*/ 711 w 1529"/>
                <a:gd name="T5" fmla="*/ 689 h 4050"/>
                <a:gd name="T6" fmla="*/ 494 w 1529"/>
                <a:gd name="T7" fmla="*/ 988 h 4050"/>
                <a:gd name="T8" fmla="*/ 319 w 1529"/>
                <a:gd name="T9" fmla="*/ 1294 h 4050"/>
                <a:gd name="T10" fmla="*/ 182 w 1529"/>
                <a:gd name="T11" fmla="*/ 1604 h 4050"/>
                <a:gd name="T12" fmla="*/ 83 w 1529"/>
                <a:gd name="T13" fmla="*/ 1912 h 4050"/>
                <a:gd name="T14" fmla="*/ 23 w 1529"/>
                <a:gd name="T15" fmla="*/ 2217 h 4050"/>
                <a:gd name="T16" fmla="*/ 0 w 1529"/>
                <a:gd name="T17" fmla="*/ 2512 h 4050"/>
                <a:gd name="T18" fmla="*/ 12 w 1529"/>
                <a:gd name="T19" fmla="*/ 2795 h 4050"/>
                <a:gd name="T20" fmla="*/ 61 w 1529"/>
                <a:gd name="T21" fmla="*/ 3061 h 4050"/>
                <a:gd name="T22" fmla="*/ 145 w 1529"/>
                <a:gd name="T23" fmla="*/ 3306 h 4050"/>
                <a:gd name="T24" fmla="*/ 264 w 1529"/>
                <a:gd name="T25" fmla="*/ 3528 h 4050"/>
                <a:gd name="T26" fmla="*/ 416 w 1529"/>
                <a:gd name="T27" fmla="*/ 3720 h 4050"/>
                <a:gd name="T28" fmla="*/ 601 w 1529"/>
                <a:gd name="T29" fmla="*/ 3880 h 4050"/>
                <a:gd name="T30" fmla="*/ 819 w 1529"/>
                <a:gd name="T31" fmla="*/ 4003 h 4050"/>
                <a:gd name="T32" fmla="*/ 887 w 1529"/>
                <a:gd name="T33" fmla="*/ 3943 h 4050"/>
                <a:gd name="T34" fmla="*/ 790 w 1529"/>
                <a:gd name="T35" fmla="*/ 3730 h 4050"/>
                <a:gd name="T36" fmla="*/ 707 w 1529"/>
                <a:gd name="T37" fmla="*/ 3517 h 4050"/>
                <a:gd name="T38" fmla="*/ 639 w 1529"/>
                <a:gd name="T39" fmla="*/ 3305 h 4050"/>
                <a:gd name="T40" fmla="*/ 585 w 1529"/>
                <a:gd name="T41" fmla="*/ 3093 h 4050"/>
                <a:gd name="T42" fmla="*/ 550 w 1529"/>
                <a:gd name="T43" fmla="*/ 2881 h 4050"/>
                <a:gd name="T44" fmla="*/ 531 w 1529"/>
                <a:gd name="T45" fmla="*/ 2670 h 4050"/>
                <a:gd name="T46" fmla="*/ 532 w 1529"/>
                <a:gd name="T47" fmla="*/ 2460 h 4050"/>
                <a:gd name="T48" fmla="*/ 552 w 1529"/>
                <a:gd name="T49" fmla="*/ 2249 h 4050"/>
                <a:gd name="T50" fmla="*/ 593 w 1529"/>
                <a:gd name="T51" fmla="*/ 2040 h 4050"/>
                <a:gd name="T52" fmla="*/ 655 w 1529"/>
                <a:gd name="T53" fmla="*/ 1831 h 4050"/>
                <a:gd name="T54" fmla="*/ 742 w 1529"/>
                <a:gd name="T55" fmla="*/ 1623 h 4050"/>
                <a:gd name="T56" fmla="*/ 851 w 1529"/>
                <a:gd name="T57" fmla="*/ 1417 h 4050"/>
                <a:gd name="T58" fmla="*/ 986 w 1529"/>
                <a:gd name="T59" fmla="*/ 1210 h 4050"/>
                <a:gd name="T60" fmla="*/ 1146 w 1529"/>
                <a:gd name="T61" fmla="*/ 1007 h 4050"/>
                <a:gd name="T62" fmla="*/ 1332 w 1529"/>
                <a:gd name="T63" fmla="*/ 803 h 4050"/>
                <a:gd name="T64" fmla="*/ 1529 w 1529"/>
                <a:gd name="T65" fmla="*/ 648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9" h="4050">
                  <a:moveTo>
                    <a:pt x="1429" y="0"/>
                  </a:moveTo>
                  <a:lnTo>
                    <a:pt x="1265" y="128"/>
                  </a:lnTo>
                  <a:lnTo>
                    <a:pt x="1110" y="263"/>
                  </a:lnTo>
                  <a:lnTo>
                    <a:pt x="967" y="401"/>
                  </a:lnTo>
                  <a:lnTo>
                    <a:pt x="833" y="543"/>
                  </a:lnTo>
                  <a:lnTo>
                    <a:pt x="711" y="689"/>
                  </a:lnTo>
                  <a:lnTo>
                    <a:pt x="598" y="837"/>
                  </a:lnTo>
                  <a:lnTo>
                    <a:pt x="494" y="988"/>
                  </a:lnTo>
                  <a:lnTo>
                    <a:pt x="402" y="1140"/>
                  </a:lnTo>
                  <a:lnTo>
                    <a:pt x="319" y="1294"/>
                  </a:lnTo>
                  <a:lnTo>
                    <a:pt x="245" y="1448"/>
                  </a:lnTo>
                  <a:lnTo>
                    <a:pt x="182" y="1604"/>
                  </a:lnTo>
                  <a:lnTo>
                    <a:pt x="127" y="1758"/>
                  </a:lnTo>
                  <a:lnTo>
                    <a:pt x="83" y="1912"/>
                  </a:lnTo>
                  <a:lnTo>
                    <a:pt x="49" y="2065"/>
                  </a:lnTo>
                  <a:lnTo>
                    <a:pt x="23" y="2217"/>
                  </a:lnTo>
                  <a:lnTo>
                    <a:pt x="6" y="2366"/>
                  </a:lnTo>
                  <a:lnTo>
                    <a:pt x="0" y="2512"/>
                  </a:lnTo>
                  <a:lnTo>
                    <a:pt x="1" y="2656"/>
                  </a:lnTo>
                  <a:lnTo>
                    <a:pt x="12" y="2795"/>
                  </a:lnTo>
                  <a:lnTo>
                    <a:pt x="32" y="2931"/>
                  </a:lnTo>
                  <a:lnTo>
                    <a:pt x="61" y="3061"/>
                  </a:lnTo>
                  <a:lnTo>
                    <a:pt x="99" y="3187"/>
                  </a:lnTo>
                  <a:lnTo>
                    <a:pt x="145" y="3306"/>
                  </a:lnTo>
                  <a:lnTo>
                    <a:pt x="200" y="3421"/>
                  </a:lnTo>
                  <a:lnTo>
                    <a:pt x="264" y="3528"/>
                  </a:lnTo>
                  <a:lnTo>
                    <a:pt x="335" y="3629"/>
                  </a:lnTo>
                  <a:lnTo>
                    <a:pt x="416" y="3720"/>
                  </a:lnTo>
                  <a:lnTo>
                    <a:pt x="504" y="3805"/>
                  </a:lnTo>
                  <a:lnTo>
                    <a:pt x="601" y="3880"/>
                  </a:lnTo>
                  <a:lnTo>
                    <a:pt x="707" y="3946"/>
                  </a:lnTo>
                  <a:lnTo>
                    <a:pt x="819" y="4003"/>
                  </a:lnTo>
                  <a:lnTo>
                    <a:pt x="940" y="4050"/>
                  </a:lnTo>
                  <a:lnTo>
                    <a:pt x="887" y="3943"/>
                  </a:lnTo>
                  <a:lnTo>
                    <a:pt x="837" y="3837"/>
                  </a:lnTo>
                  <a:lnTo>
                    <a:pt x="790" y="3730"/>
                  </a:lnTo>
                  <a:lnTo>
                    <a:pt x="747" y="3624"/>
                  </a:lnTo>
                  <a:lnTo>
                    <a:pt x="707" y="3517"/>
                  </a:lnTo>
                  <a:lnTo>
                    <a:pt x="671" y="3411"/>
                  </a:lnTo>
                  <a:lnTo>
                    <a:pt x="639" y="3305"/>
                  </a:lnTo>
                  <a:lnTo>
                    <a:pt x="610" y="3200"/>
                  </a:lnTo>
                  <a:lnTo>
                    <a:pt x="585" y="3093"/>
                  </a:lnTo>
                  <a:lnTo>
                    <a:pt x="565" y="2987"/>
                  </a:lnTo>
                  <a:lnTo>
                    <a:pt x="550" y="2881"/>
                  </a:lnTo>
                  <a:lnTo>
                    <a:pt x="539" y="2775"/>
                  </a:lnTo>
                  <a:lnTo>
                    <a:pt x="531" y="2670"/>
                  </a:lnTo>
                  <a:lnTo>
                    <a:pt x="529" y="2564"/>
                  </a:lnTo>
                  <a:lnTo>
                    <a:pt x="532" y="2460"/>
                  </a:lnTo>
                  <a:lnTo>
                    <a:pt x="540" y="2354"/>
                  </a:lnTo>
                  <a:lnTo>
                    <a:pt x="552" y="2249"/>
                  </a:lnTo>
                  <a:lnTo>
                    <a:pt x="570" y="2144"/>
                  </a:lnTo>
                  <a:lnTo>
                    <a:pt x="593" y="2040"/>
                  </a:lnTo>
                  <a:lnTo>
                    <a:pt x="622" y="1935"/>
                  </a:lnTo>
                  <a:lnTo>
                    <a:pt x="655" y="1831"/>
                  </a:lnTo>
                  <a:lnTo>
                    <a:pt x="695" y="1726"/>
                  </a:lnTo>
                  <a:lnTo>
                    <a:pt x="742" y="1623"/>
                  </a:lnTo>
                  <a:lnTo>
                    <a:pt x="793" y="1519"/>
                  </a:lnTo>
                  <a:lnTo>
                    <a:pt x="851" y="1417"/>
                  </a:lnTo>
                  <a:lnTo>
                    <a:pt x="916" y="1313"/>
                  </a:lnTo>
                  <a:lnTo>
                    <a:pt x="986" y="1210"/>
                  </a:lnTo>
                  <a:lnTo>
                    <a:pt x="1062" y="1108"/>
                  </a:lnTo>
                  <a:lnTo>
                    <a:pt x="1146" y="1007"/>
                  </a:lnTo>
                  <a:lnTo>
                    <a:pt x="1236" y="904"/>
                  </a:lnTo>
                  <a:lnTo>
                    <a:pt x="1332" y="803"/>
                  </a:lnTo>
                  <a:lnTo>
                    <a:pt x="1437" y="701"/>
                  </a:lnTo>
                  <a:lnTo>
                    <a:pt x="1529" y="648"/>
                  </a:lnTo>
                  <a:lnTo>
                    <a:pt x="142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3" name="Freeform 128"/>
            <p:cNvSpPr>
              <a:spLocks/>
            </p:cNvSpPr>
            <p:nvPr/>
          </p:nvSpPr>
          <p:spPr bwMode="auto">
            <a:xfrm>
              <a:off x="783" y="3102"/>
              <a:ext cx="119" cy="447"/>
            </a:xfrm>
            <a:custGeom>
              <a:avLst/>
              <a:gdLst>
                <a:gd name="T0" fmla="*/ 719 w 1078"/>
                <a:gd name="T1" fmla="*/ 130 h 4023"/>
                <a:gd name="T2" fmla="*/ 509 w 1078"/>
                <a:gd name="T3" fmla="*/ 386 h 4023"/>
                <a:gd name="T4" fmla="*/ 338 w 1078"/>
                <a:gd name="T5" fmla="*/ 641 h 4023"/>
                <a:gd name="T6" fmla="*/ 204 w 1078"/>
                <a:gd name="T7" fmla="*/ 895 h 4023"/>
                <a:gd name="T8" fmla="*/ 104 w 1078"/>
                <a:gd name="T9" fmla="*/ 1147 h 4023"/>
                <a:gd name="T10" fmla="*/ 38 w 1078"/>
                <a:gd name="T11" fmla="*/ 1398 h 4023"/>
                <a:gd name="T12" fmla="*/ 5 w 1078"/>
                <a:gd name="T13" fmla="*/ 1648 h 4023"/>
                <a:gd name="T14" fmla="*/ 4 w 1078"/>
                <a:gd name="T15" fmla="*/ 1898 h 4023"/>
                <a:gd name="T16" fmla="*/ 31 w 1078"/>
                <a:gd name="T17" fmla="*/ 2148 h 4023"/>
                <a:gd name="T18" fmla="*/ 89 w 1078"/>
                <a:gd name="T19" fmla="*/ 2396 h 4023"/>
                <a:gd name="T20" fmla="*/ 175 w 1078"/>
                <a:gd name="T21" fmla="*/ 2646 h 4023"/>
                <a:gd name="T22" fmla="*/ 286 w 1078"/>
                <a:gd name="T23" fmla="*/ 2894 h 4023"/>
                <a:gd name="T24" fmla="*/ 422 w 1078"/>
                <a:gd name="T25" fmla="*/ 3144 h 4023"/>
                <a:gd name="T26" fmla="*/ 583 w 1078"/>
                <a:gd name="T27" fmla="*/ 3395 h 4023"/>
                <a:gd name="T28" fmla="*/ 765 w 1078"/>
                <a:gd name="T29" fmla="*/ 3645 h 4023"/>
                <a:gd name="T30" fmla="*/ 968 w 1078"/>
                <a:gd name="T31" fmla="*/ 3897 h 4023"/>
                <a:gd name="T32" fmla="*/ 1078 w 1078"/>
                <a:gd name="T33" fmla="*/ 3958 h 4023"/>
                <a:gd name="T34" fmla="*/ 1078 w 1078"/>
                <a:gd name="T35" fmla="*/ 3829 h 4023"/>
                <a:gd name="T36" fmla="*/ 1078 w 1078"/>
                <a:gd name="T37" fmla="*/ 3701 h 4023"/>
                <a:gd name="T38" fmla="*/ 1078 w 1078"/>
                <a:gd name="T39" fmla="*/ 3572 h 4023"/>
                <a:gd name="T40" fmla="*/ 1028 w 1078"/>
                <a:gd name="T41" fmla="*/ 3445 h 4023"/>
                <a:gd name="T42" fmla="*/ 931 w 1078"/>
                <a:gd name="T43" fmla="*/ 3317 h 4023"/>
                <a:gd name="T44" fmla="*/ 839 w 1078"/>
                <a:gd name="T45" fmla="*/ 3185 h 4023"/>
                <a:gd name="T46" fmla="*/ 756 w 1078"/>
                <a:gd name="T47" fmla="*/ 3048 h 4023"/>
                <a:gd name="T48" fmla="*/ 682 w 1078"/>
                <a:gd name="T49" fmla="*/ 2906 h 4023"/>
                <a:gd name="T50" fmla="*/ 617 w 1078"/>
                <a:gd name="T51" fmla="*/ 2757 h 4023"/>
                <a:gd name="T52" fmla="*/ 565 w 1078"/>
                <a:gd name="T53" fmla="*/ 2601 h 4023"/>
                <a:gd name="T54" fmla="*/ 525 w 1078"/>
                <a:gd name="T55" fmla="*/ 2435 h 4023"/>
                <a:gd name="T56" fmla="*/ 500 w 1078"/>
                <a:gd name="T57" fmla="*/ 2260 h 4023"/>
                <a:gd name="T58" fmla="*/ 492 w 1078"/>
                <a:gd name="T59" fmla="*/ 2075 h 4023"/>
                <a:gd name="T60" fmla="*/ 500 w 1078"/>
                <a:gd name="T61" fmla="*/ 1878 h 4023"/>
                <a:gd name="T62" fmla="*/ 528 w 1078"/>
                <a:gd name="T63" fmla="*/ 1668 h 4023"/>
                <a:gd name="T64" fmla="*/ 576 w 1078"/>
                <a:gd name="T65" fmla="*/ 1447 h 4023"/>
                <a:gd name="T66" fmla="*/ 645 w 1078"/>
                <a:gd name="T67" fmla="*/ 1209 h 4023"/>
                <a:gd name="T68" fmla="*/ 737 w 1078"/>
                <a:gd name="T69" fmla="*/ 956 h 4023"/>
                <a:gd name="T70" fmla="*/ 854 w 1078"/>
                <a:gd name="T71" fmla="*/ 688 h 4023"/>
                <a:gd name="T72" fmla="*/ 838 w 1078"/>
                <a:gd name="T73" fmla="*/ 0 h 4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8" h="4023">
                  <a:moveTo>
                    <a:pt x="838" y="0"/>
                  </a:moveTo>
                  <a:lnTo>
                    <a:pt x="719" y="130"/>
                  </a:lnTo>
                  <a:lnTo>
                    <a:pt x="609" y="258"/>
                  </a:lnTo>
                  <a:lnTo>
                    <a:pt x="509" y="386"/>
                  </a:lnTo>
                  <a:lnTo>
                    <a:pt x="419" y="514"/>
                  </a:lnTo>
                  <a:lnTo>
                    <a:pt x="338" y="641"/>
                  </a:lnTo>
                  <a:lnTo>
                    <a:pt x="266" y="768"/>
                  </a:lnTo>
                  <a:lnTo>
                    <a:pt x="204" y="895"/>
                  </a:lnTo>
                  <a:lnTo>
                    <a:pt x="149" y="1021"/>
                  </a:lnTo>
                  <a:lnTo>
                    <a:pt x="104" y="1147"/>
                  </a:lnTo>
                  <a:lnTo>
                    <a:pt x="67" y="1273"/>
                  </a:lnTo>
                  <a:lnTo>
                    <a:pt x="38" y="1398"/>
                  </a:lnTo>
                  <a:lnTo>
                    <a:pt x="17" y="1524"/>
                  </a:lnTo>
                  <a:lnTo>
                    <a:pt x="5" y="1648"/>
                  </a:lnTo>
                  <a:lnTo>
                    <a:pt x="0" y="1773"/>
                  </a:lnTo>
                  <a:lnTo>
                    <a:pt x="4" y="1898"/>
                  </a:lnTo>
                  <a:lnTo>
                    <a:pt x="14" y="2023"/>
                  </a:lnTo>
                  <a:lnTo>
                    <a:pt x="31" y="2148"/>
                  </a:lnTo>
                  <a:lnTo>
                    <a:pt x="57" y="2272"/>
                  </a:lnTo>
                  <a:lnTo>
                    <a:pt x="89" y="2396"/>
                  </a:lnTo>
                  <a:lnTo>
                    <a:pt x="128" y="2521"/>
                  </a:lnTo>
                  <a:lnTo>
                    <a:pt x="175" y="2646"/>
                  </a:lnTo>
                  <a:lnTo>
                    <a:pt x="227" y="2771"/>
                  </a:lnTo>
                  <a:lnTo>
                    <a:pt x="286" y="2894"/>
                  </a:lnTo>
                  <a:lnTo>
                    <a:pt x="350" y="3019"/>
                  </a:lnTo>
                  <a:lnTo>
                    <a:pt x="422" y="3144"/>
                  </a:lnTo>
                  <a:lnTo>
                    <a:pt x="499" y="3269"/>
                  </a:lnTo>
                  <a:lnTo>
                    <a:pt x="583" y="3395"/>
                  </a:lnTo>
                  <a:lnTo>
                    <a:pt x="670" y="3519"/>
                  </a:lnTo>
                  <a:lnTo>
                    <a:pt x="765" y="3645"/>
                  </a:lnTo>
                  <a:lnTo>
                    <a:pt x="864" y="3771"/>
                  </a:lnTo>
                  <a:lnTo>
                    <a:pt x="968" y="3897"/>
                  </a:lnTo>
                  <a:lnTo>
                    <a:pt x="1078" y="4023"/>
                  </a:lnTo>
                  <a:lnTo>
                    <a:pt x="1078" y="3958"/>
                  </a:lnTo>
                  <a:lnTo>
                    <a:pt x="1078" y="3894"/>
                  </a:lnTo>
                  <a:lnTo>
                    <a:pt x="1078" y="3829"/>
                  </a:lnTo>
                  <a:lnTo>
                    <a:pt x="1078" y="3766"/>
                  </a:lnTo>
                  <a:lnTo>
                    <a:pt x="1078" y="3701"/>
                  </a:lnTo>
                  <a:lnTo>
                    <a:pt x="1078" y="3636"/>
                  </a:lnTo>
                  <a:lnTo>
                    <a:pt x="1078" y="3572"/>
                  </a:lnTo>
                  <a:lnTo>
                    <a:pt x="1078" y="3507"/>
                  </a:lnTo>
                  <a:lnTo>
                    <a:pt x="1028" y="3445"/>
                  </a:lnTo>
                  <a:lnTo>
                    <a:pt x="978" y="3381"/>
                  </a:lnTo>
                  <a:lnTo>
                    <a:pt x="931" y="3317"/>
                  </a:lnTo>
                  <a:lnTo>
                    <a:pt x="884" y="3252"/>
                  </a:lnTo>
                  <a:lnTo>
                    <a:pt x="839" y="3185"/>
                  </a:lnTo>
                  <a:lnTo>
                    <a:pt x="797" y="3117"/>
                  </a:lnTo>
                  <a:lnTo>
                    <a:pt x="756" y="3048"/>
                  </a:lnTo>
                  <a:lnTo>
                    <a:pt x="717" y="2978"/>
                  </a:lnTo>
                  <a:lnTo>
                    <a:pt x="682" y="2906"/>
                  </a:lnTo>
                  <a:lnTo>
                    <a:pt x="648" y="2833"/>
                  </a:lnTo>
                  <a:lnTo>
                    <a:pt x="617" y="2757"/>
                  </a:lnTo>
                  <a:lnTo>
                    <a:pt x="589" y="2680"/>
                  </a:lnTo>
                  <a:lnTo>
                    <a:pt x="565" y="2601"/>
                  </a:lnTo>
                  <a:lnTo>
                    <a:pt x="544" y="2519"/>
                  </a:lnTo>
                  <a:lnTo>
                    <a:pt x="525" y="2435"/>
                  </a:lnTo>
                  <a:lnTo>
                    <a:pt x="512" y="2349"/>
                  </a:lnTo>
                  <a:lnTo>
                    <a:pt x="500" y="2260"/>
                  </a:lnTo>
                  <a:lnTo>
                    <a:pt x="494" y="2169"/>
                  </a:lnTo>
                  <a:lnTo>
                    <a:pt x="492" y="2075"/>
                  </a:lnTo>
                  <a:lnTo>
                    <a:pt x="494" y="1978"/>
                  </a:lnTo>
                  <a:lnTo>
                    <a:pt x="500" y="1878"/>
                  </a:lnTo>
                  <a:lnTo>
                    <a:pt x="512" y="1775"/>
                  </a:lnTo>
                  <a:lnTo>
                    <a:pt x="528" y="1668"/>
                  </a:lnTo>
                  <a:lnTo>
                    <a:pt x="549" y="1559"/>
                  </a:lnTo>
                  <a:lnTo>
                    <a:pt x="576" y="1447"/>
                  </a:lnTo>
                  <a:lnTo>
                    <a:pt x="607" y="1330"/>
                  </a:lnTo>
                  <a:lnTo>
                    <a:pt x="645" y="1209"/>
                  </a:lnTo>
                  <a:lnTo>
                    <a:pt x="688" y="1085"/>
                  </a:lnTo>
                  <a:lnTo>
                    <a:pt x="737" y="956"/>
                  </a:lnTo>
                  <a:lnTo>
                    <a:pt x="793" y="825"/>
                  </a:lnTo>
                  <a:lnTo>
                    <a:pt x="854" y="688"/>
                  </a:lnTo>
                  <a:lnTo>
                    <a:pt x="923" y="547"/>
                  </a:lnTo>
                  <a:lnTo>
                    <a:pt x="83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4" name="Freeform 129"/>
            <p:cNvSpPr>
              <a:spLocks/>
            </p:cNvSpPr>
            <p:nvPr/>
          </p:nvSpPr>
          <p:spPr bwMode="auto">
            <a:xfrm>
              <a:off x="854" y="3201"/>
              <a:ext cx="48" cy="273"/>
            </a:xfrm>
            <a:custGeom>
              <a:avLst/>
              <a:gdLst>
                <a:gd name="T0" fmla="*/ 337 w 439"/>
                <a:gd name="T1" fmla="*/ 0 h 2457"/>
                <a:gd name="T2" fmla="*/ 289 w 439"/>
                <a:gd name="T3" fmla="*/ 76 h 2457"/>
                <a:gd name="T4" fmla="*/ 246 w 439"/>
                <a:gd name="T5" fmla="*/ 153 h 2457"/>
                <a:gd name="T6" fmla="*/ 207 w 439"/>
                <a:gd name="T7" fmla="*/ 229 h 2457"/>
                <a:gd name="T8" fmla="*/ 170 w 439"/>
                <a:gd name="T9" fmla="*/ 304 h 2457"/>
                <a:gd name="T10" fmla="*/ 138 w 439"/>
                <a:gd name="T11" fmla="*/ 380 h 2457"/>
                <a:gd name="T12" fmla="*/ 109 w 439"/>
                <a:gd name="T13" fmla="*/ 457 h 2457"/>
                <a:gd name="T14" fmla="*/ 84 w 439"/>
                <a:gd name="T15" fmla="*/ 533 h 2457"/>
                <a:gd name="T16" fmla="*/ 63 w 439"/>
                <a:gd name="T17" fmla="*/ 609 h 2457"/>
                <a:gd name="T18" fmla="*/ 44 w 439"/>
                <a:gd name="T19" fmla="*/ 685 h 2457"/>
                <a:gd name="T20" fmla="*/ 28 w 439"/>
                <a:gd name="T21" fmla="*/ 762 h 2457"/>
                <a:gd name="T22" fmla="*/ 17 w 439"/>
                <a:gd name="T23" fmla="*/ 838 h 2457"/>
                <a:gd name="T24" fmla="*/ 8 w 439"/>
                <a:gd name="T25" fmla="*/ 915 h 2457"/>
                <a:gd name="T26" fmla="*/ 3 w 439"/>
                <a:gd name="T27" fmla="*/ 992 h 2457"/>
                <a:gd name="T28" fmla="*/ 0 w 439"/>
                <a:gd name="T29" fmla="*/ 1068 h 2457"/>
                <a:gd name="T30" fmla="*/ 1 w 439"/>
                <a:gd name="T31" fmla="*/ 1145 h 2457"/>
                <a:gd name="T32" fmla="*/ 5 w 439"/>
                <a:gd name="T33" fmla="*/ 1221 h 2457"/>
                <a:gd name="T34" fmla="*/ 11 w 439"/>
                <a:gd name="T35" fmla="*/ 1298 h 2457"/>
                <a:gd name="T36" fmla="*/ 21 w 439"/>
                <a:gd name="T37" fmla="*/ 1375 h 2457"/>
                <a:gd name="T38" fmla="*/ 34 w 439"/>
                <a:gd name="T39" fmla="*/ 1452 h 2457"/>
                <a:gd name="T40" fmla="*/ 49 w 439"/>
                <a:gd name="T41" fmla="*/ 1529 h 2457"/>
                <a:gd name="T42" fmla="*/ 68 w 439"/>
                <a:gd name="T43" fmla="*/ 1607 h 2457"/>
                <a:gd name="T44" fmla="*/ 89 w 439"/>
                <a:gd name="T45" fmla="*/ 1684 h 2457"/>
                <a:gd name="T46" fmla="*/ 113 w 439"/>
                <a:gd name="T47" fmla="*/ 1761 h 2457"/>
                <a:gd name="T48" fmla="*/ 139 w 439"/>
                <a:gd name="T49" fmla="*/ 1838 h 2457"/>
                <a:gd name="T50" fmla="*/ 168 w 439"/>
                <a:gd name="T51" fmla="*/ 1916 h 2457"/>
                <a:gd name="T52" fmla="*/ 199 w 439"/>
                <a:gd name="T53" fmla="*/ 1993 h 2457"/>
                <a:gd name="T54" fmla="*/ 234 w 439"/>
                <a:gd name="T55" fmla="*/ 2069 h 2457"/>
                <a:gd name="T56" fmla="*/ 270 w 439"/>
                <a:gd name="T57" fmla="*/ 2147 h 2457"/>
                <a:gd name="T58" fmla="*/ 309 w 439"/>
                <a:gd name="T59" fmla="*/ 2225 h 2457"/>
                <a:gd name="T60" fmla="*/ 351 w 439"/>
                <a:gd name="T61" fmla="*/ 2302 h 2457"/>
                <a:gd name="T62" fmla="*/ 394 w 439"/>
                <a:gd name="T63" fmla="*/ 2380 h 2457"/>
                <a:gd name="T64" fmla="*/ 439 w 439"/>
                <a:gd name="T65" fmla="*/ 2457 h 2457"/>
                <a:gd name="T66" fmla="*/ 431 w 439"/>
                <a:gd name="T67" fmla="*/ 1100 h 2457"/>
                <a:gd name="T68" fmla="*/ 434 w 439"/>
                <a:gd name="T69" fmla="*/ 630 h 2457"/>
                <a:gd name="T70" fmla="*/ 337 w 439"/>
                <a:gd name="T71" fmla="*/ 0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2457">
                  <a:moveTo>
                    <a:pt x="337" y="0"/>
                  </a:moveTo>
                  <a:lnTo>
                    <a:pt x="289" y="76"/>
                  </a:lnTo>
                  <a:lnTo>
                    <a:pt x="246" y="153"/>
                  </a:lnTo>
                  <a:lnTo>
                    <a:pt x="207" y="229"/>
                  </a:lnTo>
                  <a:lnTo>
                    <a:pt x="170" y="304"/>
                  </a:lnTo>
                  <a:lnTo>
                    <a:pt x="138" y="380"/>
                  </a:lnTo>
                  <a:lnTo>
                    <a:pt x="109" y="457"/>
                  </a:lnTo>
                  <a:lnTo>
                    <a:pt x="84" y="533"/>
                  </a:lnTo>
                  <a:lnTo>
                    <a:pt x="63" y="609"/>
                  </a:lnTo>
                  <a:lnTo>
                    <a:pt x="44" y="685"/>
                  </a:lnTo>
                  <a:lnTo>
                    <a:pt x="28" y="762"/>
                  </a:lnTo>
                  <a:lnTo>
                    <a:pt x="17" y="838"/>
                  </a:lnTo>
                  <a:lnTo>
                    <a:pt x="8" y="915"/>
                  </a:lnTo>
                  <a:lnTo>
                    <a:pt x="3" y="992"/>
                  </a:lnTo>
                  <a:lnTo>
                    <a:pt x="0" y="1068"/>
                  </a:lnTo>
                  <a:lnTo>
                    <a:pt x="1" y="1145"/>
                  </a:lnTo>
                  <a:lnTo>
                    <a:pt x="5" y="1221"/>
                  </a:lnTo>
                  <a:lnTo>
                    <a:pt x="11" y="1298"/>
                  </a:lnTo>
                  <a:lnTo>
                    <a:pt x="21" y="1375"/>
                  </a:lnTo>
                  <a:lnTo>
                    <a:pt x="34" y="1452"/>
                  </a:lnTo>
                  <a:lnTo>
                    <a:pt x="49" y="1529"/>
                  </a:lnTo>
                  <a:lnTo>
                    <a:pt x="68" y="1607"/>
                  </a:lnTo>
                  <a:lnTo>
                    <a:pt x="89" y="1684"/>
                  </a:lnTo>
                  <a:lnTo>
                    <a:pt x="113" y="1761"/>
                  </a:lnTo>
                  <a:lnTo>
                    <a:pt x="139" y="1838"/>
                  </a:lnTo>
                  <a:lnTo>
                    <a:pt x="168" y="1916"/>
                  </a:lnTo>
                  <a:lnTo>
                    <a:pt x="199" y="1993"/>
                  </a:lnTo>
                  <a:lnTo>
                    <a:pt x="234" y="2069"/>
                  </a:lnTo>
                  <a:lnTo>
                    <a:pt x="270" y="2147"/>
                  </a:lnTo>
                  <a:lnTo>
                    <a:pt x="309" y="2225"/>
                  </a:lnTo>
                  <a:lnTo>
                    <a:pt x="351" y="2302"/>
                  </a:lnTo>
                  <a:lnTo>
                    <a:pt x="394" y="2380"/>
                  </a:lnTo>
                  <a:lnTo>
                    <a:pt x="439" y="2457"/>
                  </a:lnTo>
                  <a:lnTo>
                    <a:pt x="431" y="1100"/>
                  </a:lnTo>
                  <a:lnTo>
                    <a:pt x="434" y="630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5" name="Freeform 130"/>
            <p:cNvSpPr>
              <a:spLocks/>
            </p:cNvSpPr>
            <p:nvPr/>
          </p:nvSpPr>
          <p:spPr bwMode="auto">
            <a:xfrm>
              <a:off x="340" y="2984"/>
              <a:ext cx="48" cy="48"/>
            </a:xfrm>
            <a:custGeom>
              <a:avLst/>
              <a:gdLst>
                <a:gd name="T0" fmla="*/ 239 w 434"/>
                <a:gd name="T1" fmla="*/ 1 h 435"/>
                <a:gd name="T2" fmla="*/ 282 w 434"/>
                <a:gd name="T3" fmla="*/ 10 h 435"/>
                <a:gd name="T4" fmla="*/ 321 w 434"/>
                <a:gd name="T5" fmla="*/ 27 h 435"/>
                <a:gd name="T6" fmla="*/ 355 w 434"/>
                <a:gd name="T7" fmla="*/ 50 h 435"/>
                <a:gd name="T8" fmla="*/ 385 w 434"/>
                <a:gd name="T9" fmla="*/ 79 h 435"/>
                <a:gd name="T10" fmla="*/ 408 w 434"/>
                <a:gd name="T11" fmla="*/ 114 h 435"/>
                <a:gd name="T12" fmla="*/ 424 w 434"/>
                <a:gd name="T13" fmla="*/ 153 h 435"/>
                <a:gd name="T14" fmla="*/ 433 w 434"/>
                <a:gd name="T15" fmla="*/ 195 h 435"/>
                <a:gd name="T16" fmla="*/ 433 w 434"/>
                <a:gd name="T17" fmla="*/ 240 h 435"/>
                <a:gd name="T18" fmla="*/ 424 w 434"/>
                <a:gd name="T19" fmla="*/ 282 h 435"/>
                <a:gd name="T20" fmla="*/ 408 w 434"/>
                <a:gd name="T21" fmla="*/ 321 h 435"/>
                <a:gd name="T22" fmla="*/ 385 w 434"/>
                <a:gd name="T23" fmla="*/ 356 h 435"/>
                <a:gd name="T24" fmla="*/ 355 w 434"/>
                <a:gd name="T25" fmla="*/ 385 h 435"/>
                <a:gd name="T26" fmla="*/ 321 w 434"/>
                <a:gd name="T27" fmla="*/ 408 h 435"/>
                <a:gd name="T28" fmla="*/ 282 w 434"/>
                <a:gd name="T29" fmla="*/ 425 h 435"/>
                <a:gd name="T30" fmla="*/ 239 w 434"/>
                <a:gd name="T31" fmla="*/ 434 h 435"/>
                <a:gd name="T32" fmla="*/ 195 w 434"/>
                <a:gd name="T33" fmla="*/ 434 h 435"/>
                <a:gd name="T34" fmla="*/ 153 w 434"/>
                <a:gd name="T35" fmla="*/ 425 h 435"/>
                <a:gd name="T36" fmla="*/ 114 w 434"/>
                <a:gd name="T37" fmla="*/ 408 h 435"/>
                <a:gd name="T38" fmla="*/ 79 w 434"/>
                <a:gd name="T39" fmla="*/ 385 h 435"/>
                <a:gd name="T40" fmla="*/ 51 w 434"/>
                <a:gd name="T41" fmla="*/ 356 h 435"/>
                <a:gd name="T42" fmla="*/ 27 w 434"/>
                <a:gd name="T43" fmla="*/ 321 h 435"/>
                <a:gd name="T44" fmla="*/ 10 w 434"/>
                <a:gd name="T45" fmla="*/ 282 h 435"/>
                <a:gd name="T46" fmla="*/ 2 w 434"/>
                <a:gd name="T47" fmla="*/ 240 h 435"/>
                <a:gd name="T48" fmla="*/ 2 w 434"/>
                <a:gd name="T49" fmla="*/ 195 h 435"/>
                <a:gd name="T50" fmla="*/ 10 w 434"/>
                <a:gd name="T51" fmla="*/ 153 h 435"/>
                <a:gd name="T52" fmla="*/ 27 w 434"/>
                <a:gd name="T53" fmla="*/ 114 h 435"/>
                <a:gd name="T54" fmla="*/ 51 w 434"/>
                <a:gd name="T55" fmla="*/ 79 h 435"/>
                <a:gd name="T56" fmla="*/ 79 w 434"/>
                <a:gd name="T57" fmla="*/ 50 h 435"/>
                <a:gd name="T58" fmla="*/ 114 w 434"/>
                <a:gd name="T59" fmla="*/ 27 h 435"/>
                <a:gd name="T60" fmla="*/ 153 w 434"/>
                <a:gd name="T61" fmla="*/ 10 h 435"/>
                <a:gd name="T62" fmla="*/ 195 w 434"/>
                <a:gd name="T63" fmla="*/ 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435">
                  <a:moveTo>
                    <a:pt x="217" y="0"/>
                  </a:moveTo>
                  <a:lnTo>
                    <a:pt x="239" y="1"/>
                  </a:lnTo>
                  <a:lnTo>
                    <a:pt x="261" y="5"/>
                  </a:lnTo>
                  <a:lnTo>
                    <a:pt x="282" y="10"/>
                  </a:lnTo>
                  <a:lnTo>
                    <a:pt x="302" y="18"/>
                  </a:lnTo>
                  <a:lnTo>
                    <a:pt x="321" y="27"/>
                  </a:lnTo>
                  <a:lnTo>
                    <a:pt x="338" y="38"/>
                  </a:lnTo>
                  <a:lnTo>
                    <a:pt x="355" y="50"/>
                  </a:lnTo>
                  <a:lnTo>
                    <a:pt x="371" y="64"/>
                  </a:lnTo>
                  <a:lnTo>
                    <a:pt x="385" y="79"/>
                  </a:lnTo>
                  <a:lnTo>
                    <a:pt x="397" y="96"/>
                  </a:lnTo>
                  <a:lnTo>
                    <a:pt x="408" y="114"/>
                  </a:lnTo>
                  <a:lnTo>
                    <a:pt x="417" y="133"/>
                  </a:lnTo>
                  <a:lnTo>
                    <a:pt x="424" y="153"/>
                  </a:lnTo>
                  <a:lnTo>
                    <a:pt x="430" y="174"/>
                  </a:lnTo>
                  <a:lnTo>
                    <a:pt x="433" y="195"/>
                  </a:lnTo>
                  <a:lnTo>
                    <a:pt x="434" y="217"/>
                  </a:lnTo>
                  <a:lnTo>
                    <a:pt x="433" y="240"/>
                  </a:lnTo>
                  <a:lnTo>
                    <a:pt x="430" y="261"/>
                  </a:lnTo>
                  <a:lnTo>
                    <a:pt x="424" y="282"/>
                  </a:lnTo>
                  <a:lnTo>
                    <a:pt x="417" y="302"/>
                  </a:lnTo>
                  <a:lnTo>
                    <a:pt x="408" y="321"/>
                  </a:lnTo>
                  <a:lnTo>
                    <a:pt x="397" y="339"/>
                  </a:lnTo>
                  <a:lnTo>
                    <a:pt x="385" y="356"/>
                  </a:lnTo>
                  <a:lnTo>
                    <a:pt x="371" y="371"/>
                  </a:lnTo>
                  <a:lnTo>
                    <a:pt x="355" y="385"/>
                  </a:lnTo>
                  <a:lnTo>
                    <a:pt x="338" y="397"/>
                  </a:lnTo>
                  <a:lnTo>
                    <a:pt x="321" y="408"/>
                  </a:lnTo>
                  <a:lnTo>
                    <a:pt x="302" y="417"/>
                  </a:lnTo>
                  <a:lnTo>
                    <a:pt x="282" y="425"/>
                  </a:lnTo>
                  <a:lnTo>
                    <a:pt x="261" y="430"/>
                  </a:lnTo>
                  <a:lnTo>
                    <a:pt x="239" y="434"/>
                  </a:lnTo>
                  <a:lnTo>
                    <a:pt x="217" y="435"/>
                  </a:lnTo>
                  <a:lnTo>
                    <a:pt x="195" y="434"/>
                  </a:lnTo>
                  <a:lnTo>
                    <a:pt x="174" y="430"/>
                  </a:lnTo>
                  <a:lnTo>
                    <a:pt x="153" y="425"/>
                  </a:lnTo>
                  <a:lnTo>
                    <a:pt x="133" y="417"/>
                  </a:lnTo>
                  <a:lnTo>
                    <a:pt x="114" y="408"/>
                  </a:lnTo>
                  <a:lnTo>
                    <a:pt x="96" y="397"/>
                  </a:lnTo>
                  <a:lnTo>
                    <a:pt x="79" y="385"/>
                  </a:lnTo>
                  <a:lnTo>
                    <a:pt x="64" y="371"/>
                  </a:lnTo>
                  <a:lnTo>
                    <a:pt x="51" y="356"/>
                  </a:lnTo>
                  <a:lnTo>
                    <a:pt x="37" y="339"/>
                  </a:lnTo>
                  <a:lnTo>
                    <a:pt x="27" y="321"/>
                  </a:lnTo>
                  <a:lnTo>
                    <a:pt x="17" y="302"/>
                  </a:lnTo>
                  <a:lnTo>
                    <a:pt x="10" y="282"/>
                  </a:lnTo>
                  <a:lnTo>
                    <a:pt x="5" y="261"/>
                  </a:lnTo>
                  <a:lnTo>
                    <a:pt x="2" y="240"/>
                  </a:lnTo>
                  <a:lnTo>
                    <a:pt x="0" y="217"/>
                  </a:lnTo>
                  <a:lnTo>
                    <a:pt x="2" y="195"/>
                  </a:lnTo>
                  <a:lnTo>
                    <a:pt x="5" y="174"/>
                  </a:lnTo>
                  <a:lnTo>
                    <a:pt x="10" y="153"/>
                  </a:lnTo>
                  <a:lnTo>
                    <a:pt x="17" y="133"/>
                  </a:lnTo>
                  <a:lnTo>
                    <a:pt x="27" y="114"/>
                  </a:lnTo>
                  <a:lnTo>
                    <a:pt x="37" y="96"/>
                  </a:lnTo>
                  <a:lnTo>
                    <a:pt x="51" y="79"/>
                  </a:lnTo>
                  <a:lnTo>
                    <a:pt x="64" y="64"/>
                  </a:lnTo>
                  <a:lnTo>
                    <a:pt x="79" y="50"/>
                  </a:lnTo>
                  <a:lnTo>
                    <a:pt x="96" y="38"/>
                  </a:lnTo>
                  <a:lnTo>
                    <a:pt x="114" y="27"/>
                  </a:lnTo>
                  <a:lnTo>
                    <a:pt x="133" y="18"/>
                  </a:lnTo>
                  <a:lnTo>
                    <a:pt x="153" y="10"/>
                  </a:lnTo>
                  <a:lnTo>
                    <a:pt x="174" y="5"/>
                  </a:lnTo>
                  <a:lnTo>
                    <a:pt x="195" y="1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365" y="3070"/>
              <a:ext cx="57" cy="44"/>
            </a:xfrm>
            <a:custGeom>
              <a:avLst/>
              <a:gdLst>
                <a:gd name="T0" fmla="*/ 4 w 515"/>
                <a:gd name="T1" fmla="*/ 39 h 390"/>
                <a:gd name="T2" fmla="*/ 13 w 515"/>
                <a:gd name="T3" fmla="*/ 23 h 390"/>
                <a:gd name="T4" fmla="*/ 24 w 515"/>
                <a:gd name="T5" fmla="*/ 11 h 390"/>
                <a:gd name="T6" fmla="*/ 35 w 515"/>
                <a:gd name="T7" fmla="*/ 5 h 390"/>
                <a:gd name="T8" fmla="*/ 49 w 515"/>
                <a:gd name="T9" fmla="*/ 1 h 390"/>
                <a:gd name="T10" fmla="*/ 63 w 515"/>
                <a:gd name="T11" fmla="*/ 1 h 390"/>
                <a:gd name="T12" fmla="*/ 79 w 515"/>
                <a:gd name="T13" fmla="*/ 6 h 390"/>
                <a:gd name="T14" fmla="*/ 97 w 515"/>
                <a:gd name="T15" fmla="*/ 15 h 390"/>
                <a:gd name="T16" fmla="*/ 120 w 515"/>
                <a:gd name="T17" fmla="*/ 45 h 390"/>
                <a:gd name="T18" fmla="*/ 152 w 515"/>
                <a:gd name="T19" fmla="*/ 88 h 390"/>
                <a:gd name="T20" fmla="*/ 189 w 515"/>
                <a:gd name="T21" fmla="*/ 125 h 390"/>
                <a:gd name="T22" fmla="*/ 230 w 515"/>
                <a:gd name="T23" fmla="*/ 157 h 390"/>
                <a:gd name="T24" fmla="*/ 276 w 515"/>
                <a:gd name="T25" fmla="*/ 183 h 390"/>
                <a:gd name="T26" fmla="*/ 324 w 515"/>
                <a:gd name="T27" fmla="*/ 203 h 390"/>
                <a:gd name="T28" fmla="*/ 379 w 515"/>
                <a:gd name="T29" fmla="*/ 216 h 390"/>
                <a:gd name="T30" fmla="*/ 437 w 515"/>
                <a:gd name="T31" fmla="*/ 224 h 390"/>
                <a:gd name="T32" fmla="*/ 477 w 515"/>
                <a:gd name="T33" fmla="*/ 230 h 390"/>
                <a:gd name="T34" fmla="*/ 491 w 515"/>
                <a:gd name="T35" fmla="*/ 239 h 390"/>
                <a:gd name="T36" fmla="*/ 503 w 515"/>
                <a:gd name="T37" fmla="*/ 247 h 390"/>
                <a:gd name="T38" fmla="*/ 510 w 515"/>
                <a:gd name="T39" fmla="*/ 259 h 390"/>
                <a:gd name="T40" fmla="*/ 515 w 515"/>
                <a:gd name="T41" fmla="*/ 271 h 390"/>
                <a:gd name="T42" fmla="*/ 515 w 515"/>
                <a:gd name="T43" fmla="*/ 285 h 390"/>
                <a:gd name="T44" fmla="*/ 510 w 515"/>
                <a:gd name="T45" fmla="*/ 300 h 390"/>
                <a:gd name="T46" fmla="*/ 503 w 515"/>
                <a:gd name="T47" fmla="*/ 317 h 390"/>
                <a:gd name="T48" fmla="*/ 469 w 515"/>
                <a:gd name="T49" fmla="*/ 338 h 390"/>
                <a:gd name="T50" fmla="*/ 413 w 515"/>
                <a:gd name="T51" fmla="*/ 358 h 390"/>
                <a:gd name="T52" fmla="*/ 361 w 515"/>
                <a:gd name="T53" fmla="*/ 373 h 390"/>
                <a:gd name="T54" fmla="*/ 312 w 515"/>
                <a:gd name="T55" fmla="*/ 383 h 390"/>
                <a:gd name="T56" fmla="*/ 267 w 515"/>
                <a:gd name="T57" fmla="*/ 389 h 390"/>
                <a:gd name="T58" fmla="*/ 224 w 515"/>
                <a:gd name="T59" fmla="*/ 390 h 390"/>
                <a:gd name="T60" fmla="*/ 186 w 515"/>
                <a:gd name="T61" fmla="*/ 385 h 390"/>
                <a:gd name="T62" fmla="*/ 150 w 515"/>
                <a:gd name="T63" fmla="*/ 374 h 390"/>
                <a:gd name="T64" fmla="*/ 118 w 515"/>
                <a:gd name="T65" fmla="*/ 358 h 390"/>
                <a:gd name="T66" fmla="*/ 90 w 515"/>
                <a:gd name="T67" fmla="*/ 337 h 390"/>
                <a:gd name="T68" fmla="*/ 65 w 515"/>
                <a:gd name="T69" fmla="*/ 309 h 390"/>
                <a:gd name="T70" fmla="*/ 44 w 515"/>
                <a:gd name="T71" fmla="*/ 275 h 390"/>
                <a:gd name="T72" fmla="*/ 28 w 515"/>
                <a:gd name="T73" fmla="*/ 235 h 390"/>
                <a:gd name="T74" fmla="*/ 14 w 515"/>
                <a:gd name="T75" fmla="*/ 190 h 390"/>
                <a:gd name="T76" fmla="*/ 5 w 515"/>
                <a:gd name="T77" fmla="*/ 138 h 390"/>
                <a:gd name="T78" fmla="*/ 1 w 515"/>
                <a:gd name="T79" fmla="*/ 7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5" h="390">
                  <a:moveTo>
                    <a:pt x="0" y="48"/>
                  </a:moveTo>
                  <a:lnTo>
                    <a:pt x="4" y="39"/>
                  </a:lnTo>
                  <a:lnTo>
                    <a:pt x="9" y="30"/>
                  </a:lnTo>
                  <a:lnTo>
                    <a:pt x="13" y="23"/>
                  </a:lnTo>
                  <a:lnTo>
                    <a:pt x="19" y="17"/>
                  </a:lnTo>
                  <a:lnTo>
                    <a:pt x="24" y="11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42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3" y="1"/>
                  </a:lnTo>
                  <a:lnTo>
                    <a:pt x="71" y="3"/>
                  </a:lnTo>
                  <a:lnTo>
                    <a:pt x="79" y="6"/>
                  </a:lnTo>
                  <a:lnTo>
                    <a:pt x="88" y="10"/>
                  </a:lnTo>
                  <a:lnTo>
                    <a:pt x="97" y="15"/>
                  </a:lnTo>
                  <a:lnTo>
                    <a:pt x="106" y="20"/>
                  </a:lnTo>
                  <a:lnTo>
                    <a:pt x="120" y="45"/>
                  </a:lnTo>
                  <a:lnTo>
                    <a:pt x="136" y="67"/>
                  </a:lnTo>
                  <a:lnTo>
                    <a:pt x="152" y="88"/>
                  </a:lnTo>
                  <a:lnTo>
                    <a:pt x="170" y="107"/>
                  </a:lnTo>
                  <a:lnTo>
                    <a:pt x="189" y="125"/>
                  </a:lnTo>
                  <a:lnTo>
                    <a:pt x="209" y="142"/>
                  </a:lnTo>
                  <a:lnTo>
                    <a:pt x="230" y="157"/>
                  </a:lnTo>
                  <a:lnTo>
                    <a:pt x="252" y="171"/>
                  </a:lnTo>
                  <a:lnTo>
                    <a:pt x="276" y="183"/>
                  </a:lnTo>
                  <a:lnTo>
                    <a:pt x="300" y="193"/>
                  </a:lnTo>
                  <a:lnTo>
                    <a:pt x="324" y="203"/>
                  </a:lnTo>
                  <a:lnTo>
                    <a:pt x="351" y="211"/>
                  </a:lnTo>
                  <a:lnTo>
                    <a:pt x="379" y="216"/>
                  </a:lnTo>
                  <a:lnTo>
                    <a:pt x="408" y="221"/>
                  </a:lnTo>
                  <a:lnTo>
                    <a:pt x="437" y="224"/>
                  </a:lnTo>
                  <a:lnTo>
                    <a:pt x="468" y="226"/>
                  </a:lnTo>
                  <a:lnTo>
                    <a:pt x="477" y="230"/>
                  </a:lnTo>
                  <a:lnTo>
                    <a:pt x="485" y="234"/>
                  </a:lnTo>
                  <a:lnTo>
                    <a:pt x="491" y="239"/>
                  </a:lnTo>
                  <a:lnTo>
                    <a:pt x="498" y="243"/>
                  </a:lnTo>
                  <a:lnTo>
                    <a:pt x="503" y="247"/>
                  </a:lnTo>
                  <a:lnTo>
                    <a:pt x="507" y="253"/>
                  </a:lnTo>
                  <a:lnTo>
                    <a:pt x="510" y="259"/>
                  </a:lnTo>
                  <a:lnTo>
                    <a:pt x="512" y="265"/>
                  </a:lnTo>
                  <a:lnTo>
                    <a:pt x="515" y="271"/>
                  </a:lnTo>
                  <a:lnTo>
                    <a:pt x="515" y="278"/>
                  </a:lnTo>
                  <a:lnTo>
                    <a:pt x="515" y="285"/>
                  </a:lnTo>
                  <a:lnTo>
                    <a:pt x="512" y="292"/>
                  </a:lnTo>
                  <a:lnTo>
                    <a:pt x="510" y="300"/>
                  </a:lnTo>
                  <a:lnTo>
                    <a:pt x="507" y="308"/>
                  </a:lnTo>
                  <a:lnTo>
                    <a:pt x="503" y="317"/>
                  </a:lnTo>
                  <a:lnTo>
                    <a:pt x="498" y="325"/>
                  </a:lnTo>
                  <a:lnTo>
                    <a:pt x="469" y="338"/>
                  </a:lnTo>
                  <a:lnTo>
                    <a:pt x="441" y="348"/>
                  </a:lnTo>
                  <a:lnTo>
                    <a:pt x="413" y="358"/>
                  </a:lnTo>
                  <a:lnTo>
                    <a:pt x="387" y="367"/>
                  </a:lnTo>
                  <a:lnTo>
                    <a:pt x="361" y="373"/>
                  </a:lnTo>
                  <a:lnTo>
                    <a:pt x="337" y="379"/>
                  </a:lnTo>
                  <a:lnTo>
                    <a:pt x="312" y="383"/>
                  </a:lnTo>
                  <a:lnTo>
                    <a:pt x="289" y="388"/>
                  </a:lnTo>
                  <a:lnTo>
                    <a:pt x="267" y="389"/>
                  </a:lnTo>
                  <a:lnTo>
                    <a:pt x="244" y="390"/>
                  </a:lnTo>
                  <a:lnTo>
                    <a:pt x="224" y="390"/>
                  </a:lnTo>
                  <a:lnTo>
                    <a:pt x="204" y="388"/>
                  </a:lnTo>
                  <a:lnTo>
                    <a:pt x="186" y="385"/>
                  </a:lnTo>
                  <a:lnTo>
                    <a:pt x="167" y="380"/>
                  </a:lnTo>
                  <a:lnTo>
                    <a:pt x="150" y="374"/>
                  </a:lnTo>
                  <a:lnTo>
                    <a:pt x="133" y="367"/>
                  </a:lnTo>
                  <a:lnTo>
                    <a:pt x="118" y="358"/>
                  </a:lnTo>
                  <a:lnTo>
                    <a:pt x="103" y="348"/>
                  </a:lnTo>
                  <a:lnTo>
                    <a:pt x="90" y="337"/>
                  </a:lnTo>
                  <a:lnTo>
                    <a:pt x="77" y="323"/>
                  </a:lnTo>
                  <a:lnTo>
                    <a:pt x="65" y="309"/>
                  </a:lnTo>
                  <a:lnTo>
                    <a:pt x="54" y="293"/>
                  </a:lnTo>
                  <a:lnTo>
                    <a:pt x="44" y="275"/>
                  </a:lnTo>
                  <a:lnTo>
                    <a:pt x="35" y="256"/>
                  </a:lnTo>
                  <a:lnTo>
                    <a:pt x="28" y="235"/>
                  </a:lnTo>
                  <a:lnTo>
                    <a:pt x="21" y="214"/>
                  </a:lnTo>
                  <a:lnTo>
                    <a:pt x="14" y="190"/>
                  </a:lnTo>
                  <a:lnTo>
                    <a:pt x="10" y="165"/>
                  </a:lnTo>
                  <a:lnTo>
                    <a:pt x="5" y="138"/>
                  </a:lnTo>
                  <a:lnTo>
                    <a:pt x="3" y="109"/>
                  </a:lnTo>
                  <a:lnTo>
                    <a:pt x="1" y="79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361" y="3116"/>
              <a:ext cx="62" cy="37"/>
            </a:xfrm>
            <a:custGeom>
              <a:avLst/>
              <a:gdLst>
                <a:gd name="T0" fmla="*/ 1 w 558"/>
                <a:gd name="T1" fmla="*/ 46 h 328"/>
                <a:gd name="T2" fmla="*/ 4 w 558"/>
                <a:gd name="T3" fmla="*/ 32 h 328"/>
                <a:gd name="T4" fmla="*/ 11 w 558"/>
                <a:gd name="T5" fmla="*/ 19 h 328"/>
                <a:gd name="T6" fmla="*/ 20 w 558"/>
                <a:gd name="T7" fmla="*/ 10 h 328"/>
                <a:gd name="T8" fmla="*/ 31 w 558"/>
                <a:gd name="T9" fmla="*/ 4 h 328"/>
                <a:gd name="T10" fmla="*/ 45 w 558"/>
                <a:gd name="T11" fmla="*/ 0 h 328"/>
                <a:gd name="T12" fmla="*/ 61 w 558"/>
                <a:gd name="T13" fmla="*/ 0 h 328"/>
                <a:gd name="T14" fmla="*/ 80 w 558"/>
                <a:gd name="T15" fmla="*/ 3 h 328"/>
                <a:gd name="T16" fmla="*/ 110 w 558"/>
                <a:gd name="T17" fmla="*/ 25 h 328"/>
                <a:gd name="T18" fmla="*/ 151 w 558"/>
                <a:gd name="T19" fmla="*/ 56 h 328"/>
                <a:gd name="T20" fmla="*/ 193 w 558"/>
                <a:gd name="T21" fmla="*/ 78 h 328"/>
                <a:gd name="T22" fmla="*/ 237 w 558"/>
                <a:gd name="T23" fmla="*/ 93 h 328"/>
                <a:gd name="T24" fmla="*/ 282 w 558"/>
                <a:gd name="T25" fmla="*/ 100 h 328"/>
                <a:gd name="T26" fmla="*/ 330 w 558"/>
                <a:gd name="T27" fmla="*/ 100 h 328"/>
                <a:gd name="T28" fmla="*/ 380 w 558"/>
                <a:gd name="T29" fmla="*/ 94 h 328"/>
                <a:gd name="T30" fmla="*/ 432 w 558"/>
                <a:gd name="T31" fmla="*/ 84 h 328"/>
                <a:gd name="T32" fmla="*/ 482 w 558"/>
                <a:gd name="T33" fmla="*/ 74 h 328"/>
                <a:gd name="T34" fmla="*/ 510 w 558"/>
                <a:gd name="T35" fmla="*/ 74 h 328"/>
                <a:gd name="T36" fmla="*/ 524 w 558"/>
                <a:gd name="T37" fmla="*/ 77 h 328"/>
                <a:gd name="T38" fmla="*/ 537 w 558"/>
                <a:gd name="T39" fmla="*/ 83 h 328"/>
                <a:gd name="T40" fmla="*/ 546 w 558"/>
                <a:gd name="T41" fmla="*/ 91 h 328"/>
                <a:gd name="T42" fmla="*/ 552 w 558"/>
                <a:gd name="T43" fmla="*/ 101 h 328"/>
                <a:gd name="T44" fmla="*/ 557 w 558"/>
                <a:gd name="T45" fmla="*/ 113 h 328"/>
                <a:gd name="T46" fmla="*/ 533 w 558"/>
                <a:gd name="T47" fmla="*/ 146 h 328"/>
                <a:gd name="T48" fmla="*/ 484 w 558"/>
                <a:gd name="T49" fmla="*/ 194 h 328"/>
                <a:gd name="T50" fmla="*/ 434 w 558"/>
                <a:gd name="T51" fmla="*/ 234 h 328"/>
                <a:gd name="T52" fmla="*/ 387 w 558"/>
                <a:gd name="T53" fmla="*/ 268 h 328"/>
                <a:gd name="T54" fmla="*/ 339 w 558"/>
                <a:gd name="T55" fmla="*/ 293 h 328"/>
                <a:gd name="T56" fmla="*/ 292 w 558"/>
                <a:gd name="T57" fmla="*/ 312 h 328"/>
                <a:gd name="T58" fmla="*/ 248 w 558"/>
                <a:gd name="T59" fmla="*/ 325 h 328"/>
                <a:gd name="T60" fmla="*/ 207 w 558"/>
                <a:gd name="T61" fmla="*/ 328 h 328"/>
                <a:gd name="T62" fmla="*/ 167 w 558"/>
                <a:gd name="T63" fmla="*/ 325 h 328"/>
                <a:gd name="T64" fmla="*/ 131 w 558"/>
                <a:gd name="T65" fmla="*/ 315 h 328"/>
                <a:gd name="T66" fmla="*/ 98 w 558"/>
                <a:gd name="T67" fmla="*/ 296 h 328"/>
                <a:gd name="T68" fmla="*/ 69 w 558"/>
                <a:gd name="T69" fmla="*/ 270 h 328"/>
                <a:gd name="T70" fmla="*/ 44 w 558"/>
                <a:gd name="T71" fmla="*/ 235 h 328"/>
                <a:gd name="T72" fmla="*/ 24 w 558"/>
                <a:gd name="T73" fmla="*/ 194 h 328"/>
                <a:gd name="T74" fmla="*/ 10 w 558"/>
                <a:gd name="T75" fmla="*/ 144 h 328"/>
                <a:gd name="T76" fmla="*/ 2 w 558"/>
                <a:gd name="T77" fmla="*/ 8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328">
                  <a:moveTo>
                    <a:pt x="0" y="55"/>
                  </a:moveTo>
                  <a:lnTo>
                    <a:pt x="1" y="46"/>
                  </a:lnTo>
                  <a:lnTo>
                    <a:pt x="2" y="38"/>
                  </a:lnTo>
                  <a:lnTo>
                    <a:pt x="4" y="32"/>
                  </a:lnTo>
                  <a:lnTo>
                    <a:pt x="8" y="25"/>
                  </a:lnTo>
                  <a:lnTo>
                    <a:pt x="11" y="19"/>
                  </a:lnTo>
                  <a:lnTo>
                    <a:pt x="15" y="14"/>
                  </a:lnTo>
                  <a:lnTo>
                    <a:pt x="20" y="10"/>
                  </a:lnTo>
                  <a:lnTo>
                    <a:pt x="25" y="7"/>
                  </a:lnTo>
                  <a:lnTo>
                    <a:pt x="31" y="4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0" y="6"/>
                  </a:lnTo>
                  <a:lnTo>
                    <a:pt x="110" y="25"/>
                  </a:lnTo>
                  <a:lnTo>
                    <a:pt x="130" y="42"/>
                  </a:lnTo>
                  <a:lnTo>
                    <a:pt x="151" y="56"/>
                  </a:lnTo>
                  <a:lnTo>
                    <a:pt x="172" y="68"/>
                  </a:lnTo>
                  <a:lnTo>
                    <a:pt x="193" y="78"/>
                  </a:lnTo>
                  <a:lnTo>
                    <a:pt x="214" y="86"/>
                  </a:lnTo>
                  <a:lnTo>
                    <a:pt x="237" y="93"/>
                  </a:lnTo>
                  <a:lnTo>
                    <a:pt x="260" y="97"/>
                  </a:lnTo>
                  <a:lnTo>
                    <a:pt x="282" y="100"/>
                  </a:lnTo>
                  <a:lnTo>
                    <a:pt x="307" y="101"/>
                  </a:lnTo>
                  <a:lnTo>
                    <a:pt x="330" y="100"/>
                  </a:lnTo>
                  <a:lnTo>
                    <a:pt x="354" y="97"/>
                  </a:lnTo>
                  <a:lnTo>
                    <a:pt x="380" y="94"/>
                  </a:lnTo>
                  <a:lnTo>
                    <a:pt x="406" y="90"/>
                  </a:lnTo>
                  <a:lnTo>
                    <a:pt x="432" y="84"/>
                  </a:lnTo>
                  <a:lnTo>
                    <a:pt x="459" y="76"/>
                  </a:lnTo>
                  <a:lnTo>
                    <a:pt x="482" y="74"/>
                  </a:lnTo>
                  <a:lnTo>
                    <a:pt x="502" y="73"/>
                  </a:lnTo>
                  <a:lnTo>
                    <a:pt x="510" y="74"/>
                  </a:lnTo>
                  <a:lnTo>
                    <a:pt x="518" y="75"/>
                  </a:lnTo>
                  <a:lnTo>
                    <a:pt x="524" y="77"/>
                  </a:lnTo>
                  <a:lnTo>
                    <a:pt x="531" y="79"/>
                  </a:lnTo>
                  <a:lnTo>
                    <a:pt x="537" y="83"/>
                  </a:lnTo>
                  <a:lnTo>
                    <a:pt x="541" y="86"/>
                  </a:lnTo>
                  <a:lnTo>
                    <a:pt x="546" y="91"/>
                  </a:lnTo>
                  <a:lnTo>
                    <a:pt x="549" y="95"/>
                  </a:lnTo>
                  <a:lnTo>
                    <a:pt x="552" y="101"/>
                  </a:lnTo>
                  <a:lnTo>
                    <a:pt x="554" y="106"/>
                  </a:lnTo>
                  <a:lnTo>
                    <a:pt x="557" y="113"/>
                  </a:lnTo>
                  <a:lnTo>
                    <a:pt x="558" y="120"/>
                  </a:lnTo>
                  <a:lnTo>
                    <a:pt x="533" y="146"/>
                  </a:lnTo>
                  <a:lnTo>
                    <a:pt x="509" y="171"/>
                  </a:lnTo>
                  <a:lnTo>
                    <a:pt x="484" y="194"/>
                  </a:lnTo>
                  <a:lnTo>
                    <a:pt x="460" y="215"/>
                  </a:lnTo>
                  <a:lnTo>
                    <a:pt x="434" y="234"/>
                  </a:lnTo>
                  <a:lnTo>
                    <a:pt x="410" y="252"/>
                  </a:lnTo>
                  <a:lnTo>
                    <a:pt x="387" y="268"/>
                  </a:lnTo>
                  <a:lnTo>
                    <a:pt x="362" y="282"/>
                  </a:lnTo>
                  <a:lnTo>
                    <a:pt x="339" y="293"/>
                  </a:lnTo>
                  <a:lnTo>
                    <a:pt x="315" y="305"/>
                  </a:lnTo>
                  <a:lnTo>
                    <a:pt x="292" y="312"/>
                  </a:lnTo>
                  <a:lnTo>
                    <a:pt x="270" y="319"/>
                  </a:lnTo>
                  <a:lnTo>
                    <a:pt x="248" y="325"/>
                  </a:lnTo>
                  <a:lnTo>
                    <a:pt x="227" y="327"/>
                  </a:lnTo>
                  <a:lnTo>
                    <a:pt x="207" y="328"/>
                  </a:lnTo>
                  <a:lnTo>
                    <a:pt x="187" y="328"/>
                  </a:lnTo>
                  <a:lnTo>
                    <a:pt x="167" y="325"/>
                  </a:lnTo>
                  <a:lnTo>
                    <a:pt x="148" y="320"/>
                  </a:lnTo>
                  <a:lnTo>
                    <a:pt x="131" y="315"/>
                  </a:lnTo>
                  <a:lnTo>
                    <a:pt x="113" y="306"/>
                  </a:lnTo>
                  <a:lnTo>
                    <a:pt x="98" y="296"/>
                  </a:lnTo>
                  <a:lnTo>
                    <a:pt x="83" y="283"/>
                  </a:lnTo>
                  <a:lnTo>
                    <a:pt x="69" y="270"/>
                  </a:lnTo>
                  <a:lnTo>
                    <a:pt x="56" y="253"/>
                  </a:lnTo>
                  <a:lnTo>
                    <a:pt x="44" y="235"/>
                  </a:lnTo>
                  <a:lnTo>
                    <a:pt x="34" y="215"/>
                  </a:lnTo>
                  <a:lnTo>
                    <a:pt x="24" y="194"/>
                  </a:lnTo>
                  <a:lnTo>
                    <a:pt x="16" y="170"/>
                  </a:lnTo>
                  <a:lnTo>
                    <a:pt x="10" y="144"/>
                  </a:lnTo>
                  <a:lnTo>
                    <a:pt x="5" y="116"/>
                  </a:lnTo>
                  <a:lnTo>
                    <a:pt x="2" y="87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366" y="3153"/>
              <a:ext cx="70" cy="44"/>
            </a:xfrm>
            <a:custGeom>
              <a:avLst/>
              <a:gdLst>
                <a:gd name="T0" fmla="*/ 3 w 626"/>
                <a:gd name="T1" fmla="*/ 110 h 395"/>
                <a:gd name="T2" fmla="*/ 7 w 626"/>
                <a:gd name="T3" fmla="*/ 88 h 395"/>
                <a:gd name="T4" fmla="*/ 12 w 626"/>
                <a:gd name="T5" fmla="*/ 77 h 395"/>
                <a:gd name="T6" fmla="*/ 23 w 626"/>
                <a:gd name="T7" fmla="*/ 70 h 395"/>
                <a:gd name="T8" fmla="*/ 43 w 626"/>
                <a:gd name="T9" fmla="*/ 66 h 395"/>
                <a:gd name="T10" fmla="*/ 72 w 626"/>
                <a:gd name="T11" fmla="*/ 68 h 395"/>
                <a:gd name="T12" fmla="*/ 115 w 626"/>
                <a:gd name="T13" fmla="*/ 77 h 395"/>
                <a:gd name="T14" fmla="*/ 156 w 626"/>
                <a:gd name="T15" fmla="*/ 90 h 395"/>
                <a:gd name="T16" fmla="*/ 184 w 626"/>
                <a:gd name="T17" fmla="*/ 95 h 395"/>
                <a:gd name="T18" fmla="*/ 211 w 626"/>
                <a:gd name="T19" fmla="*/ 97 h 395"/>
                <a:gd name="T20" fmla="*/ 239 w 626"/>
                <a:gd name="T21" fmla="*/ 97 h 395"/>
                <a:gd name="T22" fmla="*/ 280 w 626"/>
                <a:gd name="T23" fmla="*/ 93 h 395"/>
                <a:gd name="T24" fmla="*/ 334 w 626"/>
                <a:gd name="T25" fmla="*/ 82 h 395"/>
                <a:gd name="T26" fmla="*/ 411 w 626"/>
                <a:gd name="T27" fmla="*/ 55 h 395"/>
                <a:gd name="T28" fmla="*/ 490 w 626"/>
                <a:gd name="T29" fmla="*/ 26 h 395"/>
                <a:gd name="T30" fmla="*/ 544 w 626"/>
                <a:gd name="T31" fmla="*/ 12 h 395"/>
                <a:gd name="T32" fmla="*/ 580 w 626"/>
                <a:gd name="T33" fmla="*/ 3 h 395"/>
                <a:gd name="T34" fmla="*/ 599 w 626"/>
                <a:gd name="T35" fmla="*/ 0 h 395"/>
                <a:gd name="T36" fmla="*/ 613 w 626"/>
                <a:gd name="T37" fmla="*/ 3 h 395"/>
                <a:gd name="T38" fmla="*/ 621 w 626"/>
                <a:gd name="T39" fmla="*/ 9 h 395"/>
                <a:gd name="T40" fmla="*/ 626 w 626"/>
                <a:gd name="T41" fmla="*/ 19 h 395"/>
                <a:gd name="T42" fmla="*/ 625 w 626"/>
                <a:gd name="T43" fmla="*/ 35 h 395"/>
                <a:gd name="T44" fmla="*/ 618 w 626"/>
                <a:gd name="T45" fmla="*/ 54 h 395"/>
                <a:gd name="T46" fmla="*/ 606 w 626"/>
                <a:gd name="T47" fmla="*/ 77 h 395"/>
                <a:gd name="T48" fmla="*/ 527 w 626"/>
                <a:gd name="T49" fmla="*/ 153 h 395"/>
                <a:gd name="T50" fmla="*/ 428 w 626"/>
                <a:gd name="T51" fmla="*/ 234 h 395"/>
                <a:gd name="T52" fmla="*/ 367 w 626"/>
                <a:gd name="T53" fmla="*/ 280 h 395"/>
                <a:gd name="T54" fmla="*/ 310 w 626"/>
                <a:gd name="T55" fmla="*/ 319 h 395"/>
                <a:gd name="T56" fmla="*/ 257 w 626"/>
                <a:gd name="T57" fmla="*/ 350 h 395"/>
                <a:gd name="T58" fmla="*/ 209 w 626"/>
                <a:gd name="T59" fmla="*/ 374 h 395"/>
                <a:gd name="T60" fmla="*/ 166 w 626"/>
                <a:gd name="T61" fmla="*/ 388 h 395"/>
                <a:gd name="T62" fmla="*/ 127 w 626"/>
                <a:gd name="T63" fmla="*/ 395 h 395"/>
                <a:gd name="T64" fmla="*/ 94 w 626"/>
                <a:gd name="T65" fmla="*/ 393 h 395"/>
                <a:gd name="T66" fmla="*/ 65 w 626"/>
                <a:gd name="T67" fmla="*/ 380 h 395"/>
                <a:gd name="T68" fmla="*/ 41 w 626"/>
                <a:gd name="T69" fmla="*/ 358 h 395"/>
                <a:gd name="T70" fmla="*/ 22 w 626"/>
                <a:gd name="T71" fmla="*/ 326 h 395"/>
                <a:gd name="T72" fmla="*/ 9 w 626"/>
                <a:gd name="T73" fmla="*/ 282 h 395"/>
                <a:gd name="T74" fmla="*/ 2 w 626"/>
                <a:gd name="T75" fmla="*/ 229 h 395"/>
                <a:gd name="T76" fmla="*/ 0 w 626"/>
                <a:gd name="T77" fmla="*/ 1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6" h="395">
                  <a:moveTo>
                    <a:pt x="1" y="126"/>
                  </a:moveTo>
                  <a:lnTo>
                    <a:pt x="3" y="110"/>
                  </a:lnTo>
                  <a:lnTo>
                    <a:pt x="6" y="95"/>
                  </a:lnTo>
                  <a:lnTo>
                    <a:pt x="7" y="88"/>
                  </a:lnTo>
                  <a:lnTo>
                    <a:pt x="9" y="82"/>
                  </a:lnTo>
                  <a:lnTo>
                    <a:pt x="12" y="77"/>
                  </a:lnTo>
                  <a:lnTo>
                    <a:pt x="17" y="73"/>
                  </a:lnTo>
                  <a:lnTo>
                    <a:pt x="23" y="70"/>
                  </a:lnTo>
                  <a:lnTo>
                    <a:pt x="32" y="67"/>
                  </a:lnTo>
                  <a:lnTo>
                    <a:pt x="43" y="66"/>
                  </a:lnTo>
                  <a:lnTo>
                    <a:pt x="57" y="67"/>
                  </a:lnTo>
                  <a:lnTo>
                    <a:pt x="72" y="68"/>
                  </a:lnTo>
                  <a:lnTo>
                    <a:pt x="92" y="73"/>
                  </a:lnTo>
                  <a:lnTo>
                    <a:pt x="115" y="77"/>
                  </a:lnTo>
                  <a:lnTo>
                    <a:pt x="141" y="85"/>
                  </a:lnTo>
                  <a:lnTo>
                    <a:pt x="156" y="90"/>
                  </a:lnTo>
                  <a:lnTo>
                    <a:pt x="169" y="93"/>
                  </a:lnTo>
                  <a:lnTo>
                    <a:pt x="184" y="95"/>
                  </a:lnTo>
                  <a:lnTo>
                    <a:pt x="198" y="96"/>
                  </a:lnTo>
                  <a:lnTo>
                    <a:pt x="211" y="97"/>
                  </a:lnTo>
                  <a:lnTo>
                    <a:pt x="226" y="98"/>
                  </a:lnTo>
                  <a:lnTo>
                    <a:pt x="239" y="97"/>
                  </a:lnTo>
                  <a:lnTo>
                    <a:pt x="252" y="97"/>
                  </a:lnTo>
                  <a:lnTo>
                    <a:pt x="280" y="93"/>
                  </a:lnTo>
                  <a:lnTo>
                    <a:pt x="307" y="88"/>
                  </a:lnTo>
                  <a:lnTo>
                    <a:pt x="334" y="82"/>
                  </a:lnTo>
                  <a:lnTo>
                    <a:pt x="359" y="73"/>
                  </a:lnTo>
                  <a:lnTo>
                    <a:pt x="411" y="55"/>
                  </a:lnTo>
                  <a:lnTo>
                    <a:pt x="464" y="36"/>
                  </a:lnTo>
                  <a:lnTo>
                    <a:pt x="490" y="26"/>
                  </a:lnTo>
                  <a:lnTo>
                    <a:pt x="517" y="18"/>
                  </a:lnTo>
                  <a:lnTo>
                    <a:pt x="544" y="12"/>
                  </a:lnTo>
                  <a:lnTo>
                    <a:pt x="570" y="5"/>
                  </a:lnTo>
                  <a:lnTo>
                    <a:pt x="580" y="3"/>
                  </a:lnTo>
                  <a:lnTo>
                    <a:pt x="590" y="2"/>
                  </a:lnTo>
                  <a:lnTo>
                    <a:pt x="599" y="0"/>
                  </a:lnTo>
                  <a:lnTo>
                    <a:pt x="607" y="2"/>
                  </a:lnTo>
                  <a:lnTo>
                    <a:pt x="613" y="3"/>
                  </a:lnTo>
                  <a:lnTo>
                    <a:pt x="618" y="5"/>
                  </a:lnTo>
                  <a:lnTo>
                    <a:pt x="621" y="9"/>
                  </a:lnTo>
                  <a:lnTo>
                    <a:pt x="625" y="14"/>
                  </a:lnTo>
                  <a:lnTo>
                    <a:pt x="626" y="19"/>
                  </a:lnTo>
                  <a:lnTo>
                    <a:pt x="626" y="26"/>
                  </a:lnTo>
                  <a:lnTo>
                    <a:pt x="625" y="35"/>
                  </a:lnTo>
                  <a:lnTo>
                    <a:pt x="621" y="44"/>
                  </a:lnTo>
                  <a:lnTo>
                    <a:pt x="618" y="54"/>
                  </a:lnTo>
                  <a:lnTo>
                    <a:pt x="613" y="65"/>
                  </a:lnTo>
                  <a:lnTo>
                    <a:pt x="606" y="77"/>
                  </a:lnTo>
                  <a:lnTo>
                    <a:pt x="597" y="91"/>
                  </a:lnTo>
                  <a:lnTo>
                    <a:pt x="527" y="153"/>
                  </a:lnTo>
                  <a:lnTo>
                    <a:pt x="459" y="209"/>
                  </a:lnTo>
                  <a:lnTo>
                    <a:pt x="428" y="234"/>
                  </a:lnTo>
                  <a:lnTo>
                    <a:pt x="397" y="258"/>
                  </a:lnTo>
                  <a:lnTo>
                    <a:pt x="367" y="280"/>
                  </a:lnTo>
                  <a:lnTo>
                    <a:pt x="338" y="300"/>
                  </a:lnTo>
                  <a:lnTo>
                    <a:pt x="310" y="319"/>
                  </a:lnTo>
                  <a:lnTo>
                    <a:pt x="282" y="336"/>
                  </a:lnTo>
                  <a:lnTo>
                    <a:pt x="257" y="350"/>
                  </a:lnTo>
                  <a:lnTo>
                    <a:pt x="232" y="363"/>
                  </a:lnTo>
                  <a:lnTo>
                    <a:pt x="209" y="374"/>
                  </a:lnTo>
                  <a:lnTo>
                    <a:pt x="187" y="383"/>
                  </a:lnTo>
                  <a:lnTo>
                    <a:pt x="166" y="388"/>
                  </a:lnTo>
                  <a:lnTo>
                    <a:pt x="146" y="393"/>
                  </a:lnTo>
                  <a:lnTo>
                    <a:pt x="127" y="395"/>
                  </a:lnTo>
                  <a:lnTo>
                    <a:pt x="109" y="395"/>
                  </a:lnTo>
                  <a:lnTo>
                    <a:pt x="94" y="393"/>
                  </a:lnTo>
                  <a:lnTo>
                    <a:pt x="78" y="387"/>
                  </a:lnTo>
                  <a:lnTo>
                    <a:pt x="65" y="380"/>
                  </a:lnTo>
                  <a:lnTo>
                    <a:pt x="52" y="370"/>
                  </a:lnTo>
                  <a:lnTo>
                    <a:pt x="41" y="358"/>
                  </a:lnTo>
                  <a:lnTo>
                    <a:pt x="31" y="343"/>
                  </a:lnTo>
                  <a:lnTo>
                    <a:pt x="22" y="326"/>
                  </a:lnTo>
                  <a:lnTo>
                    <a:pt x="16" y="306"/>
                  </a:lnTo>
                  <a:lnTo>
                    <a:pt x="9" y="282"/>
                  </a:lnTo>
                  <a:lnTo>
                    <a:pt x="5" y="257"/>
                  </a:lnTo>
                  <a:lnTo>
                    <a:pt x="2" y="229"/>
                  </a:lnTo>
                  <a:lnTo>
                    <a:pt x="0" y="198"/>
                  </a:lnTo>
                  <a:lnTo>
                    <a:pt x="0" y="163"/>
                  </a:lnTo>
                  <a:lnTo>
                    <a:pt x="1" y="12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416" y="3119"/>
              <a:ext cx="69" cy="125"/>
            </a:xfrm>
            <a:custGeom>
              <a:avLst/>
              <a:gdLst>
                <a:gd name="T0" fmla="*/ 249 w 622"/>
                <a:gd name="T1" fmla="*/ 1018 h 1118"/>
                <a:gd name="T2" fmla="*/ 282 w 622"/>
                <a:gd name="T3" fmla="*/ 1051 h 1118"/>
                <a:gd name="T4" fmla="*/ 318 w 622"/>
                <a:gd name="T5" fmla="*/ 1078 h 1118"/>
                <a:gd name="T6" fmla="*/ 353 w 622"/>
                <a:gd name="T7" fmla="*/ 1097 h 1118"/>
                <a:gd name="T8" fmla="*/ 390 w 622"/>
                <a:gd name="T9" fmla="*/ 1110 h 1118"/>
                <a:gd name="T10" fmla="*/ 426 w 622"/>
                <a:gd name="T11" fmla="*/ 1117 h 1118"/>
                <a:gd name="T12" fmla="*/ 460 w 622"/>
                <a:gd name="T13" fmla="*/ 1117 h 1118"/>
                <a:gd name="T14" fmla="*/ 492 w 622"/>
                <a:gd name="T15" fmla="*/ 1111 h 1118"/>
                <a:gd name="T16" fmla="*/ 524 w 622"/>
                <a:gd name="T17" fmla="*/ 1101 h 1118"/>
                <a:gd name="T18" fmla="*/ 550 w 622"/>
                <a:gd name="T19" fmla="*/ 1086 h 1118"/>
                <a:gd name="T20" fmla="*/ 575 w 622"/>
                <a:gd name="T21" fmla="*/ 1065 h 1118"/>
                <a:gd name="T22" fmla="*/ 595 w 622"/>
                <a:gd name="T23" fmla="*/ 1040 h 1118"/>
                <a:gd name="T24" fmla="*/ 609 w 622"/>
                <a:gd name="T25" fmla="*/ 1011 h 1118"/>
                <a:gd name="T26" fmla="*/ 619 w 622"/>
                <a:gd name="T27" fmla="*/ 978 h 1118"/>
                <a:gd name="T28" fmla="*/ 622 w 622"/>
                <a:gd name="T29" fmla="*/ 941 h 1118"/>
                <a:gd name="T30" fmla="*/ 620 w 622"/>
                <a:gd name="T31" fmla="*/ 902 h 1118"/>
                <a:gd name="T32" fmla="*/ 610 w 622"/>
                <a:gd name="T33" fmla="*/ 858 h 1118"/>
                <a:gd name="T34" fmla="*/ 120 w 622"/>
                <a:gd name="T35" fmla="*/ 26 h 1118"/>
                <a:gd name="T36" fmla="*/ 156 w 622"/>
                <a:gd name="T37" fmla="*/ 211 h 1118"/>
                <a:gd name="T38" fmla="*/ 176 w 622"/>
                <a:gd name="T39" fmla="*/ 215 h 1118"/>
                <a:gd name="T40" fmla="*/ 193 w 622"/>
                <a:gd name="T41" fmla="*/ 223 h 1118"/>
                <a:gd name="T42" fmla="*/ 210 w 622"/>
                <a:gd name="T43" fmla="*/ 234 h 1118"/>
                <a:gd name="T44" fmla="*/ 225 w 622"/>
                <a:gd name="T45" fmla="*/ 249 h 1118"/>
                <a:gd name="T46" fmla="*/ 237 w 622"/>
                <a:gd name="T47" fmla="*/ 268 h 1118"/>
                <a:gd name="T48" fmla="*/ 246 w 622"/>
                <a:gd name="T49" fmla="*/ 292 h 1118"/>
                <a:gd name="T50" fmla="*/ 253 w 622"/>
                <a:gd name="T51" fmla="*/ 321 h 1118"/>
                <a:gd name="T52" fmla="*/ 251 w 622"/>
                <a:gd name="T53" fmla="*/ 354 h 1118"/>
                <a:gd name="T54" fmla="*/ 242 w 622"/>
                <a:gd name="T55" fmla="*/ 385 h 1118"/>
                <a:gd name="T56" fmla="*/ 231 w 622"/>
                <a:gd name="T57" fmla="*/ 412 h 1118"/>
                <a:gd name="T58" fmla="*/ 218 w 622"/>
                <a:gd name="T59" fmla="*/ 437 h 1118"/>
                <a:gd name="T60" fmla="*/ 197 w 622"/>
                <a:gd name="T61" fmla="*/ 471 h 1118"/>
                <a:gd name="T62" fmla="*/ 163 w 622"/>
                <a:gd name="T63" fmla="*/ 508 h 1118"/>
                <a:gd name="T64" fmla="*/ 108 w 622"/>
                <a:gd name="T65" fmla="*/ 556 h 1118"/>
                <a:gd name="T66" fmla="*/ 52 w 622"/>
                <a:gd name="T67" fmla="*/ 603 h 1118"/>
                <a:gd name="T68" fmla="*/ 17 w 622"/>
                <a:gd name="T69" fmla="*/ 63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2" h="1118">
                  <a:moveTo>
                    <a:pt x="0" y="657"/>
                  </a:moveTo>
                  <a:lnTo>
                    <a:pt x="249" y="1018"/>
                  </a:lnTo>
                  <a:lnTo>
                    <a:pt x="266" y="1036"/>
                  </a:lnTo>
                  <a:lnTo>
                    <a:pt x="282" y="1051"/>
                  </a:lnTo>
                  <a:lnTo>
                    <a:pt x="300" y="1066"/>
                  </a:lnTo>
                  <a:lnTo>
                    <a:pt x="318" y="1078"/>
                  </a:lnTo>
                  <a:lnTo>
                    <a:pt x="336" y="1088"/>
                  </a:lnTo>
                  <a:lnTo>
                    <a:pt x="353" y="1097"/>
                  </a:lnTo>
                  <a:lnTo>
                    <a:pt x="371" y="1105"/>
                  </a:lnTo>
                  <a:lnTo>
                    <a:pt x="390" y="1110"/>
                  </a:lnTo>
                  <a:lnTo>
                    <a:pt x="408" y="1115"/>
                  </a:lnTo>
                  <a:lnTo>
                    <a:pt x="426" y="1117"/>
                  </a:lnTo>
                  <a:lnTo>
                    <a:pt x="442" y="1118"/>
                  </a:lnTo>
                  <a:lnTo>
                    <a:pt x="460" y="1117"/>
                  </a:lnTo>
                  <a:lnTo>
                    <a:pt x="477" y="1115"/>
                  </a:lnTo>
                  <a:lnTo>
                    <a:pt x="492" y="1111"/>
                  </a:lnTo>
                  <a:lnTo>
                    <a:pt x="508" y="1107"/>
                  </a:lnTo>
                  <a:lnTo>
                    <a:pt x="524" y="1101"/>
                  </a:lnTo>
                  <a:lnTo>
                    <a:pt x="537" y="1093"/>
                  </a:lnTo>
                  <a:lnTo>
                    <a:pt x="550" y="1086"/>
                  </a:lnTo>
                  <a:lnTo>
                    <a:pt x="564" y="1076"/>
                  </a:lnTo>
                  <a:lnTo>
                    <a:pt x="575" y="1065"/>
                  </a:lnTo>
                  <a:lnTo>
                    <a:pt x="585" y="1053"/>
                  </a:lnTo>
                  <a:lnTo>
                    <a:pt x="595" y="1040"/>
                  </a:lnTo>
                  <a:lnTo>
                    <a:pt x="602" y="1026"/>
                  </a:lnTo>
                  <a:lnTo>
                    <a:pt x="609" y="1011"/>
                  </a:lnTo>
                  <a:lnTo>
                    <a:pt x="615" y="994"/>
                  </a:lnTo>
                  <a:lnTo>
                    <a:pt x="619" y="978"/>
                  </a:lnTo>
                  <a:lnTo>
                    <a:pt x="622" y="960"/>
                  </a:lnTo>
                  <a:lnTo>
                    <a:pt x="622" y="941"/>
                  </a:lnTo>
                  <a:lnTo>
                    <a:pt x="622" y="922"/>
                  </a:lnTo>
                  <a:lnTo>
                    <a:pt x="620" y="902"/>
                  </a:lnTo>
                  <a:lnTo>
                    <a:pt x="616" y="881"/>
                  </a:lnTo>
                  <a:lnTo>
                    <a:pt x="610" y="858"/>
                  </a:lnTo>
                  <a:lnTo>
                    <a:pt x="202" y="0"/>
                  </a:lnTo>
                  <a:lnTo>
                    <a:pt x="120" y="26"/>
                  </a:lnTo>
                  <a:lnTo>
                    <a:pt x="146" y="210"/>
                  </a:lnTo>
                  <a:lnTo>
                    <a:pt x="156" y="211"/>
                  </a:lnTo>
                  <a:lnTo>
                    <a:pt x="166" y="213"/>
                  </a:lnTo>
                  <a:lnTo>
                    <a:pt x="176" y="215"/>
                  </a:lnTo>
                  <a:lnTo>
                    <a:pt x="185" y="219"/>
                  </a:lnTo>
                  <a:lnTo>
                    <a:pt x="193" y="223"/>
                  </a:lnTo>
                  <a:lnTo>
                    <a:pt x="202" y="228"/>
                  </a:lnTo>
                  <a:lnTo>
                    <a:pt x="210" y="234"/>
                  </a:lnTo>
                  <a:lnTo>
                    <a:pt x="218" y="241"/>
                  </a:lnTo>
                  <a:lnTo>
                    <a:pt x="225" y="249"/>
                  </a:lnTo>
                  <a:lnTo>
                    <a:pt x="231" y="258"/>
                  </a:lnTo>
                  <a:lnTo>
                    <a:pt x="237" y="268"/>
                  </a:lnTo>
                  <a:lnTo>
                    <a:pt x="241" y="280"/>
                  </a:lnTo>
                  <a:lnTo>
                    <a:pt x="246" y="292"/>
                  </a:lnTo>
                  <a:lnTo>
                    <a:pt x="250" y="306"/>
                  </a:lnTo>
                  <a:lnTo>
                    <a:pt x="253" y="321"/>
                  </a:lnTo>
                  <a:lnTo>
                    <a:pt x="256" y="337"/>
                  </a:lnTo>
                  <a:lnTo>
                    <a:pt x="251" y="354"/>
                  </a:lnTo>
                  <a:lnTo>
                    <a:pt x="247" y="369"/>
                  </a:lnTo>
                  <a:lnTo>
                    <a:pt x="242" y="385"/>
                  </a:lnTo>
                  <a:lnTo>
                    <a:pt x="237" y="398"/>
                  </a:lnTo>
                  <a:lnTo>
                    <a:pt x="231" y="412"/>
                  </a:lnTo>
                  <a:lnTo>
                    <a:pt x="225" y="425"/>
                  </a:lnTo>
                  <a:lnTo>
                    <a:pt x="218" y="437"/>
                  </a:lnTo>
                  <a:lnTo>
                    <a:pt x="211" y="448"/>
                  </a:lnTo>
                  <a:lnTo>
                    <a:pt x="197" y="471"/>
                  </a:lnTo>
                  <a:lnTo>
                    <a:pt x="180" y="490"/>
                  </a:lnTo>
                  <a:lnTo>
                    <a:pt x="163" y="508"/>
                  </a:lnTo>
                  <a:lnTo>
                    <a:pt x="146" y="525"/>
                  </a:lnTo>
                  <a:lnTo>
                    <a:pt x="108" y="556"/>
                  </a:lnTo>
                  <a:lnTo>
                    <a:pt x="70" y="588"/>
                  </a:lnTo>
                  <a:lnTo>
                    <a:pt x="52" y="603"/>
                  </a:lnTo>
                  <a:lnTo>
                    <a:pt x="34" y="620"/>
                  </a:lnTo>
                  <a:lnTo>
                    <a:pt x="17" y="638"/>
                  </a:lnTo>
                  <a:lnTo>
                    <a:pt x="0" y="65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807" y="2772"/>
              <a:ext cx="24" cy="52"/>
            </a:xfrm>
            <a:custGeom>
              <a:avLst/>
              <a:gdLst>
                <a:gd name="T0" fmla="*/ 37 w 218"/>
                <a:gd name="T1" fmla="*/ 53 h 473"/>
                <a:gd name="T2" fmla="*/ 32 w 218"/>
                <a:gd name="T3" fmla="*/ 105 h 473"/>
                <a:gd name="T4" fmla="*/ 28 w 218"/>
                <a:gd name="T5" fmla="*/ 157 h 473"/>
                <a:gd name="T6" fmla="*/ 22 w 218"/>
                <a:gd name="T7" fmla="*/ 210 h 473"/>
                <a:gd name="T8" fmla="*/ 18 w 218"/>
                <a:gd name="T9" fmla="*/ 262 h 473"/>
                <a:gd name="T10" fmla="*/ 14 w 218"/>
                <a:gd name="T11" fmla="*/ 315 h 473"/>
                <a:gd name="T12" fmla="*/ 9 w 218"/>
                <a:gd name="T13" fmla="*/ 368 h 473"/>
                <a:gd name="T14" fmla="*/ 5 w 218"/>
                <a:gd name="T15" fmla="*/ 420 h 473"/>
                <a:gd name="T16" fmla="*/ 0 w 218"/>
                <a:gd name="T17" fmla="*/ 473 h 473"/>
                <a:gd name="T18" fmla="*/ 218 w 218"/>
                <a:gd name="T19" fmla="*/ 371 h 473"/>
                <a:gd name="T20" fmla="*/ 161 w 218"/>
                <a:gd name="T21" fmla="*/ 0 h 473"/>
                <a:gd name="T22" fmla="*/ 37 w 218"/>
                <a:gd name="T23" fmla="*/ 5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473">
                  <a:moveTo>
                    <a:pt x="37" y="53"/>
                  </a:moveTo>
                  <a:lnTo>
                    <a:pt x="32" y="105"/>
                  </a:lnTo>
                  <a:lnTo>
                    <a:pt x="28" y="157"/>
                  </a:lnTo>
                  <a:lnTo>
                    <a:pt x="22" y="210"/>
                  </a:lnTo>
                  <a:lnTo>
                    <a:pt x="18" y="262"/>
                  </a:lnTo>
                  <a:lnTo>
                    <a:pt x="14" y="315"/>
                  </a:lnTo>
                  <a:lnTo>
                    <a:pt x="9" y="368"/>
                  </a:lnTo>
                  <a:lnTo>
                    <a:pt x="5" y="420"/>
                  </a:lnTo>
                  <a:lnTo>
                    <a:pt x="0" y="473"/>
                  </a:lnTo>
                  <a:lnTo>
                    <a:pt x="218" y="371"/>
                  </a:lnTo>
                  <a:lnTo>
                    <a:pt x="161" y="0"/>
                  </a:lnTo>
                  <a:lnTo>
                    <a:pt x="37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810" y="1704"/>
              <a:ext cx="52" cy="157"/>
            </a:xfrm>
            <a:custGeom>
              <a:avLst/>
              <a:gdLst>
                <a:gd name="T0" fmla="*/ 0 w 472"/>
                <a:gd name="T1" fmla="*/ 7 h 1407"/>
                <a:gd name="T2" fmla="*/ 145 w 472"/>
                <a:gd name="T3" fmla="*/ 1175 h 1407"/>
                <a:gd name="T4" fmla="*/ 472 w 472"/>
                <a:gd name="T5" fmla="*/ 1407 h 1407"/>
                <a:gd name="T6" fmla="*/ 163 w 472"/>
                <a:gd name="T7" fmla="*/ 14 h 1407"/>
                <a:gd name="T8" fmla="*/ 155 w 472"/>
                <a:gd name="T9" fmla="*/ 13 h 1407"/>
                <a:gd name="T10" fmla="*/ 136 w 472"/>
                <a:gd name="T11" fmla="*/ 11 h 1407"/>
                <a:gd name="T12" fmla="*/ 109 w 472"/>
                <a:gd name="T13" fmla="*/ 8 h 1407"/>
                <a:gd name="T14" fmla="*/ 79 w 472"/>
                <a:gd name="T15" fmla="*/ 4 h 1407"/>
                <a:gd name="T16" fmla="*/ 48 w 472"/>
                <a:gd name="T17" fmla="*/ 1 h 1407"/>
                <a:gd name="T18" fmla="*/ 22 w 472"/>
                <a:gd name="T19" fmla="*/ 0 h 1407"/>
                <a:gd name="T20" fmla="*/ 12 w 472"/>
                <a:gd name="T21" fmla="*/ 1 h 1407"/>
                <a:gd name="T22" fmla="*/ 4 w 472"/>
                <a:gd name="T23" fmla="*/ 1 h 1407"/>
                <a:gd name="T24" fmla="*/ 2 w 472"/>
                <a:gd name="T25" fmla="*/ 2 h 1407"/>
                <a:gd name="T26" fmla="*/ 0 w 472"/>
                <a:gd name="T27" fmla="*/ 3 h 1407"/>
                <a:gd name="T28" fmla="*/ 0 w 472"/>
                <a:gd name="T29" fmla="*/ 4 h 1407"/>
                <a:gd name="T30" fmla="*/ 0 w 472"/>
                <a:gd name="T31" fmla="*/ 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1407">
                  <a:moveTo>
                    <a:pt x="0" y="7"/>
                  </a:moveTo>
                  <a:lnTo>
                    <a:pt x="145" y="1175"/>
                  </a:lnTo>
                  <a:lnTo>
                    <a:pt x="472" y="1407"/>
                  </a:lnTo>
                  <a:lnTo>
                    <a:pt x="163" y="14"/>
                  </a:lnTo>
                  <a:lnTo>
                    <a:pt x="155" y="13"/>
                  </a:lnTo>
                  <a:lnTo>
                    <a:pt x="136" y="11"/>
                  </a:lnTo>
                  <a:lnTo>
                    <a:pt x="109" y="8"/>
                  </a:lnTo>
                  <a:lnTo>
                    <a:pt x="79" y="4"/>
                  </a:lnTo>
                  <a:lnTo>
                    <a:pt x="48" y="1"/>
                  </a:lnTo>
                  <a:lnTo>
                    <a:pt x="22" y="0"/>
                  </a:lnTo>
                  <a:lnTo>
                    <a:pt x="12" y="1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759" y="1705"/>
              <a:ext cx="35" cy="34"/>
            </a:xfrm>
            <a:custGeom>
              <a:avLst/>
              <a:gdLst>
                <a:gd name="T0" fmla="*/ 262 w 313"/>
                <a:gd name="T1" fmla="*/ 0 h 301"/>
                <a:gd name="T2" fmla="*/ 313 w 313"/>
                <a:gd name="T3" fmla="*/ 227 h 301"/>
                <a:gd name="T4" fmla="*/ 94 w 313"/>
                <a:gd name="T5" fmla="*/ 301 h 301"/>
                <a:gd name="T6" fmla="*/ 0 w 313"/>
                <a:gd name="T7" fmla="*/ 25 h 301"/>
                <a:gd name="T8" fmla="*/ 11 w 313"/>
                <a:gd name="T9" fmla="*/ 24 h 301"/>
                <a:gd name="T10" fmla="*/ 41 w 313"/>
                <a:gd name="T11" fmla="*/ 21 h 301"/>
                <a:gd name="T12" fmla="*/ 83 w 313"/>
                <a:gd name="T13" fmla="*/ 16 h 301"/>
                <a:gd name="T14" fmla="*/ 131 w 313"/>
                <a:gd name="T15" fmla="*/ 11 h 301"/>
                <a:gd name="T16" fmla="*/ 179 w 313"/>
                <a:gd name="T17" fmla="*/ 6 h 301"/>
                <a:gd name="T18" fmla="*/ 221 w 313"/>
                <a:gd name="T19" fmla="*/ 2 h 301"/>
                <a:gd name="T20" fmla="*/ 251 w 313"/>
                <a:gd name="T21" fmla="*/ 0 h 301"/>
                <a:gd name="T22" fmla="*/ 262 w 313"/>
                <a:gd name="T2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301">
                  <a:moveTo>
                    <a:pt x="262" y="0"/>
                  </a:moveTo>
                  <a:lnTo>
                    <a:pt x="313" y="227"/>
                  </a:lnTo>
                  <a:lnTo>
                    <a:pt x="94" y="301"/>
                  </a:lnTo>
                  <a:lnTo>
                    <a:pt x="0" y="25"/>
                  </a:lnTo>
                  <a:lnTo>
                    <a:pt x="11" y="24"/>
                  </a:lnTo>
                  <a:lnTo>
                    <a:pt x="41" y="21"/>
                  </a:lnTo>
                  <a:lnTo>
                    <a:pt x="83" y="16"/>
                  </a:lnTo>
                  <a:lnTo>
                    <a:pt x="131" y="11"/>
                  </a:lnTo>
                  <a:lnTo>
                    <a:pt x="179" y="6"/>
                  </a:lnTo>
                  <a:lnTo>
                    <a:pt x="221" y="2"/>
                  </a:lnTo>
                  <a:lnTo>
                    <a:pt x="251" y="0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729" y="1711"/>
              <a:ext cx="31" cy="39"/>
            </a:xfrm>
            <a:custGeom>
              <a:avLst/>
              <a:gdLst>
                <a:gd name="T0" fmla="*/ 201 w 283"/>
                <a:gd name="T1" fmla="*/ 0 h 352"/>
                <a:gd name="T2" fmla="*/ 0 w 283"/>
                <a:gd name="T3" fmla="*/ 155 h 352"/>
                <a:gd name="T4" fmla="*/ 72 w 283"/>
                <a:gd name="T5" fmla="*/ 352 h 352"/>
                <a:gd name="T6" fmla="*/ 283 w 283"/>
                <a:gd name="T7" fmla="*/ 280 h 352"/>
                <a:gd name="T8" fmla="*/ 279 w 283"/>
                <a:gd name="T9" fmla="*/ 268 h 352"/>
                <a:gd name="T10" fmla="*/ 269 w 283"/>
                <a:gd name="T11" fmla="*/ 235 h 352"/>
                <a:gd name="T12" fmla="*/ 254 w 283"/>
                <a:gd name="T13" fmla="*/ 190 h 352"/>
                <a:gd name="T14" fmla="*/ 239 w 283"/>
                <a:gd name="T15" fmla="*/ 139 h 352"/>
                <a:gd name="T16" fmla="*/ 223 w 283"/>
                <a:gd name="T17" fmla="*/ 87 h 352"/>
                <a:gd name="T18" fmla="*/ 210 w 283"/>
                <a:gd name="T19" fmla="*/ 43 h 352"/>
                <a:gd name="T20" fmla="*/ 205 w 283"/>
                <a:gd name="T21" fmla="*/ 25 h 352"/>
                <a:gd name="T22" fmla="*/ 202 w 283"/>
                <a:gd name="T23" fmla="*/ 12 h 352"/>
                <a:gd name="T24" fmla="*/ 201 w 283"/>
                <a:gd name="T25" fmla="*/ 3 h 352"/>
                <a:gd name="T26" fmla="*/ 201 w 283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52">
                  <a:moveTo>
                    <a:pt x="201" y="0"/>
                  </a:moveTo>
                  <a:lnTo>
                    <a:pt x="0" y="155"/>
                  </a:lnTo>
                  <a:lnTo>
                    <a:pt x="72" y="352"/>
                  </a:lnTo>
                  <a:lnTo>
                    <a:pt x="283" y="280"/>
                  </a:lnTo>
                  <a:lnTo>
                    <a:pt x="279" y="268"/>
                  </a:lnTo>
                  <a:lnTo>
                    <a:pt x="269" y="235"/>
                  </a:lnTo>
                  <a:lnTo>
                    <a:pt x="254" y="190"/>
                  </a:lnTo>
                  <a:lnTo>
                    <a:pt x="239" y="139"/>
                  </a:lnTo>
                  <a:lnTo>
                    <a:pt x="223" y="87"/>
                  </a:lnTo>
                  <a:lnTo>
                    <a:pt x="210" y="43"/>
                  </a:lnTo>
                  <a:lnTo>
                    <a:pt x="205" y="25"/>
                  </a:lnTo>
                  <a:lnTo>
                    <a:pt x="202" y="12"/>
                  </a:lnTo>
                  <a:lnTo>
                    <a:pt x="201" y="3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709" y="1731"/>
              <a:ext cx="21" cy="33"/>
            </a:xfrm>
            <a:custGeom>
              <a:avLst/>
              <a:gdLst>
                <a:gd name="T0" fmla="*/ 136 w 187"/>
                <a:gd name="T1" fmla="*/ 0 h 301"/>
                <a:gd name="T2" fmla="*/ 187 w 187"/>
                <a:gd name="T3" fmla="*/ 220 h 301"/>
                <a:gd name="T4" fmla="*/ 0 w 187"/>
                <a:gd name="T5" fmla="*/ 301 h 301"/>
                <a:gd name="T6" fmla="*/ 5 w 187"/>
                <a:gd name="T7" fmla="*/ 288 h 301"/>
                <a:gd name="T8" fmla="*/ 20 w 187"/>
                <a:gd name="T9" fmla="*/ 254 h 301"/>
                <a:gd name="T10" fmla="*/ 42 w 187"/>
                <a:gd name="T11" fmla="*/ 207 h 301"/>
                <a:gd name="T12" fmla="*/ 66 w 187"/>
                <a:gd name="T13" fmla="*/ 151 h 301"/>
                <a:gd name="T14" fmla="*/ 91 w 187"/>
                <a:gd name="T15" fmla="*/ 96 h 301"/>
                <a:gd name="T16" fmla="*/ 113 w 187"/>
                <a:gd name="T17" fmla="*/ 47 h 301"/>
                <a:gd name="T18" fmla="*/ 130 w 187"/>
                <a:gd name="T19" fmla="*/ 14 h 301"/>
                <a:gd name="T20" fmla="*/ 136 w 187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01">
                  <a:moveTo>
                    <a:pt x="136" y="0"/>
                  </a:moveTo>
                  <a:lnTo>
                    <a:pt x="187" y="220"/>
                  </a:lnTo>
                  <a:lnTo>
                    <a:pt x="0" y="301"/>
                  </a:lnTo>
                  <a:lnTo>
                    <a:pt x="5" y="288"/>
                  </a:lnTo>
                  <a:lnTo>
                    <a:pt x="20" y="254"/>
                  </a:lnTo>
                  <a:lnTo>
                    <a:pt x="42" y="207"/>
                  </a:lnTo>
                  <a:lnTo>
                    <a:pt x="66" y="151"/>
                  </a:lnTo>
                  <a:lnTo>
                    <a:pt x="91" y="96"/>
                  </a:lnTo>
                  <a:lnTo>
                    <a:pt x="113" y="47"/>
                  </a:lnTo>
                  <a:lnTo>
                    <a:pt x="130" y="1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707" y="1763"/>
              <a:ext cx="32" cy="40"/>
            </a:xfrm>
            <a:custGeom>
              <a:avLst/>
              <a:gdLst>
                <a:gd name="T0" fmla="*/ 0 w 288"/>
                <a:gd name="T1" fmla="*/ 53 h 353"/>
                <a:gd name="T2" fmla="*/ 219 w 288"/>
                <a:gd name="T3" fmla="*/ 0 h 353"/>
                <a:gd name="T4" fmla="*/ 288 w 288"/>
                <a:gd name="T5" fmla="*/ 353 h 353"/>
                <a:gd name="T6" fmla="*/ 9 w 288"/>
                <a:gd name="T7" fmla="*/ 267 h 353"/>
                <a:gd name="T8" fmla="*/ 0 w 288"/>
                <a:gd name="T9" fmla="*/ 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353">
                  <a:moveTo>
                    <a:pt x="0" y="53"/>
                  </a:moveTo>
                  <a:lnTo>
                    <a:pt x="219" y="0"/>
                  </a:lnTo>
                  <a:lnTo>
                    <a:pt x="288" y="353"/>
                  </a:lnTo>
                  <a:lnTo>
                    <a:pt x="9" y="267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742" y="1751"/>
              <a:ext cx="30" cy="42"/>
            </a:xfrm>
            <a:custGeom>
              <a:avLst/>
              <a:gdLst>
                <a:gd name="T0" fmla="*/ 0 w 265"/>
                <a:gd name="T1" fmla="*/ 77 h 378"/>
                <a:gd name="T2" fmla="*/ 180 w 265"/>
                <a:gd name="T3" fmla="*/ 0 h 378"/>
                <a:gd name="T4" fmla="*/ 265 w 265"/>
                <a:gd name="T5" fmla="*/ 309 h 378"/>
                <a:gd name="T6" fmla="*/ 55 w 265"/>
                <a:gd name="T7" fmla="*/ 378 h 378"/>
                <a:gd name="T8" fmla="*/ 0 w 265"/>
                <a:gd name="T9" fmla="*/ 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8">
                  <a:moveTo>
                    <a:pt x="0" y="77"/>
                  </a:moveTo>
                  <a:lnTo>
                    <a:pt x="180" y="0"/>
                  </a:lnTo>
                  <a:lnTo>
                    <a:pt x="265" y="309"/>
                  </a:lnTo>
                  <a:lnTo>
                    <a:pt x="55" y="378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774" y="1738"/>
              <a:ext cx="28" cy="44"/>
            </a:xfrm>
            <a:custGeom>
              <a:avLst/>
              <a:gdLst>
                <a:gd name="T0" fmla="*/ 0 w 258"/>
                <a:gd name="T1" fmla="*/ 69 h 395"/>
                <a:gd name="T2" fmla="*/ 215 w 258"/>
                <a:gd name="T3" fmla="*/ 0 h 395"/>
                <a:gd name="T4" fmla="*/ 258 w 258"/>
                <a:gd name="T5" fmla="*/ 331 h 395"/>
                <a:gd name="T6" fmla="*/ 60 w 258"/>
                <a:gd name="T7" fmla="*/ 395 h 395"/>
                <a:gd name="T8" fmla="*/ 58 w 258"/>
                <a:gd name="T9" fmla="*/ 381 h 395"/>
                <a:gd name="T10" fmla="*/ 50 w 258"/>
                <a:gd name="T11" fmla="*/ 343 h 395"/>
                <a:gd name="T12" fmla="*/ 41 w 258"/>
                <a:gd name="T13" fmla="*/ 290 h 395"/>
                <a:gd name="T14" fmla="*/ 30 w 258"/>
                <a:gd name="T15" fmla="*/ 230 h 395"/>
                <a:gd name="T16" fmla="*/ 19 w 258"/>
                <a:gd name="T17" fmla="*/ 170 h 395"/>
                <a:gd name="T18" fmla="*/ 9 w 258"/>
                <a:gd name="T19" fmla="*/ 118 h 395"/>
                <a:gd name="T20" fmla="*/ 2 w 258"/>
                <a:gd name="T21" fmla="*/ 81 h 395"/>
                <a:gd name="T22" fmla="*/ 0 w 258"/>
                <a:gd name="T23" fmla="*/ 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395">
                  <a:moveTo>
                    <a:pt x="0" y="69"/>
                  </a:moveTo>
                  <a:lnTo>
                    <a:pt x="215" y="0"/>
                  </a:lnTo>
                  <a:lnTo>
                    <a:pt x="258" y="331"/>
                  </a:lnTo>
                  <a:lnTo>
                    <a:pt x="60" y="395"/>
                  </a:lnTo>
                  <a:lnTo>
                    <a:pt x="58" y="381"/>
                  </a:lnTo>
                  <a:lnTo>
                    <a:pt x="50" y="343"/>
                  </a:lnTo>
                  <a:lnTo>
                    <a:pt x="41" y="290"/>
                  </a:lnTo>
                  <a:lnTo>
                    <a:pt x="30" y="230"/>
                  </a:lnTo>
                  <a:lnTo>
                    <a:pt x="19" y="170"/>
                  </a:lnTo>
                  <a:lnTo>
                    <a:pt x="9" y="118"/>
                  </a:lnTo>
                  <a:lnTo>
                    <a:pt x="2" y="81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751" y="1794"/>
              <a:ext cx="26" cy="24"/>
            </a:xfrm>
            <a:custGeom>
              <a:avLst/>
              <a:gdLst>
                <a:gd name="T0" fmla="*/ 0 w 233"/>
                <a:gd name="T1" fmla="*/ 34 h 210"/>
                <a:gd name="T2" fmla="*/ 216 w 233"/>
                <a:gd name="T3" fmla="*/ 0 h 210"/>
                <a:gd name="T4" fmla="*/ 233 w 233"/>
                <a:gd name="T5" fmla="*/ 210 h 210"/>
                <a:gd name="T6" fmla="*/ 9 w 233"/>
                <a:gd name="T7" fmla="*/ 142 h 210"/>
                <a:gd name="T8" fmla="*/ 8 w 233"/>
                <a:gd name="T9" fmla="*/ 124 h 210"/>
                <a:gd name="T10" fmla="*/ 5 w 233"/>
                <a:gd name="T11" fmla="*/ 86 h 210"/>
                <a:gd name="T12" fmla="*/ 3 w 233"/>
                <a:gd name="T13" fmla="*/ 49 h 210"/>
                <a:gd name="T14" fmla="*/ 0 w 233"/>
                <a:gd name="T15" fmla="*/ 3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210">
                  <a:moveTo>
                    <a:pt x="0" y="34"/>
                  </a:moveTo>
                  <a:lnTo>
                    <a:pt x="216" y="0"/>
                  </a:lnTo>
                  <a:lnTo>
                    <a:pt x="233" y="210"/>
                  </a:lnTo>
                  <a:lnTo>
                    <a:pt x="9" y="142"/>
                  </a:lnTo>
                  <a:lnTo>
                    <a:pt x="8" y="124"/>
                  </a:lnTo>
                  <a:lnTo>
                    <a:pt x="5" y="86"/>
                  </a:lnTo>
                  <a:lnTo>
                    <a:pt x="3" y="49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785" y="1784"/>
              <a:ext cx="24" cy="49"/>
            </a:xfrm>
            <a:custGeom>
              <a:avLst/>
              <a:gdLst>
                <a:gd name="T0" fmla="*/ 0 w 215"/>
                <a:gd name="T1" fmla="*/ 13 h 443"/>
                <a:gd name="T2" fmla="*/ 26 w 215"/>
                <a:gd name="T3" fmla="*/ 318 h 443"/>
                <a:gd name="T4" fmla="*/ 215 w 215"/>
                <a:gd name="T5" fmla="*/ 443 h 443"/>
                <a:gd name="T6" fmla="*/ 180 w 215"/>
                <a:gd name="T7" fmla="*/ 0 h 443"/>
                <a:gd name="T8" fmla="*/ 172 w 215"/>
                <a:gd name="T9" fmla="*/ 1 h 443"/>
                <a:gd name="T10" fmla="*/ 152 w 215"/>
                <a:gd name="T11" fmla="*/ 3 h 443"/>
                <a:gd name="T12" fmla="*/ 125 w 215"/>
                <a:gd name="T13" fmla="*/ 6 h 443"/>
                <a:gd name="T14" fmla="*/ 91 w 215"/>
                <a:gd name="T15" fmla="*/ 8 h 443"/>
                <a:gd name="T16" fmla="*/ 59 w 215"/>
                <a:gd name="T17" fmla="*/ 12 h 443"/>
                <a:gd name="T18" fmla="*/ 30 w 215"/>
                <a:gd name="T19" fmla="*/ 13 h 443"/>
                <a:gd name="T20" fmla="*/ 9 w 215"/>
                <a:gd name="T21" fmla="*/ 14 h 443"/>
                <a:gd name="T22" fmla="*/ 0 w 215"/>
                <a:gd name="T23" fmla="*/ 1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443">
                  <a:moveTo>
                    <a:pt x="0" y="13"/>
                  </a:moveTo>
                  <a:lnTo>
                    <a:pt x="26" y="318"/>
                  </a:lnTo>
                  <a:lnTo>
                    <a:pt x="215" y="443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52" y="3"/>
                  </a:lnTo>
                  <a:lnTo>
                    <a:pt x="125" y="6"/>
                  </a:lnTo>
                  <a:lnTo>
                    <a:pt x="91" y="8"/>
                  </a:lnTo>
                  <a:lnTo>
                    <a:pt x="59" y="12"/>
                  </a:lnTo>
                  <a:lnTo>
                    <a:pt x="30" y="13"/>
                  </a:lnTo>
                  <a:lnTo>
                    <a:pt x="9" y="14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741" y="1817"/>
              <a:ext cx="160" cy="86"/>
            </a:xfrm>
            <a:custGeom>
              <a:avLst/>
              <a:gdLst>
                <a:gd name="T0" fmla="*/ 0 w 1444"/>
                <a:gd name="T1" fmla="*/ 0 h 773"/>
                <a:gd name="T2" fmla="*/ 1444 w 1444"/>
                <a:gd name="T3" fmla="*/ 773 h 773"/>
                <a:gd name="T4" fmla="*/ 241 w 1444"/>
                <a:gd name="T5" fmla="*/ 653 h 773"/>
                <a:gd name="T6" fmla="*/ 241 w 1444"/>
                <a:gd name="T7" fmla="*/ 576 h 773"/>
                <a:gd name="T8" fmla="*/ 421 w 1444"/>
                <a:gd name="T9" fmla="*/ 412 h 773"/>
                <a:gd name="T10" fmla="*/ 34 w 1444"/>
                <a:gd name="T11" fmla="*/ 137 h 773"/>
                <a:gd name="T12" fmla="*/ 31 w 1444"/>
                <a:gd name="T13" fmla="*/ 117 h 773"/>
                <a:gd name="T14" fmla="*/ 21 w 1444"/>
                <a:gd name="T15" fmla="*/ 72 h 773"/>
                <a:gd name="T16" fmla="*/ 15 w 1444"/>
                <a:gd name="T17" fmla="*/ 46 h 773"/>
                <a:gd name="T18" fmla="*/ 10 w 1444"/>
                <a:gd name="T19" fmla="*/ 25 h 773"/>
                <a:gd name="T20" fmla="*/ 4 w 1444"/>
                <a:gd name="T21" fmla="*/ 9 h 773"/>
                <a:gd name="T22" fmla="*/ 0 w 1444"/>
                <a:gd name="T23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4" h="773">
                  <a:moveTo>
                    <a:pt x="0" y="0"/>
                  </a:moveTo>
                  <a:lnTo>
                    <a:pt x="1444" y="773"/>
                  </a:lnTo>
                  <a:lnTo>
                    <a:pt x="241" y="653"/>
                  </a:lnTo>
                  <a:lnTo>
                    <a:pt x="241" y="576"/>
                  </a:lnTo>
                  <a:lnTo>
                    <a:pt x="421" y="412"/>
                  </a:lnTo>
                  <a:lnTo>
                    <a:pt x="34" y="137"/>
                  </a:lnTo>
                  <a:lnTo>
                    <a:pt x="31" y="117"/>
                  </a:lnTo>
                  <a:lnTo>
                    <a:pt x="21" y="72"/>
                  </a:lnTo>
                  <a:lnTo>
                    <a:pt x="15" y="46"/>
                  </a:lnTo>
                  <a:lnTo>
                    <a:pt x="10" y="25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788" y="1909"/>
              <a:ext cx="116" cy="75"/>
            </a:xfrm>
            <a:custGeom>
              <a:avLst/>
              <a:gdLst>
                <a:gd name="T0" fmla="*/ 18 w 1048"/>
                <a:gd name="T1" fmla="*/ 0 h 671"/>
                <a:gd name="T2" fmla="*/ 1048 w 1048"/>
                <a:gd name="T3" fmla="*/ 51 h 671"/>
                <a:gd name="T4" fmla="*/ 1048 w 1048"/>
                <a:gd name="T5" fmla="*/ 671 h 671"/>
                <a:gd name="T6" fmla="*/ 0 w 1048"/>
                <a:gd name="T7" fmla="*/ 602 h 671"/>
                <a:gd name="T8" fmla="*/ 18 w 1048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671">
                  <a:moveTo>
                    <a:pt x="18" y="0"/>
                  </a:moveTo>
                  <a:lnTo>
                    <a:pt x="1048" y="51"/>
                  </a:lnTo>
                  <a:lnTo>
                    <a:pt x="1048" y="671"/>
                  </a:lnTo>
                  <a:lnTo>
                    <a:pt x="0" y="60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876" y="1676"/>
              <a:ext cx="62" cy="56"/>
            </a:xfrm>
            <a:custGeom>
              <a:avLst/>
              <a:gdLst>
                <a:gd name="T0" fmla="*/ 308 w 559"/>
                <a:gd name="T1" fmla="*/ 1 h 499"/>
                <a:gd name="T2" fmla="*/ 349 w 559"/>
                <a:gd name="T3" fmla="*/ 8 h 499"/>
                <a:gd name="T4" fmla="*/ 388 w 559"/>
                <a:gd name="T5" fmla="*/ 20 h 499"/>
                <a:gd name="T6" fmla="*/ 425 w 559"/>
                <a:gd name="T7" fmla="*/ 37 h 499"/>
                <a:gd name="T8" fmla="*/ 458 w 559"/>
                <a:gd name="T9" fmla="*/ 57 h 499"/>
                <a:gd name="T10" fmla="*/ 487 w 559"/>
                <a:gd name="T11" fmla="*/ 81 h 499"/>
                <a:gd name="T12" fmla="*/ 512 w 559"/>
                <a:gd name="T13" fmla="*/ 110 h 499"/>
                <a:gd name="T14" fmla="*/ 532 w 559"/>
                <a:gd name="T15" fmla="*/ 142 h 499"/>
                <a:gd name="T16" fmla="*/ 547 w 559"/>
                <a:gd name="T17" fmla="*/ 175 h 499"/>
                <a:gd name="T18" fmla="*/ 556 w 559"/>
                <a:gd name="T19" fmla="*/ 212 h 499"/>
                <a:gd name="T20" fmla="*/ 559 w 559"/>
                <a:gd name="T21" fmla="*/ 250 h 499"/>
                <a:gd name="T22" fmla="*/ 556 w 559"/>
                <a:gd name="T23" fmla="*/ 288 h 499"/>
                <a:gd name="T24" fmla="*/ 547 w 559"/>
                <a:gd name="T25" fmla="*/ 323 h 499"/>
                <a:gd name="T26" fmla="*/ 532 w 559"/>
                <a:gd name="T27" fmla="*/ 358 h 499"/>
                <a:gd name="T28" fmla="*/ 512 w 559"/>
                <a:gd name="T29" fmla="*/ 389 h 499"/>
                <a:gd name="T30" fmla="*/ 487 w 559"/>
                <a:gd name="T31" fmla="*/ 417 h 499"/>
                <a:gd name="T32" fmla="*/ 458 w 559"/>
                <a:gd name="T33" fmla="*/ 441 h 499"/>
                <a:gd name="T34" fmla="*/ 425 w 559"/>
                <a:gd name="T35" fmla="*/ 462 h 499"/>
                <a:gd name="T36" fmla="*/ 388 w 559"/>
                <a:gd name="T37" fmla="*/ 479 h 499"/>
                <a:gd name="T38" fmla="*/ 349 w 559"/>
                <a:gd name="T39" fmla="*/ 490 h 499"/>
                <a:gd name="T40" fmla="*/ 308 w 559"/>
                <a:gd name="T41" fmla="*/ 497 h 499"/>
                <a:gd name="T42" fmla="*/ 266 w 559"/>
                <a:gd name="T43" fmla="*/ 498 h 499"/>
                <a:gd name="T44" fmla="*/ 224 w 559"/>
                <a:gd name="T45" fmla="*/ 494 h 499"/>
                <a:gd name="T46" fmla="*/ 184 w 559"/>
                <a:gd name="T47" fmla="*/ 484 h 499"/>
                <a:gd name="T48" fmla="*/ 147 w 559"/>
                <a:gd name="T49" fmla="*/ 469 h 499"/>
                <a:gd name="T50" fmla="*/ 113 w 559"/>
                <a:gd name="T51" fmla="*/ 449 h 499"/>
                <a:gd name="T52" fmla="*/ 82 w 559"/>
                <a:gd name="T53" fmla="*/ 426 h 499"/>
                <a:gd name="T54" fmla="*/ 56 w 559"/>
                <a:gd name="T55" fmla="*/ 399 h 499"/>
                <a:gd name="T56" fmla="*/ 35 w 559"/>
                <a:gd name="T57" fmla="*/ 369 h 499"/>
                <a:gd name="T58" fmla="*/ 18 w 559"/>
                <a:gd name="T59" fmla="*/ 335 h 499"/>
                <a:gd name="T60" fmla="*/ 7 w 559"/>
                <a:gd name="T61" fmla="*/ 300 h 499"/>
                <a:gd name="T62" fmla="*/ 1 w 559"/>
                <a:gd name="T63" fmla="*/ 262 h 499"/>
                <a:gd name="T64" fmla="*/ 2 w 559"/>
                <a:gd name="T65" fmla="*/ 224 h 499"/>
                <a:gd name="T66" fmla="*/ 9 w 559"/>
                <a:gd name="T67" fmla="*/ 187 h 499"/>
                <a:gd name="T68" fmla="*/ 22 w 559"/>
                <a:gd name="T69" fmla="*/ 153 h 499"/>
                <a:gd name="T70" fmla="*/ 41 w 559"/>
                <a:gd name="T71" fmla="*/ 120 h 499"/>
                <a:gd name="T72" fmla="*/ 65 w 559"/>
                <a:gd name="T73" fmla="*/ 91 h 499"/>
                <a:gd name="T74" fmla="*/ 92 w 559"/>
                <a:gd name="T75" fmla="*/ 65 h 499"/>
                <a:gd name="T76" fmla="*/ 124 w 559"/>
                <a:gd name="T77" fmla="*/ 42 h 499"/>
                <a:gd name="T78" fmla="*/ 159 w 559"/>
                <a:gd name="T79" fmla="*/ 25 h 499"/>
                <a:gd name="T80" fmla="*/ 197 w 559"/>
                <a:gd name="T81" fmla="*/ 11 h 499"/>
                <a:gd name="T82" fmla="*/ 237 w 559"/>
                <a:gd name="T83" fmla="*/ 3 h 499"/>
                <a:gd name="T84" fmla="*/ 280 w 559"/>
                <a:gd name="T8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9" h="499">
                  <a:moveTo>
                    <a:pt x="280" y="0"/>
                  </a:moveTo>
                  <a:lnTo>
                    <a:pt x="295" y="0"/>
                  </a:lnTo>
                  <a:lnTo>
                    <a:pt x="308" y="1"/>
                  </a:lnTo>
                  <a:lnTo>
                    <a:pt x="323" y="3"/>
                  </a:lnTo>
                  <a:lnTo>
                    <a:pt x="336" y="6"/>
                  </a:lnTo>
                  <a:lnTo>
                    <a:pt x="349" y="8"/>
                  </a:lnTo>
                  <a:lnTo>
                    <a:pt x="363" y="11"/>
                  </a:lnTo>
                  <a:lnTo>
                    <a:pt x="376" y="16"/>
                  </a:lnTo>
                  <a:lnTo>
                    <a:pt x="388" y="20"/>
                  </a:lnTo>
                  <a:lnTo>
                    <a:pt x="402" y="25"/>
                  </a:lnTo>
                  <a:lnTo>
                    <a:pt x="413" y="30"/>
                  </a:lnTo>
                  <a:lnTo>
                    <a:pt x="425" y="37"/>
                  </a:lnTo>
                  <a:lnTo>
                    <a:pt x="436" y="42"/>
                  </a:lnTo>
                  <a:lnTo>
                    <a:pt x="447" y="50"/>
                  </a:lnTo>
                  <a:lnTo>
                    <a:pt x="458" y="57"/>
                  </a:lnTo>
                  <a:lnTo>
                    <a:pt x="468" y="65"/>
                  </a:lnTo>
                  <a:lnTo>
                    <a:pt x="477" y="74"/>
                  </a:lnTo>
                  <a:lnTo>
                    <a:pt x="487" y="81"/>
                  </a:lnTo>
                  <a:lnTo>
                    <a:pt x="496" y="91"/>
                  </a:lnTo>
                  <a:lnTo>
                    <a:pt x="504" y="100"/>
                  </a:lnTo>
                  <a:lnTo>
                    <a:pt x="512" y="110"/>
                  </a:lnTo>
                  <a:lnTo>
                    <a:pt x="519" y="120"/>
                  </a:lnTo>
                  <a:lnTo>
                    <a:pt x="526" y="130"/>
                  </a:lnTo>
                  <a:lnTo>
                    <a:pt x="532" y="142"/>
                  </a:lnTo>
                  <a:lnTo>
                    <a:pt x="537" y="153"/>
                  </a:lnTo>
                  <a:lnTo>
                    <a:pt x="543" y="164"/>
                  </a:lnTo>
                  <a:lnTo>
                    <a:pt x="547" y="175"/>
                  </a:lnTo>
                  <a:lnTo>
                    <a:pt x="550" y="187"/>
                  </a:lnTo>
                  <a:lnTo>
                    <a:pt x="554" y="199"/>
                  </a:lnTo>
                  <a:lnTo>
                    <a:pt x="556" y="212"/>
                  </a:lnTo>
                  <a:lnTo>
                    <a:pt x="558" y="224"/>
                  </a:lnTo>
                  <a:lnTo>
                    <a:pt x="559" y="236"/>
                  </a:lnTo>
                  <a:lnTo>
                    <a:pt x="559" y="250"/>
                  </a:lnTo>
                  <a:lnTo>
                    <a:pt x="559" y="262"/>
                  </a:lnTo>
                  <a:lnTo>
                    <a:pt x="558" y="275"/>
                  </a:lnTo>
                  <a:lnTo>
                    <a:pt x="556" y="288"/>
                  </a:lnTo>
                  <a:lnTo>
                    <a:pt x="554" y="300"/>
                  </a:lnTo>
                  <a:lnTo>
                    <a:pt x="550" y="312"/>
                  </a:lnTo>
                  <a:lnTo>
                    <a:pt x="547" y="323"/>
                  </a:lnTo>
                  <a:lnTo>
                    <a:pt x="543" y="335"/>
                  </a:lnTo>
                  <a:lnTo>
                    <a:pt x="537" y="347"/>
                  </a:lnTo>
                  <a:lnTo>
                    <a:pt x="532" y="358"/>
                  </a:lnTo>
                  <a:lnTo>
                    <a:pt x="526" y="369"/>
                  </a:lnTo>
                  <a:lnTo>
                    <a:pt x="519" y="379"/>
                  </a:lnTo>
                  <a:lnTo>
                    <a:pt x="512" y="389"/>
                  </a:lnTo>
                  <a:lnTo>
                    <a:pt x="504" y="399"/>
                  </a:lnTo>
                  <a:lnTo>
                    <a:pt x="496" y="408"/>
                  </a:lnTo>
                  <a:lnTo>
                    <a:pt x="487" y="417"/>
                  </a:lnTo>
                  <a:lnTo>
                    <a:pt x="477" y="426"/>
                  </a:lnTo>
                  <a:lnTo>
                    <a:pt x="468" y="433"/>
                  </a:lnTo>
                  <a:lnTo>
                    <a:pt x="458" y="441"/>
                  </a:lnTo>
                  <a:lnTo>
                    <a:pt x="447" y="449"/>
                  </a:lnTo>
                  <a:lnTo>
                    <a:pt x="436" y="456"/>
                  </a:lnTo>
                  <a:lnTo>
                    <a:pt x="425" y="462"/>
                  </a:lnTo>
                  <a:lnTo>
                    <a:pt x="413" y="469"/>
                  </a:lnTo>
                  <a:lnTo>
                    <a:pt x="402" y="474"/>
                  </a:lnTo>
                  <a:lnTo>
                    <a:pt x="388" y="479"/>
                  </a:lnTo>
                  <a:lnTo>
                    <a:pt x="376" y="484"/>
                  </a:lnTo>
                  <a:lnTo>
                    <a:pt x="363" y="487"/>
                  </a:lnTo>
                  <a:lnTo>
                    <a:pt x="349" y="490"/>
                  </a:lnTo>
                  <a:lnTo>
                    <a:pt x="336" y="494"/>
                  </a:lnTo>
                  <a:lnTo>
                    <a:pt x="323" y="496"/>
                  </a:lnTo>
                  <a:lnTo>
                    <a:pt x="308" y="497"/>
                  </a:lnTo>
                  <a:lnTo>
                    <a:pt x="295" y="498"/>
                  </a:lnTo>
                  <a:lnTo>
                    <a:pt x="280" y="499"/>
                  </a:lnTo>
                  <a:lnTo>
                    <a:pt x="266" y="498"/>
                  </a:lnTo>
                  <a:lnTo>
                    <a:pt x="251" y="497"/>
                  </a:lnTo>
                  <a:lnTo>
                    <a:pt x="237" y="496"/>
                  </a:lnTo>
                  <a:lnTo>
                    <a:pt x="224" y="494"/>
                  </a:lnTo>
                  <a:lnTo>
                    <a:pt x="210" y="490"/>
                  </a:lnTo>
                  <a:lnTo>
                    <a:pt x="197" y="487"/>
                  </a:lnTo>
                  <a:lnTo>
                    <a:pt x="184" y="484"/>
                  </a:lnTo>
                  <a:lnTo>
                    <a:pt x="171" y="479"/>
                  </a:lnTo>
                  <a:lnTo>
                    <a:pt x="159" y="474"/>
                  </a:lnTo>
                  <a:lnTo>
                    <a:pt x="147" y="469"/>
                  </a:lnTo>
                  <a:lnTo>
                    <a:pt x="135" y="462"/>
                  </a:lnTo>
                  <a:lnTo>
                    <a:pt x="124" y="456"/>
                  </a:lnTo>
                  <a:lnTo>
                    <a:pt x="113" y="449"/>
                  </a:lnTo>
                  <a:lnTo>
                    <a:pt x="102" y="441"/>
                  </a:lnTo>
                  <a:lnTo>
                    <a:pt x="92" y="433"/>
                  </a:lnTo>
                  <a:lnTo>
                    <a:pt x="82" y="426"/>
                  </a:lnTo>
                  <a:lnTo>
                    <a:pt x="74" y="417"/>
                  </a:lnTo>
                  <a:lnTo>
                    <a:pt x="65" y="408"/>
                  </a:lnTo>
                  <a:lnTo>
                    <a:pt x="56" y="399"/>
                  </a:lnTo>
                  <a:lnTo>
                    <a:pt x="48" y="389"/>
                  </a:lnTo>
                  <a:lnTo>
                    <a:pt x="41" y="379"/>
                  </a:lnTo>
                  <a:lnTo>
                    <a:pt x="35" y="369"/>
                  </a:lnTo>
                  <a:lnTo>
                    <a:pt x="28" y="358"/>
                  </a:lnTo>
                  <a:lnTo>
                    <a:pt x="22" y="347"/>
                  </a:lnTo>
                  <a:lnTo>
                    <a:pt x="18" y="335"/>
                  </a:lnTo>
                  <a:lnTo>
                    <a:pt x="14" y="323"/>
                  </a:lnTo>
                  <a:lnTo>
                    <a:pt x="9" y="312"/>
                  </a:lnTo>
                  <a:lnTo>
                    <a:pt x="7" y="300"/>
                  </a:lnTo>
                  <a:lnTo>
                    <a:pt x="4" y="288"/>
                  </a:lnTo>
                  <a:lnTo>
                    <a:pt x="2" y="275"/>
                  </a:lnTo>
                  <a:lnTo>
                    <a:pt x="1" y="262"/>
                  </a:lnTo>
                  <a:lnTo>
                    <a:pt x="0" y="250"/>
                  </a:lnTo>
                  <a:lnTo>
                    <a:pt x="1" y="236"/>
                  </a:lnTo>
                  <a:lnTo>
                    <a:pt x="2" y="224"/>
                  </a:lnTo>
                  <a:lnTo>
                    <a:pt x="4" y="212"/>
                  </a:lnTo>
                  <a:lnTo>
                    <a:pt x="7" y="199"/>
                  </a:lnTo>
                  <a:lnTo>
                    <a:pt x="9" y="187"/>
                  </a:lnTo>
                  <a:lnTo>
                    <a:pt x="14" y="175"/>
                  </a:lnTo>
                  <a:lnTo>
                    <a:pt x="18" y="164"/>
                  </a:lnTo>
                  <a:lnTo>
                    <a:pt x="22" y="153"/>
                  </a:lnTo>
                  <a:lnTo>
                    <a:pt x="28" y="142"/>
                  </a:lnTo>
                  <a:lnTo>
                    <a:pt x="35" y="130"/>
                  </a:lnTo>
                  <a:lnTo>
                    <a:pt x="41" y="120"/>
                  </a:lnTo>
                  <a:lnTo>
                    <a:pt x="48" y="110"/>
                  </a:lnTo>
                  <a:lnTo>
                    <a:pt x="56" y="100"/>
                  </a:lnTo>
                  <a:lnTo>
                    <a:pt x="65" y="91"/>
                  </a:lnTo>
                  <a:lnTo>
                    <a:pt x="74" y="81"/>
                  </a:lnTo>
                  <a:lnTo>
                    <a:pt x="82" y="74"/>
                  </a:lnTo>
                  <a:lnTo>
                    <a:pt x="92" y="65"/>
                  </a:lnTo>
                  <a:lnTo>
                    <a:pt x="102" y="57"/>
                  </a:lnTo>
                  <a:lnTo>
                    <a:pt x="113" y="50"/>
                  </a:lnTo>
                  <a:lnTo>
                    <a:pt x="124" y="42"/>
                  </a:lnTo>
                  <a:lnTo>
                    <a:pt x="135" y="37"/>
                  </a:lnTo>
                  <a:lnTo>
                    <a:pt x="147" y="30"/>
                  </a:lnTo>
                  <a:lnTo>
                    <a:pt x="159" y="25"/>
                  </a:lnTo>
                  <a:lnTo>
                    <a:pt x="171" y="20"/>
                  </a:lnTo>
                  <a:lnTo>
                    <a:pt x="184" y="16"/>
                  </a:lnTo>
                  <a:lnTo>
                    <a:pt x="197" y="11"/>
                  </a:lnTo>
                  <a:lnTo>
                    <a:pt x="210" y="8"/>
                  </a:lnTo>
                  <a:lnTo>
                    <a:pt x="224" y="6"/>
                  </a:lnTo>
                  <a:lnTo>
                    <a:pt x="237" y="3"/>
                  </a:lnTo>
                  <a:lnTo>
                    <a:pt x="251" y="1"/>
                  </a:lnTo>
                  <a:lnTo>
                    <a:pt x="266" y="0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885" y="1750"/>
              <a:ext cx="47" cy="42"/>
            </a:xfrm>
            <a:custGeom>
              <a:avLst/>
              <a:gdLst>
                <a:gd name="T0" fmla="*/ 233 w 423"/>
                <a:gd name="T1" fmla="*/ 1 h 378"/>
                <a:gd name="T2" fmla="*/ 274 w 423"/>
                <a:gd name="T3" fmla="*/ 9 h 378"/>
                <a:gd name="T4" fmla="*/ 312 w 423"/>
                <a:gd name="T5" fmla="*/ 23 h 378"/>
                <a:gd name="T6" fmla="*/ 346 w 423"/>
                <a:gd name="T7" fmla="*/ 43 h 378"/>
                <a:gd name="T8" fmla="*/ 374 w 423"/>
                <a:gd name="T9" fmla="*/ 69 h 378"/>
                <a:gd name="T10" fmla="*/ 398 w 423"/>
                <a:gd name="T11" fmla="*/ 99 h 378"/>
                <a:gd name="T12" fmla="*/ 413 w 423"/>
                <a:gd name="T13" fmla="*/ 133 h 378"/>
                <a:gd name="T14" fmla="*/ 422 w 423"/>
                <a:gd name="T15" fmla="*/ 169 h 378"/>
                <a:gd name="T16" fmla="*/ 422 w 423"/>
                <a:gd name="T17" fmla="*/ 208 h 378"/>
                <a:gd name="T18" fmla="*/ 413 w 423"/>
                <a:gd name="T19" fmla="*/ 245 h 378"/>
                <a:gd name="T20" fmla="*/ 398 w 423"/>
                <a:gd name="T21" fmla="*/ 280 h 378"/>
                <a:gd name="T22" fmla="*/ 374 w 423"/>
                <a:gd name="T23" fmla="*/ 310 h 378"/>
                <a:gd name="T24" fmla="*/ 346 w 423"/>
                <a:gd name="T25" fmla="*/ 335 h 378"/>
                <a:gd name="T26" fmla="*/ 312 w 423"/>
                <a:gd name="T27" fmla="*/ 355 h 378"/>
                <a:gd name="T28" fmla="*/ 274 w 423"/>
                <a:gd name="T29" fmla="*/ 370 h 378"/>
                <a:gd name="T30" fmla="*/ 233 w 423"/>
                <a:gd name="T31" fmla="*/ 378 h 378"/>
                <a:gd name="T32" fmla="*/ 190 w 423"/>
                <a:gd name="T33" fmla="*/ 378 h 378"/>
                <a:gd name="T34" fmla="*/ 148 w 423"/>
                <a:gd name="T35" fmla="*/ 370 h 378"/>
                <a:gd name="T36" fmla="*/ 110 w 423"/>
                <a:gd name="T37" fmla="*/ 355 h 378"/>
                <a:gd name="T38" fmla="*/ 77 w 423"/>
                <a:gd name="T39" fmla="*/ 335 h 378"/>
                <a:gd name="T40" fmla="*/ 48 w 423"/>
                <a:gd name="T41" fmla="*/ 310 h 378"/>
                <a:gd name="T42" fmla="*/ 25 w 423"/>
                <a:gd name="T43" fmla="*/ 280 h 378"/>
                <a:gd name="T44" fmla="*/ 9 w 423"/>
                <a:gd name="T45" fmla="*/ 245 h 378"/>
                <a:gd name="T46" fmla="*/ 1 w 423"/>
                <a:gd name="T47" fmla="*/ 208 h 378"/>
                <a:gd name="T48" fmla="*/ 1 w 423"/>
                <a:gd name="T49" fmla="*/ 169 h 378"/>
                <a:gd name="T50" fmla="*/ 9 w 423"/>
                <a:gd name="T51" fmla="*/ 133 h 378"/>
                <a:gd name="T52" fmla="*/ 25 w 423"/>
                <a:gd name="T53" fmla="*/ 99 h 378"/>
                <a:gd name="T54" fmla="*/ 48 w 423"/>
                <a:gd name="T55" fmla="*/ 69 h 378"/>
                <a:gd name="T56" fmla="*/ 77 w 423"/>
                <a:gd name="T57" fmla="*/ 43 h 378"/>
                <a:gd name="T58" fmla="*/ 110 w 423"/>
                <a:gd name="T59" fmla="*/ 23 h 378"/>
                <a:gd name="T60" fmla="*/ 148 w 423"/>
                <a:gd name="T61" fmla="*/ 9 h 378"/>
                <a:gd name="T62" fmla="*/ 190 w 423"/>
                <a:gd name="T63" fmla="*/ 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378">
                  <a:moveTo>
                    <a:pt x="211" y="0"/>
                  </a:moveTo>
                  <a:lnTo>
                    <a:pt x="233" y="1"/>
                  </a:lnTo>
                  <a:lnTo>
                    <a:pt x="254" y="4"/>
                  </a:lnTo>
                  <a:lnTo>
                    <a:pt x="274" y="9"/>
                  </a:lnTo>
                  <a:lnTo>
                    <a:pt x="293" y="14"/>
                  </a:lnTo>
                  <a:lnTo>
                    <a:pt x="312" y="23"/>
                  </a:lnTo>
                  <a:lnTo>
                    <a:pt x="330" y="32"/>
                  </a:lnTo>
                  <a:lnTo>
                    <a:pt x="346" y="43"/>
                  </a:lnTo>
                  <a:lnTo>
                    <a:pt x="361" y="56"/>
                  </a:lnTo>
                  <a:lnTo>
                    <a:pt x="374" y="69"/>
                  </a:lnTo>
                  <a:lnTo>
                    <a:pt x="387" y="83"/>
                  </a:lnTo>
                  <a:lnTo>
                    <a:pt x="398" y="99"/>
                  </a:lnTo>
                  <a:lnTo>
                    <a:pt x="407" y="116"/>
                  </a:lnTo>
                  <a:lnTo>
                    <a:pt x="413" y="133"/>
                  </a:lnTo>
                  <a:lnTo>
                    <a:pt x="419" y="151"/>
                  </a:lnTo>
                  <a:lnTo>
                    <a:pt x="422" y="169"/>
                  </a:lnTo>
                  <a:lnTo>
                    <a:pt x="423" y="189"/>
                  </a:lnTo>
                  <a:lnTo>
                    <a:pt x="422" y="208"/>
                  </a:lnTo>
                  <a:lnTo>
                    <a:pt x="419" y="227"/>
                  </a:lnTo>
                  <a:lnTo>
                    <a:pt x="413" y="245"/>
                  </a:lnTo>
                  <a:lnTo>
                    <a:pt x="407" y="263"/>
                  </a:lnTo>
                  <a:lnTo>
                    <a:pt x="398" y="280"/>
                  </a:lnTo>
                  <a:lnTo>
                    <a:pt x="387" y="295"/>
                  </a:lnTo>
                  <a:lnTo>
                    <a:pt x="374" y="310"/>
                  </a:lnTo>
                  <a:lnTo>
                    <a:pt x="361" y="323"/>
                  </a:lnTo>
                  <a:lnTo>
                    <a:pt x="346" y="335"/>
                  </a:lnTo>
                  <a:lnTo>
                    <a:pt x="330" y="345"/>
                  </a:lnTo>
                  <a:lnTo>
                    <a:pt x="312" y="355"/>
                  </a:lnTo>
                  <a:lnTo>
                    <a:pt x="293" y="363"/>
                  </a:lnTo>
                  <a:lnTo>
                    <a:pt x="274" y="370"/>
                  </a:lnTo>
                  <a:lnTo>
                    <a:pt x="254" y="374"/>
                  </a:lnTo>
                  <a:lnTo>
                    <a:pt x="233" y="378"/>
                  </a:lnTo>
                  <a:lnTo>
                    <a:pt x="211" y="378"/>
                  </a:lnTo>
                  <a:lnTo>
                    <a:pt x="190" y="378"/>
                  </a:lnTo>
                  <a:lnTo>
                    <a:pt x="169" y="374"/>
                  </a:lnTo>
                  <a:lnTo>
                    <a:pt x="148" y="370"/>
                  </a:lnTo>
                  <a:lnTo>
                    <a:pt x="129" y="363"/>
                  </a:lnTo>
                  <a:lnTo>
                    <a:pt x="110" y="355"/>
                  </a:lnTo>
                  <a:lnTo>
                    <a:pt x="93" y="345"/>
                  </a:lnTo>
                  <a:lnTo>
                    <a:pt x="77" y="335"/>
                  </a:lnTo>
                  <a:lnTo>
                    <a:pt x="61" y="323"/>
                  </a:lnTo>
                  <a:lnTo>
                    <a:pt x="48" y="310"/>
                  </a:lnTo>
                  <a:lnTo>
                    <a:pt x="35" y="295"/>
                  </a:lnTo>
                  <a:lnTo>
                    <a:pt x="25" y="280"/>
                  </a:lnTo>
                  <a:lnTo>
                    <a:pt x="16" y="263"/>
                  </a:lnTo>
                  <a:lnTo>
                    <a:pt x="9" y="245"/>
                  </a:lnTo>
                  <a:lnTo>
                    <a:pt x="3" y="227"/>
                  </a:lnTo>
                  <a:lnTo>
                    <a:pt x="1" y="208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3" y="151"/>
                  </a:lnTo>
                  <a:lnTo>
                    <a:pt x="9" y="133"/>
                  </a:lnTo>
                  <a:lnTo>
                    <a:pt x="16" y="116"/>
                  </a:lnTo>
                  <a:lnTo>
                    <a:pt x="25" y="99"/>
                  </a:lnTo>
                  <a:lnTo>
                    <a:pt x="35" y="83"/>
                  </a:lnTo>
                  <a:lnTo>
                    <a:pt x="48" y="69"/>
                  </a:lnTo>
                  <a:lnTo>
                    <a:pt x="61" y="56"/>
                  </a:lnTo>
                  <a:lnTo>
                    <a:pt x="77" y="43"/>
                  </a:lnTo>
                  <a:lnTo>
                    <a:pt x="93" y="32"/>
                  </a:lnTo>
                  <a:lnTo>
                    <a:pt x="110" y="23"/>
                  </a:lnTo>
                  <a:lnTo>
                    <a:pt x="129" y="14"/>
                  </a:lnTo>
                  <a:lnTo>
                    <a:pt x="148" y="9"/>
                  </a:lnTo>
                  <a:lnTo>
                    <a:pt x="169" y="4"/>
                  </a:lnTo>
                  <a:lnTo>
                    <a:pt x="190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4" name="Freeform 149"/>
            <p:cNvSpPr>
              <a:spLocks/>
            </p:cNvSpPr>
            <p:nvPr/>
          </p:nvSpPr>
          <p:spPr bwMode="auto">
            <a:xfrm>
              <a:off x="892" y="1816"/>
              <a:ext cx="34" cy="30"/>
            </a:xfrm>
            <a:custGeom>
              <a:avLst/>
              <a:gdLst>
                <a:gd name="T0" fmla="*/ 169 w 308"/>
                <a:gd name="T1" fmla="*/ 1 h 275"/>
                <a:gd name="T2" fmla="*/ 199 w 308"/>
                <a:gd name="T3" fmla="*/ 6 h 275"/>
                <a:gd name="T4" fmla="*/ 226 w 308"/>
                <a:gd name="T5" fmla="*/ 16 h 275"/>
                <a:gd name="T6" fmla="*/ 251 w 308"/>
                <a:gd name="T7" fmla="*/ 31 h 275"/>
                <a:gd name="T8" fmla="*/ 272 w 308"/>
                <a:gd name="T9" fmla="*/ 50 h 275"/>
                <a:gd name="T10" fmla="*/ 289 w 308"/>
                <a:gd name="T11" fmla="*/ 72 h 275"/>
                <a:gd name="T12" fmla="*/ 301 w 308"/>
                <a:gd name="T13" fmla="*/ 97 h 275"/>
                <a:gd name="T14" fmla="*/ 306 w 308"/>
                <a:gd name="T15" fmla="*/ 123 h 275"/>
                <a:gd name="T16" fmla="*/ 306 w 308"/>
                <a:gd name="T17" fmla="*/ 151 h 275"/>
                <a:gd name="T18" fmla="*/ 301 w 308"/>
                <a:gd name="T19" fmla="*/ 178 h 275"/>
                <a:gd name="T20" fmla="*/ 289 w 308"/>
                <a:gd name="T21" fmla="*/ 204 h 275"/>
                <a:gd name="T22" fmla="*/ 272 w 308"/>
                <a:gd name="T23" fmla="*/ 225 h 275"/>
                <a:gd name="T24" fmla="*/ 251 w 308"/>
                <a:gd name="T25" fmla="*/ 244 h 275"/>
                <a:gd name="T26" fmla="*/ 226 w 308"/>
                <a:gd name="T27" fmla="*/ 258 h 275"/>
                <a:gd name="T28" fmla="*/ 199 w 308"/>
                <a:gd name="T29" fmla="*/ 268 h 275"/>
                <a:gd name="T30" fmla="*/ 169 w 308"/>
                <a:gd name="T31" fmla="*/ 274 h 275"/>
                <a:gd name="T32" fmla="*/ 137 w 308"/>
                <a:gd name="T33" fmla="*/ 274 h 275"/>
                <a:gd name="T34" fmla="*/ 107 w 308"/>
                <a:gd name="T35" fmla="*/ 268 h 275"/>
                <a:gd name="T36" fmla="*/ 80 w 308"/>
                <a:gd name="T37" fmla="*/ 258 h 275"/>
                <a:gd name="T38" fmla="*/ 55 w 308"/>
                <a:gd name="T39" fmla="*/ 244 h 275"/>
                <a:gd name="T40" fmla="*/ 34 w 308"/>
                <a:gd name="T41" fmla="*/ 225 h 275"/>
                <a:gd name="T42" fmla="*/ 17 w 308"/>
                <a:gd name="T43" fmla="*/ 204 h 275"/>
                <a:gd name="T44" fmla="*/ 6 w 308"/>
                <a:gd name="T45" fmla="*/ 178 h 275"/>
                <a:gd name="T46" fmla="*/ 0 w 308"/>
                <a:gd name="T47" fmla="*/ 151 h 275"/>
                <a:gd name="T48" fmla="*/ 0 w 308"/>
                <a:gd name="T49" fmla="*/ 123 h 275"/>
                <a:gd name="T50" fmla="*/ 6 w 308"/>
                <a:gd name="T51" fmla="*/ 97 h 275"/>
                <a:gd name="T52" fmla="*/ 17 w 308"/>
                <a:gd name="T53" fmla="*/ 72 h 275"/>
                <a:gd name="T54" fmla="*/ 34 w 308"/>
                <a:gd name="T55" fmla="*/ 50 h 275"/>
                <a:gd name="T56" fmla="*/ 55 w 308"/>
                <a:gd name="T57" fmla="*/ 31 h 275"/>
                <a:gd name="T58" fmla="*/ 80 w 308"/>
                <a:gd name="T59" fmla="*/ 16 h 275"/>
                <a:gd name="T60" fmla="*/ 107 w 308"/>
                <a:gd name="T61" fmla="*/ 6 h 275"/>
                <a:gd name="T62" fmla="*/ 137 w 308"/>
                <a:gd name="T63" fmla="*/ 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8" h="275">
                  <a:moveTo>
                    <a:pt x="153" y="0"/>
                  </a:moveTo>
                  <a:lnTo>
                    <a:pt x="169" y="1"/>
                  </a:lnTo>
                  <a:lnTo>
                    <a:pt x="184" y="3"/>
                  </a:lnTo>
                  <a:lnTo>
                    <a:pt x="199" y="6"/>
                  </a:lnTo>
                  <a:lnTo>
                    <a:pt x="213" y="11"/>
                  </a:lnTo>
                  <a:lnTo>
                    <a:pt x="226" y="16"/>
                  </a:lnTo>
                  <a:lnTo>
                    <a:pt x="240" y="23"/>
                  </a:lnTo>
                  <a:lnTo>
                    <a:pt x="251" y="31"/>
                  </a:lnTo>
                  <a:lnTo>
                    <a:pt x="262" y="40"/>
                  </a:lnTo>
                  <a:lnTo>
                    <a:pt x="272" y="50"/>
                  </a:lnTo>
                  <a:lnTo>
                    <a:pt x="281" y="61"/>
                  </a:lnTo>
                  <a:lnTo>
                    <a:pt x="289" y="72"/>
                  </a:lnTo>
                  <a:lnTo>
                    <a:pt x="295" y="84"/>
                  </a:lnTo>
                  <a:lnTo>
                    <a:pt x="301" y="97"/>
                  </a:lnTo>
                  <a:lnTo>
                    <a:pt x="304" y="110"/>
                  </a:lnTo>
                  <a:lnTo>
                    <a:pt x="306" y="123"/>
                  </a:lnTo>
                  <a:lnTo>
                    <a:pt x="308" y="138"/>
                  </a:lnTo>
                  <a:lnTo>
                    <a:pt x="306" y="151"/>
                  </a:lnTo>
                  <a:lnTo>
                    <a:pt x="304" y="166"/>
                  </a:lnTo>
                  <a:lnTo>
                    <a:pt x="301" y="178"/>
                  </a:lnTo>
                  <a:lnTo>
                    <a:pt x="295" y="191"/>
                  </a:lnTo>
                  <a:lnTo>
                    <a:pt x="289" y="204"/>
                  </a:lnTo>
                  <a:lnTo>
                    <a:pt x="281" y="215"/>
                  </a:lnTo>
                  <a:lnTo>
                    <a:pt x="272" y="225"/>
                  </a:lnTo>
                  <a:lnTo>
                    <a:pt x="262" y="235"/>
                  </a:lnTo>
                  <a:lnTo>
                    <a:pt x="251" y="244"/>
                  </a:lnTo>
                  <a:lnTo>
                    <a:pt x="240" y="252"/>
                  </a:lnTo>
                  <a:lnTo>
                    <a:pt x="226" y="258"/>
                  </a:lnTo>
                  <a:lnTo>
                    <a:pt x="213" y="264"/>
                  </a:lnTo>
                  <a:lnTo>
                    <a:pt x="199" y="268"/>
                  </a:lnTo>
                  <a:lnTo>
                    <a:pt x="184" y="273"/>
                  </a:lnTo>
                  <a:lnTo>
                    <a:pt x="169" y="274"/>
                  </a:lnTo>
                  <a:lnTo>
                    <a:pt x="153" y="275"/>
                  </a:lnTo>
                  <a:lnTo>
                    <a:pt x="137" y="274"/>
                  </a:lnTo>
                  <a:lnTo>
                    <a:pt x="122" y="273"/>
                  </a:lnTo>
                  <a:lnTo>
                    <a:pt x="107" y="268"/>
                  </a:lnTo>
                  <a:lnTo>
                    <a:pt x="93" y="264"/>
                  </a:lnTo>
                  <a:lnTo>
                    <a:pt x="80" y="258"/>
                  </a:lnTo>
                  <a:lnTo>
                    <a:pt x="67" y="252"/>
                  </a:lnTo>
                  <a:lnTo>
                    <a:pt x="55" y="244"/>
                  </a:lnTo>
                  <a:lnTo>
                    <a:pt x="44" y="235"/>
                  </a:lnTo>
                  <a:lnTo>
                    <a:pt x="34" y="225"/>
                  </a:lnTo>
                  <a:lnTo>
                    <a:pt x="25" y="215"/>
                  </a:lnTo>
                  <a:lnTo>
                    <a:pt x="17" y="204"/>
                  </a:lnTo>
                  <a:lnTo>
                    <a:pt x="11" y="191"/>
                  </a:lnTo>
                  <a:lnTo>
                    <a:pt x="6" y="178"/>
                  </a:lnTo>
                  <a:lnTo>
                    <a:pt x="2" y="166"/>
                  </a:lnTo>
                  <a:lnTo>
                    <a:pt x="0" y="151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" y="110"/>
                  </a:lnTo>
                  <a:lnTo>
                    <a:pt x="6" y="97"/>
                  </a:lnTo>
                  <a:lnTo>
                    <a:pt x="11" y="84"/>
                  </a:lnTo>
                  <a:lnTo>
                    <a:pt x="17" y="72"/>
                  </a:lnTo>
                  <a:lnTo>
                    <a:pt x="25" y="61"/>
                  </a:lnTo>
                  <a:lnTo>
                    <a:pt x="34" y="50"/>
                  </a:lnTo>
                  <a:lnTo>
                    <a:pt x="44" y="40"/>
                  </a:lnTo>
                  <a:lnTo>
                    <a:pt x="55" y="31"/>
                  </a:lnTo>
                  <a:lnTo>
                    <a:pt x="67" y="23"/>
                  </a:lnTo>
                  <a:lnTo>
                    <a:pt x="80" y="16"/>
                  </a:lnTo>
                  <a:lnTo>
                    <a:pt x="93" y="11"/>
                  </a:lnTo>
                  <a:lnTo>
                    <a:pt x="107" y="6"/>
                  </a:lnTo>
                  <a:lnTo>
                    <a:pt x="122" y="3"/>
                  </a:lnTo>
                  <a:lnTo>
                    <a:pt x="137" y="1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5" name="Freeform 150"/>
            <p:cNvSpPr>
              <a:spLocks/>
            </p:cNvSpPr>
            <p:nvPr/>
          </p:nvSpPr>
          <p:spPr bwMode="auto">
            <a:xfrm>
              <a:off x="897" y="1866"/>
              <a:ext cx="25" cy="23"/>
            </a:xfrm>
            <a:custGeom>
              <a:avLst/>
              <a:gdLst>
                <a:gd name="T0" fmla="*/ 127 w 232"/>
                <a:gd name="T1" fmla="*/ 2 h 207"/>
                <a:gd name="T2" fmla="*/ 150 w 232"/>
                <a:gd name="T3" fmla="*/ 5 h 207"/>
                <a:gd name="T4" fmla="*/ 170 w 232"/>
                <a:gd name="T5" fmla="*/ 13 h 207"/>
                <a:gd name="T6" fmla="*/ 189 w 232"/>
                <a:gd name="T7" fmla="*/ 24 h 207"/>
                <a:gd name="T8" fmla="*/ 205 w 232"/>
                <a:gd name="T9" fmla="*/ 38 h 207"/>
                <a:gd name="T10" fmla="*/ 217 w 232"/>
                <a:gd name="T11" fmla="*/ 54 h 207"/>
                <a:gd name="T12" fmla="*/ 226 w 232"/>
                <a:gd name="T13" fmla="*/ 73 h 207"/>
                <a:gd name="T14" fmla="*/ 230 w 232"/>
                <a:gd name="T15" fmla="*/ 93 h 207"/>
                <a:gd name="T16" fmla="*/ 230 w 232"/>
                <a:gd name="T17" fmla="*/ 114 h 207"/>
                <a:gd name="T18" fmla="*/ 226 w 232"/>
                <a:gd name="T19" fmla="*/ 134 h 207"/>
                <a:gd name="T20" fmla="*/ 217 w 232"/>
                <a:gd name="T21" fmla="*/ 153 h 207"/>
                <a:gd name="T22" fmla="*/ 205 w 232"/>
                <a:gd name="T23" fmla="*/ 169 h 207"/>
                <a:gd name="T24" fmla="*/ 189 w 232"/>
                <a:gd name="T25" fmla="*/ 183 h 207"/>
                <a:gd name="T26" fmla="*/ 170 w 232"/>
                <a:gd name="T27" fmla="*/ 194 h 207"/>
                <a:gd name="T28" fmla="*/ 150 w 232"/>
                <a:gd name="T29" fmla="*/ 202 h 207"/>
                <a:gd name="T30" fmla="*/ 127 w 232"/>
                <a:gd name="T31" fmla="*/ 207 h 207"/>
                <a:gd name="T32" fmla="*/ 104 w 232"/>
                <a:gd name="T33" fmla="*/ 207 h 207"/>
                <a:gd name="T34" fmla="*/ 81 w 232"/>
                <a:gd name="T35" fmla="*/ 202 h 207"/>
                <a:gd name="T36" fmla="*/ 60 w 232"/>
                <a:gd name="T37" fmla="*/ 194 h 207"/>
                <a:gd name="T38" fmla="*/ 43 w 232"/>
                <a:gd name="T39" fmla="*/ 183 h 207"/>
                <a:gd name="T40" fmla="*/ 27 w 232"/>
                <a:gd name="T41" fmla="*/ 169 h 207"/>
                <a:gd name="T42" fmla="*/ 14 w 232"/>
                <a:gd name="T43" fmla="*/ 153 h 207"/>
                <a:gd name="T44" fmla="*/ 6 w 232"/>
                <a:gd name="T45" fmla="*/ 134 h 207"/>
                <a:gd name="T46" fmla="*/ 0 w 232"/>
                <a:gd name="T47" fmla="*/ 114 h 207"/>
                <a:gd name="T48" fmla="*/ 0 w 232"/>
                <a:gd name="T49" fmla="*/ 93 h 207"/>
                <a:gd name="T50" fmla="*/ 6 w 232"/>
                <a:gd name="T51" fmla="*/ 73 h 207"/>
                <a:gd name="T52" fmla="*/ 14 w 232"/>
                <a:gd name="T53" fmla="*/ 54 h 207"/>
                <a:gd name="T54" fmla="*/ 27 w 232"/>
                <a:gd name="T55" fmla="*/ 38 h 207"/>
                <a:gd name="T56" fmla="*/ 43 w 232"/>
                <a:gd name="T57" fmla="*/ 24 h 207"/>
                <a:gd name="T58" fmla="*/ 60 w 232"/>
                <a:gd name="T59" fmla="*/ 13 h 207"/>
                <a:gd name="T60" fmla="*/ 81 w 232"/>
                <a:gd name="T61" fmla="*/ 5 h 207"/>
                <a:gd name="T62" fmla="*/ 104 w 232"/>
                <a:gd name="T63" fmla="*/ 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207">
                  <a:moveTo>
                    <a:pt x="116" y="0"/>
                  </a:moveTo>
                  <a:lnTo>
                    <a:pt x="127" y="2"/>
                  </a:lnTo>
                  <a:lnTo>
                    <a:pt x="139" y="3"/>
                  </a:lnTo>
                  <a:lnTo>
                    <a:pt x="150" y="5"/>
                  </a:lnTo>
                  <a:lnTo>
                    <a:pt x="160" y="8"/>
                  </a:lnTo>
                  <a:lnTo>
                    <a:pt x="170" y="13"/>
                  </a:lnTo>
                  <a:lnTo>
                    <a:pt x="180" y="18"/>
                  </a:lnTo>
                  <a:lnTo>
                    <a:pt x="189" y="24"/>
                  </a:lnTo>
                  <a:lnTo>
                    <a:pt x="197" y="31"/>
                  </a:lnTo>
                  <a:lnTo>
                    <a:pt x="205" y="38"/>
                  </a:lnTo>
                  <a:lnTo>
                    <a:pt x="212" y="46"/>
                  </a:lnTo>
                  <a:lnTo>
                    <a:pt x="217" y="54"/>
                  </a:lnTo>
                  <a:lnTo>
                    <a:pt x="223" y="64"/>
                  </a:lnTo>
                  <a:lnTo>
                    <a:pt x="226" y="73"/>
                  </a:lnTo>
                  <a:lnTo>
                    <a:pt x="229" y="83"/>
                  </a:lnTo>
                  <a:lnTo>
                    <a:pt x="230" y="93"/>
                  </a:lnTo>
                  <a:lnTo>
                    <a:pt x="232" y="104"/>
                  </a:lnTo>
                  <a:lnTo>
                    <a:pt x="230" y="114"/>
                  </a:lnTo>
                  <a:lnTo>
                    <a:pt x="229" y="124"/>
                  </a:lnTo>
                  <a:lnTo>
                    <a:pt x="226" y="134"/>
                  </a:lnTo>
                  <a:lnTo>
                    <a:pt x="223" y="144"/>
                  </a:lnTo>
                  <a:lnTo>
                    <a:pt x="217" y="153"/>
                  </a:lnTo>
                  <a:lnTo>
                    <a:pt x="212" y="161"/>
                  </a:lnTo>
                  <a:lnTo>
                    <a:pt x="205" y="169"/>
                  </a:lnTo>
                  <a:lnTo>
                    <a:pt x="197" y="177"/>
                  </a:lnTo>
                  <a:lnTo>
                    <a:pt x="189" y="183"/>
                  </a:lnTo>
                  <a:lnTo>
                    <a:pt x="180" y="189"/>
                  </a:lnTo>
                  <a:lnTo>
                    <a:pt x="170" y="194"/>
                  </a:lnTo>
                  <a:lnTo>
                    <a:pt x="160" y="199"/>
                  </a:lnTo>
                  <a:lnTo>
                    <a:pt x="150" y="202"/>
                  </a:lnTo>
                  <a:lnTo>
                    <a:pt x="139" y="204"/>
                  </a:lnTo>
                  <a:lnTo>
                    <a:pt x="127" y="207"/>
                  </a:lnTo>
                  <a:lnTo>
                    <a:pt x="116" y="207"/>
                  </a:lnTo>
                  <a:lnTo>
                    <a:pt x="104" y="207"/>
                  </a:lnTo>
                  <a:lnTo>
                    <a:pt x="93" y="204"/>
                  </a:lnTo>
                  <a:lnTo>
                    <a:pt x="81" y="202"/>
                  </a:lnTo>
                  <a:lnTo>
                    <a:pt x="70" y="199"/>
                  </a:lnTo>
                  <a:lnTo>
                    <a:pt x="60" y="194"/>
                  </a:lnTo>
                  <a:lnTo>
                    <a:pt x="51" y="189"/>
                  </a:lnTo>
                  <a:lnTo>
                    <a:pt x="43" y="183"/>
                  </a:lnTo>
                  <a:lnTo>
                    <a:pt x="34" y="177"/>
                  </a:lnTo>
                  <a:lnTo>
                    <a:pt x="27" y="169"/>
                  </a:lnTo>
                  <a:lnTo>
                    <a:pt x="20" y="161"/>
                  </a:lnTo>
                  <a:lnTo>
                    <a:pt x="14" y="153"/>
                  </a:lnTo>
                  <a:lnTo>
                    <a:pt x="9" y="144"/>
                  </a:lnTo>
                  <a:lnTo>
                    <a:pt x="6" y="134"/>
                  </a:lnTo>
                  <a:lnTo>
                    <a:pt x="3" y="124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3" y="83"/>
                  </a:lnTo>
                  <a:lnTo>
                    <a:pt x="6" y="73"/>
                  </a:lnTo>
                  <a:lnTo>
                    <a:pt x="9" y="64"/>
                  </a:lnTo>
                  <a:lnTo>
                    <a:pt x="14" y="54"/>
                  </a:lnTo>
                  <a:lnTo>
                    <a:pt x="20" y="46"/>
                  </a:lnTo>
                  <a:lnTo>
                    <a:pt x="27" y="38"/>
                  </a:lnTo>
                  <a:lnTo>
                    <a:pt x="34" y="31"/>
                  </a:lnTo>
                  <a:lnTo>
                    <a:pt x="43" y="24"/>
                  </a:lnTo>
                  <a:lnTo>
                    <a:pt x="51" y="18"/>
                  </a:lnTo>
                  <a:lnTo>
                    <a:pt x="60" y="13"/>
                  </a:lnTo>
                  <a:lnTo>
                    <a:pt x="70" y="8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4" y="2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  <p:sp>
          <p:nvSpPr>
            <p:cNvPr id="156" name="Freeform 151"/>
            <p:cNvSpPr>
              <a:spLocks noEditPoints="1"/>
            </p:cNvSpPr>
            <p:nvPr/>
          </p:nvSpPr>
          <p:spPr bwMode="auto">
            <a:xfrm>
              <a:off x="750" y="2467"/>
              <a:ext cx="305" cy="306"/>
            </a:xfrm>
            <a:custGeom>
              <a:avLst/>
              <a:gdLst>
                <a:gd name="T0" fmla="*/ 1516 w 2750"/>
                <a:gd name="T1" fmla="*/ 8 h 2751"/>
                <a:gd name="T2" fmla="*/ 1718 w 2750"/>
                <a:gd name="T3" fmla="*/ 43 h 2751"/>
                <a:gd name="T4" fmla="*/ 1910 w 2750"/>
                <a:gd name="T5" fmla="*/ 108 h 2751"/>
                <a:gd name="T6" fmla="*/ 2088 w 2750"/>
                <a:gd name="T7" fmla="*/ 199 h 2751"/>
                <a:gd name="T8" fmla="*/ 2249 w 2750"/>
                <a:gd name="T9" fmla="*/ 314 h 2751"/>
                <a:gd name="T10" fmla="*/ 2393 w 2750"/>
                <a:gd name="T11" fmla="*/ 451 h 2751"/>
                <a:gd name="T12" fmla="*/ 2515 w 2750"/>
                <a:gd name="T13" fmla="*/ 606 h 2751"/>
                <a:gd name="T14" fmla="*/ 2614 w 2750"/>
                <a:gd name="T15" fmla="*/ 779 h 2751"/>
                <a:gd name="T16" fmla="*/ 2687 w 2750"/>
                <a:gd name="T17" fmla="*/ 966 h 2751"/>
                <a:gd name="T18" fmla="*/ 2734 w 2750"/>
                <a:gd name="T19" fmla="*/ 1166 h 2751"/>
                <a:gd name="T20" fmla="*/ 2750 w 2750"/>
                <a:gd name="T21" fmla="*/ 1375 h 2751"/>
                <a:gd name="T22" fmla="*/ 2734 w 2750"/>
                <a:gd name="T23" fmla="*/ 1585 h 2751"/>
                <a:gd name="T24" fmla="*/ 2687 w 2750"/>
                <a:gd name="T25" fmla="*/ 1784 h 2751"/>
                <a:gd name="T26" fmla="*/ 2614 w 2750"/>
                <a:gd name="T27" fmla="*/ 1971 h 2751"/>
                <a:gd name="T28" fmla="*/ 2515 w 2750"/>
                <a:gd name="T29" fmla="*/ 2144 h 2751"/>
                <a:gd name="T30" fmla="*/ 2393 w 2750"/>
                <a:gd name="T31" fmla="*/ 2300 h 2751"/>
                <a:gd name="T32" fmla="*/ 2249 w 2750"/>
                <a:gd name="T33" fmla="*/ 2437 h 2751"/>
                <a:gd name="T34" fmla="*/ 2088 w 2750"/>
                <a:gd name="T35" fmla="*/ 2552 h 2751"/>
                <a:gd name="T36" fmla="*/ 1910 w 2750"/>
                <a:gd name="T37" fmla="*/ 2643 h 2751"/>
                <a:gd name="T38" fmla="*/ 1718 w 2750"/>
                <a:gd name="T39" fmla="*/ 2708 h 2751"/>
                <a:gd name="T40" fmla="*/ 1516 w 2750"/>
                <a:gd name="T41" fmla="*/ 2743 h 2751"/>
                <a:gd name="T42" fmla="*/ 1305 w 2750"/>
                <a:gd name="T43" fmla="*/ 2749 h 2751"/>
                <a:gd name="T44" fmla="*/ 1098 w 2750"/>
                <a:gd name="T45" fmla="*/ 2722 h 2751"/>
                <a:gd name="T46" fmla="*/ 902 w 2750"/>
                <a:gd name="T47" fmla="*/ 2668 h 2751"/>
                <a:gd name="T48" fmla="*/ 720 w 2750"/>
                <a:gd name="T49" fmla="*/ 2585 h 2751"/>
                <a:gd name="T50" fmla="*/ 552 w 2750"/>
                <a:gd name="T51" fmla="*/ 2477 h 2751"/>
                <a:gd name="T52" fmla="*/ 403 w 2750"/>
                <a:gd name="T53" fmla="*/ 2348 h 2751"/>
                <a:gd name="T54" fmla="*/ 273 w 2750"/>
                <a:gd name="T55" fmla="*/ 2199 h 2751"/>
                <a:gd name="T56" fmla="*/ 166 w 2750"/>
                <a:gd name="T57" fmla="*/ 2031 h 2751"/>
                <a:gd name="T58" fmla="*/ 83 w 2750"/>
                <a:gd name="T59" fmla="*/ 1849 h 2751"/>
                <a:gd name="T60" fmla="*/ 27 w 2750"/>
                <a:gd name="T61" fmla="*/ 1653 h 2751"/>
                <a:gd name="T62" fmla="*/ 2 w 2750"/>
                <a:gd name="T63" fmla="*/ 1446 h 2751"/>
                <a:gd name="T64" fmla="*/ 7 w 2750"/>
                <a:gd name="T65" fmla="*/ 1235 h 2751"/>
                <a:gd name="T66" fmla="*/ 43 w 2750"/>
                <a:gd name="T67" fmla="*/ 1032 h 2751"/>
                <a:gd name="T68" fmla="*/ 109 w 2750"/>
                <a:gd name="T69" fmla="*/ 840 h 2751"/>
                <a:gd name="T70" fmla="*/ 199 w 2750"/>
                <a:gd name="T71" fmla="*/ 663 h 2751"/>
                <a:gd name="T72" fmla="*/ 314 w 2750"/>
                <a:gd name="T73" fmla="*/ 500 h 2751"/>
                <a:gd name="T74" fmla="*/ 451 w 2750"/>
                <a:gd name="T75" fmla="*/ 358 h 2751"/>
                <a:gd name="T76" fmla="*/ 607 w 2750"/>
                <a:gd name="T77" fmla="*/ 235 h 2751"/>
                <a:gd name="T78" fmla="*/ 779 w 2750"/>
                <a:gd name="T79" fmla="*/ 136 h 2751"/>
                <a:gd name="T80" fmla="*/ 966 w 2750"/>
                <a:gd name="T81" fmla="*/ 62 h 2751"/>
                <a:gd name="T82" fmla="*/ 1166 w 2750"/>
                <a:gd name="T83" fmla="*/ 17 h 2751"/>
                <a:gd name="T84" fmla="*/ 1375 w 2750"/>
                <a:gd name="T85" fmla="*/ 0 h 2751"/>
                <a:gd name="T86" fmla="*/ 2510 w 2750"/>
                <a:gd name="T87" fmla="*/ 2054 h 2751"/>
                <a:gd name="T88" fmla="*/ 796 w 2750"/>
                <a:gd name="T89" fmla="*/ 1064 h 2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50" h="2751">
                  <a:moveTo>
                    <a:pt x="1375" y="0"/>
                  </a:moveTo>
                  <a:lnTo>
                    <a:pt x="1446" y="2"/>
                  </a:lnTo>
                  <a:lnTo>
                    <a:pt x="1516" y="8"/>
                  </a:lnTo>
                  <a:lnTo>
                    <a:pt x="1585" y="17"/>
                  </a:lnTo>
                  <a:lnTo>
                    <a:pt x="1653" y="28"/>
                  </a:lnTo>
                  <a:lnTo>
                    <a:pt x="1718" y="43"/>
                  </a:lnTo>
                  <a:lnTo>
                    <a:pt x="1784" y="62"/>
                  </a:lnTo>
                  <a:lnTo>
                    <a:pt x="1848" y="84"/>
                  </a:lnTo>
                  <a:lnTo>
                    <a:pt x="1910" y="108"/>
                  </a:lnTo>
                  <a:lnTo>
                    <a:pt x="1970" y="136"/>
                  </a:lnTo>
                  <a:lnTo>
                    <a:pt x="2030" y="166"/>
                  </a:lnTo>
                  <a:lnTo>
                    <a:pt x="2088" y="199"/>
                  </a:lnTo>
                  <a:lnTo>
                    <a:pt x="2144" y="235"/>
                  </a:lnTo>
                  <a:lnTo>
                    <a:pt x="2197" y="274"/>
                  </a:lnTo>
                  <a:lnTo>
                    <a:pt x="2249" y="314"/>
                  </a:lnTo>
                  <a:lnTo>
                    <a:pt x="2299" y="358"/>
                  </a:lnTo>
                  <a:lnTo>
                    <a:pt x="2347" y="403"/>
                  </a:lnTo>
                  <a:lnTo>
                    <a:pt x="2393" y="451"/>
                  </a:lnTo>
                  <a:lnTo>
                    <a:pt x="2436" y="500"/>
                  </a:lnTo>
                  <a:lnTo>
                    <a:pt x="2476" y="553"/>
                  </a:lnTo>
                  <a:lnTo>
                    <a:pt x="2515" y="606"/>
                  </a:lnTo>
                  <a:lnTo>
                    <a:pt x="2551" y="663"/>
                  </a:lnTo>
                  <a:lnTo>
                    <a:pt x="2584" y="720"/>
                  </a:lnTo>
                  <a:lnTo>
                    <a:pt x="2614" y="779"/>
                  </a:lnTo>
                  <a:lnTo>
                    <a:pt x="2642" y="840"/>
                  </a:lnTo>
                  <a:lnTo>
                    <a:pt x="2666" y="903"/>
                  </a:lnTo>
                  <a:lnTo>
                    <a:pt x="2687" y="966"/>
                  </a:lnTo>
                  <a:lnTo>
                    <a:pt x="2706" y="1032"/>
                  </a:lnTo>
                  <a:lnTo>
                    <a:pt x="2722" y="1099"/>
                  </a:lnTo>
                  <a:lnTo>
                    <a:pt x="2734" y="1166"/>
                  </a:lnTo>
                  <a:lnTo>
                    <a:pt x="2743" y="1235"/>
                  </a:lnTo>
                  <a:lnTo>
                    <a:pt x="2747" y="1305"/>
                  </a:lnTo>
                  <a:lnTo>
                    <a:pt x="2750" y="1375"/>
                  </a:lnTo>
                  <a:lnTo>
                    <a:pt x="2747" y="1446"/>
                  </a:lnTo>
                  <a:lnTo>
                    <a:pt x="2743" y="1517"/>
                  </a:lnTo>
                  <a:lnTo>
                    <a:pt x="2734" y="1585"/>
                  </a:lnTo>
                  <a:lnTo>
                    <a:pt x="2722" y="1653"/>
                  </a:lnTo>
                  <a:lnTo>
                    <a:pt x="2706" y="1719"/>
                  </a:lnTo>
                  <a:lnTo>
                    <a:pt x="2687" y="1784"/>
                  </a:lnTo>
                  <a:lnTo>
                    <a:pt x="2666" y="1849"/>
                  </a:lnTo>
                  <a:lnTo>
                    <a:pt x="2642" y="1911"/>
                  </a:lnTo>
                  <a:lnTo>
                    <a:pt x="2614" y="1971"/>
                  </a:lnTo>
                  <a:lnTo>
                    <a:pt x="2584" y="2031"/>
                  </a:lnTo>
                  <a:lnTo>
                    <a:pt x="2551" y="2088"/>
                  </a:lnTo>
                  <a:lnTo>
                    <a:pt x="2515" y="2144"/>
                  </a:lnTo>
                  <a:lnTo>
                    <a:pt x="2476" y="2199"/>
                  </a:lnTo>
                  <a:lnTo>
                    <a:pt x="2436" y="2250"/>
                  </a:lnTo>
                  <a:lnTo>
                    <a:pt x="2393" y="2300"/>
                  </a:lnTo>
                  <a:lnTo>
                    <a:pt x="2347" y="2348"/>
                  </a:lnTo>
                  <a:lnTo>
                    <a:pt x="2299" y="2394"/>
                  </a:lnTo>
                  <a:lnTo>
                    <a:pt x="2249" y="2437"/>
                  </a:lnTo>
                  <a:lnTo>
                    <a:pt x="2197" y="2477"/>
                  </a:lnTo>
                  <a:lnTo>
                    <a:pt x="2144" y="2516"/>
                  </a:lnTo>
                  <a:lnTo>
                    <a:pt x="2088" y="2552"/>
                  </a:lnTo>
                  <a:lnTo>
                    <a:pt x="2030" y="2585"/>
                  </a:lnTo>
                  <a:lnTo>
                    <a:pt x="1970" y="2615"/>
                  </a:lnTo>
                  <a:lnTo>
                    <a:pt x="1910" y="2643"/>
                  </a:lnTo>
                  <a:lnTo>
                    <a:pt x="1848" y="2668"/>
                  </a:lnTo>
                  <a:lnTo>
                    <a:pt x="1784" y="2689"/>
                  </a:lnTo>
                  <a:lnTo>
                    <a:pt x="1718" y="2708"/>
                  </a:lnTo>
                  <a:lnTo>
                    <a:pt x="1653" y="2722"/>
                  </a:lnTo>
                  <a:lnTo>
                    <a:pt x="1585" y="2735"/>
                  </a:lnTo>
                  <a:lnTo>
                    <a:pt x="1516" y="2743"/>
                  </a:lnTo>
                  <a:lnTo>
                    <a:pt x="1446" y="2749"/>
                  </a:lnTo>
                  <a:lnTo>
                    <a:pt x="1375" y="2751"/>
                  </a:lnTo>
                  <a:lnTo>
                    <a:pt x="1305" y="2749"/>
                  </a:lnTo>
                  <a:lnTo>
                    <a:pt x="1235" y="2743"/>
                  </a:lnTo>
                  <a:lnTo>
                    <a:pt x="1166" y="2735"/>
                  </a:lnTo>
                  <a:lnTo>
                    <a:pt x="1098" y="2722"/>
                  </a:lnTo>
                  <a:lnTo>
                    <a:pt x="1031" y="2708"/>
                  </a:lnTo>
                  <a:lnTo>
                    <a:pt x="966" y="2689"/>
                  </a:lnTo>
                  <a:lnTo>
                    <a:pt x="902" y="2668"/>
                  </a:lnTo>
                  <a:lnTo>
                    <a:pt x="840" y="2643"/>
                  </a:lnTo>
                  <a:lnTo>
                    <a:pt x="779" y="2615"/>
                  </a:lnTo>
                  <a:lnTo>
                    <a:pt x="720" y="2585"/>
                  </a:lnTo>
                  <a:lnTo>
                    <a:pt x="662" y="2552"/>
                  </a:lnTo>
                  <a:lnTo>
                    <a:pt x="607" y="2516"/>
                  </a:lnTo>
                  <a:lnTo>
                    <a:pt x="552" y="2477"/>
                  </a:lnTo>
                  <a:lnTo>
                    <a:pt x="500" y="2437"/>
                  </a:lnTo>
                  <a:lnTo>
                    <a:pt x="451" y="2394"/>
                  </a:lnTo>
                  <a:lnTo>
                    <a:pt x="403" y="2348"/>
                  </a:lnTo>
                  <a:lnTo>
                    <a:pt x="358" y="2300"/>
                  </a:lnTo>
                  <a:lnTo>
                    <a:pt x="314" y="2250"/>
                  </a:lnTo>
                  <a:lnTo>
                    <a:pt x="273" y="2199"/>
                  </a:lnTo>
                  <a:lnTo>
                    <a:pt x="235" y="2144"/>
                  </a:lnTo>
                  <a:lnTo>
                    <a:pt x="199" y="2088"/>
                  </a:lnTo>
                  <a:lnTo>
                    <a:pt x="166" y="2031"/>
                  </a:lnTo>
                  <a:lnTo>
                    <a:pt x="135" y="1971"/>
                  </a:lnTo>
                  <a:lnTo>
                    <a:pt x="109" y="1911"/>
                  </a:lnTo>
                  <a:lnTo>
                    <a:pt x="83" y="1849"/>
                  </a:lnTo>
                  <a:lnTo>
                    <a:pt x="62" y="1784"/>
                  </a:lnTo>
                  <a:lnTo>
                    <a:pt x="43" y="1719"/>
                  </a:lnTo>
                  <a:lnTo>
                    <a:pt x="27" y="1653"/>
                  </a:lnTo>
                  <a:lnTo>
                    <a:pt x="16" y="1585"/>
                  </a:lnTo>
                  <a:lnTo>
                    <a:pt x="7" y="1517"/>
                  </a:lnTo>
                  <a:lnTo>
                    <a:pt x="2" y="1446"/>
                  </a:lnTo>
                  <a:lnTo>
                    <a:pt x="0" y="1375"/>
                  </a:lnTo>
                  <a:lnTo>
                    <a:pt x="2" y="1305"/>
                  </a:lnTo>
                  <a:lnTo>
                    <a:pt x="7" y="1235"/>
                  </a:lnTo>
                  <a:lnTo>
                    <a:pt x="16" y="1166"/>
                  </a:lnTo>
                  <a:lnTo>
                    <a:pt x="27" y="1099"/>
                  </a:lnTo>
                  <a:lnTo>
                    <a:pt x="43" y="1032"/>
                  </a:lnTo>
                  <a:lnTo>
                    <a:pt x="62" y="966"/>
                  </a:lnTo>
                  <a:lnTo>
                    <a:pt x="83" y="903"/>
                  </a:lnTo>
                  <a:lnTo>
                    <a:pt x="109" y="840"/>
                  </a:lnTo>
                  <a:lnTo>
                    <a:pt x="135" y="779"/>
                  </a:lnTo>
                  <a:lnTo>
                    <a:pt x="166" y="720"/>
                  </a:lnTo>
                  <a:lnTo>
                    <a:pt x="199" y="663"/>
                  </a:lnTo>
                  <a:lnTo>
                    <a:pt x="235" y="606"/>
                  </a:lnTo>
                  <a:lnTo>
                    <a:pt x="273" y="553"/>
                  </a:lnTo>
                  <a:lnTo>
                    <a:pt x="314" y="500"/>
                  </a:lnTo>
                  <a:lnTo>
                    <a:pt x="358" y="451"/>
                  </a:lnTo>
                  <a:lnTo>
                    <a:pt x="403" y="403"/>
                  </a:lnTo>
                  <a:lnTo>
                    <a:pt x="451" y="358"/>
                  </a:lnTo>
                  <a:lnTo>
                    <a:pt x="500" y="314"/>
                  </a:lnTo>
                  <a:lnTo>
                    <a:pt x="552" y="274"/>
                  </a:lnTo>
                  <a:lnTo>
                    <a:pt x="607" y="235"/>
                  </a:lnTo>
                  <a:lnTo>
                    <a:pt x="662" y="199"/>
                  </a:lnTo>
                  <a:lnTo>
                    <a:pt x="720" y="166"/>
                  </a:lnTo>
                  <a:lnTo>
                    <a:pt x="779" y="136"/>
                  </a:lnTo>
                  <a:lnTo>
                    <a:pt x="840" y="108"/>
                  </a:lnTo>
                  <a:lnTo>
                    <a:pt x="902" y="84"/>
                  </a:lnTo>
                  <a:lnTo>
                    <a:pt x="966" y="62"/>
                  </a:lnTo>
                  <a:lnTo>
                    <a:pt x="1031" y="43"/>
                  </a:lnTo>
                  <a:lnTo>
                    <a:pt x="1098" y="28"/>
                  </a:lnTo>
                  <a:lnTo>
                    <a:pt x="1166" y="17"/>
                  </a:lnTo>
                  <a:lnTo>
                    <a:pt x="1235" y="8"/>
                  </a:lnTo>
                  <a:lnTo>
                    <a:pt x="1305" y="2"/>
                  </a:lnTo>
                  <a:lnTo>
                    <a:pt x="1375" y="0"/>
                  </a:lnTo>
                  <a:close/>
                  <a:moveTo>
                    <a:pt x="1367" y="74"/>
                  </a:moveTo>
                  <a:lnTo>
                    <a:pt x="1938" y="1064"/>
                  </a:lnTo>
                  <a:lnTo>
                    <a:pt x="2510" y="2054"/>
                  </a:lnTo>
                  <a:lnTo>
                    <a:pt x="1367" y="2054"/>
                  </a:lnTo>
                  <a:lnTo>
                    <a:pt x="223" y="2054"/>
                  </a:lnTo>
                  <a:lnTo>
                    <a:pt x="796" y="1064"/>
                  </a:lnTo>
                  <a:lnTo>
                    <a:pt x="1367" y="7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lIns="57303" tIns="28652" rIns="57303" bIns="28652"/>
            <a:lstStyle/>
            <a:p>
              <a:pPr>
                <a:defRPr/>
              </a:pPr>
              <a:endParaRPr lang="ru-RU" sz="1253">
                <a:solidFill>
                  <a:prstClr val="black"/>
                </a:solidFill>
              </a:endParaRPr>
            </a:p>
          </p:txBody>
        </p:sp>
      </p:grpSp>
      <p:sp>
        <p:nvSpPr>
          <p:cNvPr id="157" name="TextBox 1"/>
          <p:cNvSpPr txBox="1">
            <a:spLocks noChangeArrowheads="1"/>
          </p:cNvSpPr>
          <p:nvPr/>
        </p:nvSpPr>
        <p:spPr bwMode="auto">
          <a:xfrm>
            <a:off x="969169" y="2412016"/>
            <a:ext cx="10198100" cy="20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51" tIns="31788" rIns="63551" bIns="31788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FAFAFA"/>
                </a:solidFill>
              </a:rPr>
              <a:t>Обучение мерам пожарной безопасности </a:t>
            </a:r>
          </a:p>
          <a:p>
            <a:pPr algn="ctr"/>
            <a:r>
              <a:rPr lang="ru-RU" altLang="ru-RU" sz="3200" b="1" dirty="0">
                <a:solidFill>
                  <a:srgbClr val="FAFAFA"/>
                </a:solidFill>
              </a:rPr>
              <a:t>в связи с изменениями </a:t>
            </a:r>
          </a:p>
          <a:p>
            <a:pPr algn="ctr"/>
            <a:r>
              <a:rPr lang="ru-RU" altLang="ru-RU" sz="3200" b="1" dirty="0">
                <a:solidFill>
                  <a:srgbClr val="FAFAFA"/>
                </a:solidFill>
              </a:rPr>
              <a:t>законодательства о пожарной безопасности </a:t>
            </a:r>
          </a:p>
          <a:p>
            <a:pPr algn="ctr"/>
            <a:r>
              <a:rPr lang="ru-RU" altLang="ru-RU" sz="3200" b="1" dirty="0">
                <a:solidFill>
                  <a:srgbClr val="FAFAFA"/>
                </a:solidFill>
              </a:rPr>
              <a:t>и законодательства об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987154249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2"/>
          <p:cNvSpPr>
            <a:spLocks noGrp="1"/>
          </p:cNvSpPr>
          <p:nvPr>
            <p:ph type="title"/>
          </p:nvPr>
        </p:nvSpPr>
        <p:spPr bwMode="auto">
          <a:xfrm>
            <a:off x="492919" y="94875"/>
            <a:ext cx="7206745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1400" dirty="0"/>
              <a:t>ОБУЧЕНИЕ МЕРАМ ПОЖАРНОЙ БЕЗОПАСНОСТИ ЛИЦ, ОСУЩЕСТВЛЯЮЩИХ </a:t>
            </a:r>
            <a:br>
              <a:rPr lang="ru-RU" altLang="ru-RU" sz="1400" dirty="0"/>
            </a:br>
            <a:r>
              <a:rPr lang="ru-RU" altLang="ru-RU" sz="1400" dirty="0"/>
              <a:t>ТРУДОВУЮ ИЛИ СЛУЖЕБНУЮ ДЕЯТЕЛЬНОСТЬ В ОРГАНИЗАЦИИ</a:t>
            </a:r>
          </a:p>
        </p:txBody>
      </p:sp>
      <p:sp>
        <p:nvSpPr>
          <p:cNvPr id="59396" name="AutoShape 14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397" name="AutoShape 16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398" name="AutoShape 18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399" name="AutoShape 20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400" name="AutoShape 22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401" name="AutoShape 24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402" name="AutoShape 43" descr="https://about-planet.ru/images/severnaya_amerika/priroda/vulkan_mauna_loa/vulkan-mauna-l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403" name="AutoShape 2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404" name="AutoShape 4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405" name="AutoShape 7" descr="https://government.consultant.ru/files/3721141/preview/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406" name="AutoShape 14" descr="https://government.consultant.ru/files/3721141/preview/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407" name="AutoShape 2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9408" name="AutoShape 4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3899" y="905202"/>
            <a:ext cx="2431092" cy="535569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B4DCFA">
                  <a:lumMod val="24000"/>
                </a:srgbClr>
              </a:gs>
              <a:gs pos="28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Федеральный закон </a:t>
            </a:r>
            <a:br>
              <a:rPr lang="ru-RU" sz="1200" b="1" kern="0" dirty="0">
                <a:solidFill>
                  <a:prstClr val="white"/>
                </a:solidFill>
              </a:rPr>
            </a:br>
            <a:r>
              <a:rPr lang="ru-RU" sz="1200" b="1" kern="0" dirty="0">
                <a:solidFill>
                  <a:prstClr val="white"/>
                </a:solidFill>
              </a:rPr>
              <a:t>от 21.12.1994 № 69-ФЗ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 «О пожарной безопасности»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(ред. от 28.05.2017 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№ 100-ФЗ)</a:t>
            </a:r>
          </a:p>
          <a:p>
            <a:pPr algn="ctr" defTabSz="1543277">
              <a:defRPr/>
            </a:pPr>
            <a:endParaRPr lang="ru-RU" sz="400" b="1" kern="0" dirty="0">
              <a:solidFill>
                <a:prstClr val="white"/>
              </a:solidFill>
            </a:endParaRPr>
          </a:p>
          <a:p>
            <a:pPr algn="ctr" defTabSz="1543277">
              <a:defRPr/>
            </a:pPr>
            <a:r>
              <a:rPr lang="ru-RU" sz="1600" b="1" u="sng" kern="0" dirty="0">
                <a:solidFill>
                  <a:prstClr val="white"/>
                </a:solidFill>
              </a:rPr>
              <a:t>Федеральный закон </a:t>
            </a:r>
            <a:br>
              <a:rPr lang="ru-RU" sz="1600" b="1" u="sng" kern="0" dirty="0">
                <a:solidFill>
                  <a:prstClr val="white"/>
                </a:solidFill>
              </a:rPr>
            </a:br>
            <a:r>
              <a:rPr lang="ru-RU" sz="1600" b="1" u="sng" kern="0" dirty="0">
                <a:solidFill>
                  <a:prstClr val="white"/>
                </a:solidFill>
              </a:rPr>
              <a:t>от 29.12.2012 № 273-ФЗ </a:t>
            </a:r>
          </a:p>
          <a:p>
            <a:pPr algn="ctr" defTabSz="1543277">
              <a:defRPr/>
            </a:pPr>
            <a:r>
              <a:rPr lang="ru-RU" sz="1600" b="1" u="sng" kern="0" dirty="0">
                <a:solidFill>
                  <a:prstClr val="white"/>
                </a:solidFill>
              </a:rPr>
              <a:t>«Об образовании </a:t>
            </a:r>
          </a:p>
          <a:p>
            <a:pPr algn="ctr" defTabSz="1543277">
              <a:defRPr/>
            </a:pPr>
            <a:r>
              <a:rPr lang="ru-RU" sz="1600" b="1" u="sng" kern="0" dirty="0">
                <a:solidFill>
                  <a:prstClr val="white"/>
                </a:solidFill>
              </a:rPr>
              <a:t>в Российской Федерации»</a:t>
            </a:r>
            <a:r>
              <a:rPr lang="ru-RU" sz="1600" b="1" kern="0" dirty="0">
                <a:solidFill>
                  <a:prstClr val="white"/>
                </a:solidFill>
              </a:rPr>
              <a:t> </a:t>
            </a:r>
          </a:p>
          <a:p>
            <a:pPr algn="ctr" defTabSz="1543277">
              <a:defRPr/>
            </a:pPr>
            <a:endParaRPr lang="ru-RU" sz="800" b="1" kern="0" dirty="0">
              <a:solidFill>
                <a:prstClr val="white"/>
              </a:solidFill>
            </a:endParaRP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Правила противопожарного режима 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в Российской Федерации, 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учреждены постановлением Правительства Российской Федерации 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от 16.09.2020 № 1479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 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Приказ МЧС России 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от 12.12.2007 № 645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 «Об утверждении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 Норм пожарной безопасности «Обучение мерам пожарной безопасности работников организаций»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74273" y="898977"/>
            <a:ext cx="3291762" cy="1088305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B4DCFA">
                  <a:lumMod val="24000"/>
                </a:srgbClr>
              </a:gs>
              <a:gs pos="28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300" b="1" kern="0" dirty="0">
                <a:solidFill>
                  <a:srgbClr val="FFC000"/>
                </a:solidFill>
              </a:rPr>
              <a:t>ОБУЧЕНИЕ МЕРАМ ПОЖАРНОЙ БЕЗОПАСНОСТИ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srgbClr val="FFC000"/>
                </a:solidFill>
              </a:rPr>
              <a:t>(Статья 25 Федерального закона 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srgbClr val="FFC000"/>
                </a:solidFill>
              </a:rPr>
              <a:t>от 21.12.1994 № 69-ФЗ 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srgbClr val="FFC000"/>
                </a:solidFill>
              </a:rPr>
              <a:t>«О пожарной безопасности»)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00900" y="892454"/>
            <a:ext cx="4817275" cy="43958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B4DCFA">
                  <a:lumMod val="24000"/>
                </a:srgbClr>
              </a:gs>
              <a:gs pos="28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93663" defTabSz="1543277">
              <a:defRPr/>
            </a:pPr>
            <a:r>
              <a:rPr lang="ru-RU" sz="1200" b="1" kern="0" dirty="0">
                <a:solidFill>
                  <a:srgbClr val="FFC000"/>
                </a:solidFill>
              </a:rPr>
              <a:t>по программам противопожарного инструктажа </a:t>
            </a:r>
          </a:p>
          <a:p>
            <a:pPr marL="93663" defTabSz="1543277">
              <a:defRPr/>
            </a:pPr>
            <a:r>
              <a:rPr lang="ru-RU" sz="1200" b="1" kern="0" dirty="0">
                <a:solidFill>
                  <a:srgbClr val="FFC000"/>
                </a:solidFill>
              </a:rPr>
              <a:t>(приказ МЧС России № 645)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200900" y="1409130"/>
            <a:ext cx="4835156" cy="5300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B4DCFA">
                  <a:lumMod val="24000"/>
                </a:srgbClr>
              </a:gs>
              <a:gs pos="28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93663" defTabSz="1543277">
              <a:defRPr/>
            </a:pPr>
            <a:r>
              <a:rPr lang="ru-RU" sz="1200" b="1" kern="0" dirty="0">
                <a:solidFill>
                  <a:srgbClr val="FFC000"/>
                </a:solidFill>
              </a:rPr>
              <a:t>по программам пожарно-технического минимума </a:t>
            </a:r>
          </a:p>
          <a:p>
            <a:pPr marL="93663" defTabSz="1543277">
              <a:defRPr/>
            </a:pPr>
            <a:r>
              <a:rPr lang="ru-RU" sz="1200" b="1" kern="0" dirty="0">
                <a:solidFill>
                  <a:srgbClr val="FFC000"/>
                </a:solidFill>
              </a:rPr>
              <a:t>(программам дополнительного профессионального образования)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710224" y="2052849"/>
            <a:ext cx="7325832" cy="1371293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80975" indent="-180975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7030A0"/>
                </a:solidFill>
              </a:rPr>
              <a:t>имеет </a:t>
            </a:r>
            <a:r>
              <a:rPr lang="ru-RU" sz="1400" b="1" kern="0" dirty="0">
                <a:solidFill>
                  <a:srgbClr val="7030A0"/>
                </a:solidFill>
              </a:rPr>
              <a:t>лицензию</a:t>
            </a:r>
            <a:r>
              <a:rPr lang="ru-RU" sz="1200" b="1" kern="0" dirty="0">
                <a:solidFill>
                  <a:srgbClr val="7030A0"/>
                </a:solidFill>
              </a:rPr>
              <a:t> на осуществление образовательной деятельности (Положение </a:t>
            </a:r>
            <a:br>
              <a:rPr lang="ru-RU" sz="1200" b="1" kern="0" dirty="0">
                <a:solidFill>
                  <a:srgbClr val="7030A0"/>
                </a:solidFill>
              </a:rPr>
            </a:br>
            <a:r>
              <a:rPr lang="ru-RU" sz="1200" b="1" kern="0" dirty="0">
                <a:solidFill>
                  <a:srgbClr val="7030A0"/>
                </a:solidFill>
              </a:rPr>
              <a:t>о лицензировании образовательной деятельности, утвержденное постановлением Правительства Российской Федерации от 28.10.2013 № 966);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400" b="1" kern="0" dirty="0">
                <a:solidFill>
                  <a:srgbClr val="7030A0"/>
                </a:solidFill>
              </a:rPr>
              <a:t>разрабатывает и утверждает дополнительные профессиональные программы </a:t>
            </a:r>
            <a:r>
              <a:rPr lang="ru-RU" sz="1200" b="1" kern="0" dirty="0">
                <a:solidFill>
                  <a:srgbClr val="7030A0"/>
                </a:solidFill>
              </a:rPr>
              <a:t>с учетом потребностей обратившейся организации (статья 76 Федерального закона № 273-ФЗ), используют в качестве примера специальные программы приказа МЧС России № 645.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783106" y="2245104"/>
            <a:ext cx="1524912" cy="596485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00" b="1" kern="0" dirty="0">
                <a:solidFill>
                  <a:srgbClr val="7030A0"/>
                </a:solidFill>
              </a:rPr>
              <a:t>Образовательная организация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783106" y="3473879"/>
            <a:ext cx="2354253" cy="973283"/>
          </a:xfrm>
          <a:prstGeom prst="roundRect">
            <a:avLst>
              <a:gd name="adj" fmla="val 0"/>
            </a:avLst>
          </a:prstGeom>
          <a:solidFill>
            <a:srgbClr val="FF9393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00" b="1" kern="0" dirty="0">
                <a:solidFill>
                  <a:srgbClr val="7030A0"/>
                </a:solidFill>
              </a:rPr>
              <a:t>Руководитель организации либо лицо, назначенное ответственным за обеспечение пожарной безопасности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82093" y="3471797"/>
            <a:ext cx="6453963" cy="975365"/>
          </a:xfrm>
          <a:prstGeom prst="roundRect">
            <a:avLst>
              <a:gd name="adj" fmla="val 0"/>
            </a:avLst>
          </a:prstGeom>
          <a:solidFill>
            <a:srgbClr val="FF9393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400" b="1" kern="0" dirty="0">
                <a:solidFill>
                  <a:srgbClr val="7030A0"/>
                </a:solidFill>
              </a:rPr>
              <a:t>утверждает порядок и сроки </a:t>
            </a:r>
            <a:r>
              <a:rPr lang="ru-RU" sz="1200" b="1" kern="0" dirty="0">
                <a:solidFill>
                  <a:srgbClr val="7030A0"/>
                </a:solidFill>
              </a:rPr>
              <a:t>обучения лиц мерам пожарной безопасности с учетом требований приказа МЧС России № 645 (ППРФ № 1479);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400" b="1" kern="0" dirty="0">
                <a:solidFill>
                  <a:srgbClr val="7030A0"/>
                </a:solidFill>
              </a:rPr>
              <a:t>утверждает программы противопожарного инструктажа</a:t>
            </a:r>
            <a:r>
              <a:rPr lang="ru-RU" sz="1200" b="1" kern="0" dirty="0">
                <a:solidFill>
                  <a:srgbClr val="7030A0"/>
                </a:solidFill>
              </a:rPr>
              <a:t>, разработанные в соответствии с положениями приказа МЧС России № 645.</a:t>
            </a:r>
          </a:p>
        </p:txBody>
      </p:sp>
      <p:pic>
        <p:nvPicPr>
          <p:cNvPr id="594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81" y="3684567"/>
            <a:ext cx="912385" cy="4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2783106" y="5326894"/>
            <a:ext cx="1812686" cy="934005"/>
          </a:xfrm>
          <a:prstGeom prst="roundRect">
            <a:avLst>
              <a:gd name="adj" fmla="val 0"/>
            </a:avLst>
          </a:prstGeom>
          <a:gradFill flip="none" rotWithShape="1">
            <a:gsLst>
              <a:gs pos="99000">
                <a:srgbClr val="FF0000"/>
              </a:gs>
              <a:gs pos="14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prstClr val="white"/>
                </a:solidFill>
              </a:rPr>
              <a:t>УСТРАНЕНИЕ ПРАВОВЫХ КОЛЛИЗИЙ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783106" y="4490366"/>
            <a:ext cx="2737827" cy="596485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FFC000"/>
              </a:gs>
              <a:gs pos="4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prstClr val="white"/>
                </a:solidFill>
              </a:rPr>
              <a:t> Органы государственного пожарного надзора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145619" y="4526394"/>
            <a:ext cx="5879805" cy="715458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FFC000"/>
              </a:gs>
              <a:gs pos="12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prstClr val="white"/>
                </a:solidFill>
              </a:rPr>
              <a:t>Согласование дополнительных профессиональных программ с территориальными органами надзорной деятельности </a:t>
            </a:r>
            <a:br>
              <a:rPr lang="ru-RU" sz="1400" b="1" kern="0" dirty="0">
                <a:solidFill>
                  <a:prstClr val="white"/>
                </a:solidFill>
              </a:rPr>
            </a:br>
            <a:r>
              <a:rPr lang="ru-RU" sz="1400" b="1" kern="0" dirty="0">
                <a:solidFill>
                  <a:prstClr val="white"/>
                </a:solidFill>
              </a:rPr>
              <a:t>МЧС России Законом НЕ ПРЕДУСМОТРЕНО</a:t>
            </a:r>
          </a:p>
        </p:txBody>
      </p:sp>
      <p:pic>
        <p:nvPicPr>
          <p:cNvPr id="594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92" y="5470445"/>
            <a:ext cx="947062" cy="55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5412699" y="5312858"/>
            <a:ext cx="6605476" cy="94804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FF0000"/>
              </a:gs>
              <a:gs pos="11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Разработка МЧС России:</a:t>
            </a:r>
          </a:p>
          <a:p>
            <a:pPr marL="171450" indent="-171450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проекта приказа по обучению мерам пожарной безопасности  с учетом положений </a:t>
            </a:r>
          </a:p>
          <a:p>
            <a:pPr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     Федерального закона от 29.12.2012 № 273-ФЗ ;</a:t>
            </a:r>
          </a:p>
          <a:p>
            <a:pPr marL="171450" indent="-171450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проекта приказа об утверждении типовых дополнительных профессиональных программ </a:t>
            </a:r>
          </a:p>
        </p:txBody>
      </p:sp>
      <p:pic>
        <p:nvPicPr>
          <p:cNvPr id="594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93068" y="1213708"/>
            <a:ext cx="9667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915678"/>
            <a:ext cx="8731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1444316"/>
            <a:ext cx="9080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</p:spPr>
        <p:txBody>
          <a:bodyPr/>
          <a:lstStyle/>
          <a:p>
            <a:pPr>
              <a:defRPr/>
            </a:pPr>
            <a:fld id="{0AF081DC-DCEA-47FD-AC8D-6C00CF9452B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46" name="Заголовок 2"/>
          <p:cNvSpPr txBox="1">
            <a:spLocks/>
          </p:cNvSpPr>
          <p:nvPr/>
        </p:nvSpPr>
        <p:spPr bwMode="auto">
          <a:xfrm>
            <a:off x="7928264" y="105649"/>
            <a:ext cx="298219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551" tIns="31263" rIns="62551" bIns="31263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altLang="ru-RU" sz="2400" dirty="0"/>
              <a:t>до 1 марта 2022 года </a:t>
            </a:r>
          </a:p>
        </p:txBody>
      </p:sp>
      <p:pic>
        <p:nvPicPr>
          <p:cNvPr id="59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21" y="2328773"/>
            <a:ext cx="843423" cy="44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4586754"/>
            <a:ext cx="1041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293813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2"/>
          <p:cNvSpPr>
            <a:spLocks noGrp="1"/>
          </p:cNvSpPr>
          <p:nvPr>
            <p:ph type="title"/>
          </p:nvPr>
        </p:nvSpPr>
        <p:spPr bwMode="auto">
          <a:xfrm>
            <a:off x="492919" y="94875"/>
            <a:ext cx="7206745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1400" dirty="0"/>
              <a:t>ОБУЧЕНИЕ МЕРАМ ПОЖАРНОЙ БЕЗОПАСНОСТИ ЛИЦ, ОСУЩЕСТВЛЯЮЩИХ </a:t>
            </a:r>
            <a:br>
              <a:rPr lang="ru-RU" altLang="ru-RU" sz="1400" dirty="0"/>
            </a:br>
            <a:r>
              <a:rPr lang="ru-RU" altLang="ru-RU" sz="1400" dirty="0"/>
              <a:t>ТРУДОВУЮ ИЛИ СЛУЖЕБНУЮ ДЕЯТЕЛЬНОСТЬ В ОРГАНИЗАЦИИ</a:t>
            </a:r>
          </a:p>
        </p:txBody>
      </p:sp>
      <p:sp>
        <p:nvSpPr>
          <p:cNvPr id="59396" name="AutoShape 14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7" name="AutoShape 16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8" name="AutoShape 18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9" name="AutoShape 20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0" name="AutoShape 22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1" name="AutoShape 24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2" name="AutoShape 43" descr="https://about-planet.ru/images/severnaya_amerika/priroda/vulkan_mauna_loa/vulkan-mauna-l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3" name="AutoShape 2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4" name="AutoShape 4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5" name="AutoShape 7" descr="https://government.consultant.ru/files/3721141/preview/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6" name="AutoShape 14" descr="https://government.consultant.ru/files/3721141/preview/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7" name="AutoShape 2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8" name="AutoShape 4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3899" y="905204"/>
            <a:ext cx="2225719" cy="39143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B4DCFA">
                  <a:lumMod val="24000"/>
                </a:srgbClr>
              </a:gs>
              <a:gs pos="28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Федеральный закон </a:t>
            </a:r>
            <a:br>
              <a:rPr lang="ru-RU" sz="1200" b="1" kern="0" dirty="0">
                <a:solidFill>
                  <a:prstClr val="white"/>
                </a:solidFill>
              </a:rPr>
            </a:br>
            <a:r>
              <a:rPr lang="ru-RU" sz="1200" b="1" kern="0" dirty="0">
                <a:solidFill>
                  <a:prstClr val="white"/>
                </a:solidFill>
              </a:rPr>
              <a:t>от 21.12.1994 № 69-ФЗ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 «О пожарной безопасности» </a:t>
            </a:r>
          </a:p>
          <a:p>
            <a:pPr algn="ctr" defTabSz="1543277">
              <a:defRPr/>
            </a:pPr>
            <a:endParaRPr lang="ru-RU" sz="800" b="1" kern="0" dirty="0">
              <a:solidFill>
                <a:prstClr val="white"/>
              </a:solidFill>
            </a:endParaRP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Правила противопожарного режима 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в Российской Федерации, 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утверждены постановлением Правительства Российской Федерации 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от 16.09.2020 № 1479</a:t>
            </a:r>
          </a:p>
          <a:p>
            <a:pPr algn="ctr" defTabSz="1543277">
              <a:defRPr/>
            </a:pPr>
            <a:r>
              <a:rPr lang="ru-RU" sz="800" b="1" kern="0" dirty="0">
                <a:solidFill>
                  <a:prstClr val="white"/>
                </a:solidFill>
              </a:rPr>
              <a:t> </a:t>
            </a:r>
          </a:p>
          <a:p>
            <a:pPr algn="ctr" defTabSz="1543277">
              <a:defRPr/>
            </a:pPr>
            <a:r>
              <a:rPr lang="ru-RU" sz="1600" b="1" u="sng" kern="0" dirty="0">
                <a:solidFill>
                  <a:prstClr val="white"/>
                </a:solidFill>
              </a:rPr>
              <a:t>Приказ МЧС России</a:t>
            </a:r>
          </a:p>
          <a:p>
            <a:pPr algn="ctr" defTabSz="1543277">
              <a:defRPr/>
            </a:pPr>
            <a:r>
              <a:rPr lang="ru-RU" sz="1600" b="1" u="sng" kern="0" dirty="0">
                <a:solidFill>
                  <a:prstClr val="white"/>
                </a:solidFill>
              </a:rPr>
              <a:t> от 12.12.2007 № 645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 «Об утверждении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 Норм пожарной безопасности «Обучение мерам пожарной безопасности работников организаций»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947270" y="887943"/>
            <a:ext cx="3779686" cy="82517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B4DCFA">
                  <a:lumMod val="24000"/>
                </a:srgbClr>
              </a:gs>
              <a:gs pos="28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300" b="1" kern="0" dirty="0">
                <a:solidFill>
                  <a:srgbClr val="FFC000"/>
                </a:solidFill>
              </a:rPr>
              <a:t>ОБУЧЕНИЕ МЕРАМ ПОЖАРНОЙ БЕЗОПАСНОСТИ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srgbClr val="FFC000"/>
                </a:solidFill>
              </a:rPr>
              <a:t>(статья 25 Федерального закона 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srgbClr val="FFC000"/>
                </a:solidFill>
              </a:rPr>
              <a:t>от 21.12.1994 № 69-ФЗ 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srgbClr val="FFC000"/>
                </a:solidFill>
              </a:rPr>
              <a:t>«О пожарной безопасности»)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63245" y="892976"/>
            <a:ext cx="4772811" cy="809632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B4DCFA">
                  <a:lumMod val="24000"/>
                </a:srgbClr>
              </a:gs>
              <a:gs pos="28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just" defTabSz="1543277">
              <a:defRPr/>
            </a:pPr>
            <a:r>
              <a:rPr lang="ru-RU" sz="1200" b="1" kern="0" dirty="0">
                <a:solidFill>
                  <a:srgbClr val="FFC000"/>
                </a:solidFill>
              </a:rPr>
              <a:t>по специальным программам : 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FFC000"/>
                </a:solidFill>
              </a:rPr>
              <a:t>противопожарного инструктажа, 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FFC000"/>
                </a:solidFill>
              </a:rPr>
              <a:t>пожарно-технического минимума с отрывом от производства</a:t>
            </a:r>
          </a:p>
          <a:p>
            <a:pPr algn="just" defTabSz="1543277">
              <a:defRPr/>
            </a:pPr>
            <a:r>
              <a:rPr lang="ru-RU" sz="1200" b="1" kern="0" dirty="0">
                <a:solidFill>
                  <a:srgbClr val="FFC000"/>
                </a:solidFill>
              </a:rPr>
              <a:t>     и без отрыва от производства непосредственно в организации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019071" y="1764873"/>
            <a:ext cx="8016985" cy="1019420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kern="0" dirty="0">
                <a:solidFill>
                  <a:srgbClr val="7030A0"/>
                </a:solidFill>
              </a:rPr>
              <a:t>образовательные учреждения пожарно-технического профиля, учебные центры федеральной противопожарной службы МЧС России, учебно-методические центры по гражданской обороне и чрезвычайным ситуациям субъектов Российской Федерации, территориальные подразделения Государственной противопожарной службы МЧС России;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kern="0" dirty="0">
                <a:solidFill>
                  <a:srgbClr val="7030A0"/>
                </a:solidFill>
              </a:rPr>
              <a:t>организации, </a:t>
            </a:r>
            <a:r>
              <a:rPr lang="ru-RU" sz="1200" b="1" kern="0" dirty="0">
                <a:solidFill>
                  <a:srgbClr val="7030A0"/>
                </a:solidFill>
              </a:rPr>
              <a:t>оказывающие в установленном порядке услуги по обучению </a:t>
            </a:r>
            <a:r>
              <a:rPr lang="ru-RU" sz="1200" kern="0" dirty="0">
                <a:solidFill>
                  <a:srgbClr val="7030A0"/>
                </a:solidFill>
              </a:rPr>
              <a:t>населения мерам пожарной безопасности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494197" y="1872496"/>
            <a:ext cx="1132472" cy="596485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00" b="1" kern="0" dirty="0">
                <a:solidFill>
                  <a:srgbClr val="7030A0"/>
                </a:solidFill>
              </a:rPr>
              <a:t>Осуществляют обучение: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483565" y="2844663"/>
            <a:ext cx="2237294" cy="868159"/>
          </a:xfrm>
          <a:prstGeom prst="roundRect">
            <a:avLst>
              <a:gd name="adj" fmla="val 0"/>
            </a:avLst>
          </a:prstGeom>
          <a:solidFill>
            <a:srgbClr val="FF9393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00" b="1" kern="0" dirty="0">
                <a:solidFill>
                  <a:srgbClr val="7030A0"/>
                </a:solidFill>
              </a:rPr>
              <a:t>Руководитель организации либо лицо, назначенное ответственным за обеспечение пожарной безопасности: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60615" y="2845598"/>
            <a:ext cx="6975441" cy="868159"/>
          </a:xfrm>
          <a:prstGeom prst="roundRect">
            <a:avLst>
              <a:gd name="adj" fmla="val 0"/>
            </a:avLst>
          </a:prstGeom>
          <a:solidFill>
            <a:srgbClr val="FF9393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7030A0"/>
                </a:solidFill>
              </a:rPr>
              <a:t>утверждает порядок и сроки обучения </a:t>
            </a:r>
            <a:r>
              <a:rPr lang="ru-RU" sz="1200" kern="0" dirty="0">
                <a:solidFill>
                  <a:srgbClr val="7030A0"/>
                </a:solidFill>
              </a:rPr>
              <a:t>лиц мерам пожарной безопасности с учетом требований приказа МЧС России № 645;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7030A0"/>
                </a:solidFill>
              </a:rPr>
              <a:t>утверждает специальные программы </a:t>
            </a:r>
            <a:r>
              <a:rPr lang="ru-RU" sz="1200" kern="0" dirty="0">
                <a:solidFill>
                  <a:srgbClr val="7030A0"/>
                </a:solidFill>
              </a:rPr>
              <a:t>противопожарного инструктажа и пожарно-технического минимума, разработанные в соответствии с положениями приказа МЧС России № 645 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476349" y="5211284"/>
            <a:ext cx="1550745" cy="934005"/>
          </a:xfrm>
          <a:prstGeom prst="roundRect">
            <a:avLst>
              <a:gd name="adj" fmla="val 0"/>
            </a:avLst>
          </a:prstGeom>
          <a:gradFill flip="none" rotWithShape="1">
            <a:gsLst>
              <a:gs pos="99000">
                <a:srgbClr val="FF0000"/>
              </a:gs>
              <a:gs pos="14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prstClr val="white"/>
                </a:solidFill>
              </a:rPr>
              <a:t>ПРАВОВЫЕ КОЛЛИЗИИ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491586" y="3899926"/>
            <a:ext cx="1535508" cy="7267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FFC000"/>
              </a:gs>
              <a:gs pos="4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 Органы государственного пожарного надзора: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451360" y="3776504"/>
            <a:ext cx="7602095" cy="104308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FFC000"/>
              </a:gs>
              <a:gs pos="12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92088" indent="-192088" defTabSz="1543277">
              <a:buFont typeface="Wingdings" panose="05000000000000000000" pitchFamily="2" charset="2"/>
              <a:buChar char="Ø"/>
              <a:defRPr/>
            </a:pPr>
            <a:r>
              <a:rPr lang="ru-RU" sz="1200" kern="0" dirty="0">
                <a:solidFill>
                  <a:prstClr val="white"/>
                </a:solidFill>
              </a:rPr>
              <a:t>осуществляют </a:t>
            </a:r>
            <a:r>
              <a:rPr lang="ru-RU" sz="1200" b="1" kern="0" dirty="0">
                <a:solidFill>
                  <a:prstClr val="white"/>
                </a:solidFill>
              </a:rPr>
              <a:t>контроль за организацией обучения </a:t>
            </a:r>
            <a:r>
              <a:rPr lang="ru-RU" sz="1200" kern="0" dirty="0">
                <a:solidFill>
                  <a:prstClr val="white"/>
                </a:solidFill>
              </a:rPr>
              <a:t>мерам пожарной безопасности работников организаций;</a:t>
            </a:r>
          </a:p>
          <a:p>
            <a:pPr marL="192088" indent="-192088" defTabSz="1543277">
              <a:buFont typeface="Wingdings" panose="05000000000000000000" pitchFamily="2" charset="2"/>
              <a:buChar char="Ø"/>
              <a:defRPr/>
            </a:pPr>
            <a:r>
              <a:rPr lang="ru-RU" sz="1200" kern="0" dirty="0">
                <a:solidFill>
                  <a:prstClr val="white"/>
                </a:solidFill>
              </a:rPr>
              <a:t>проводят </a:t>
            </a:r>
            <a:r>
              <a:rPr lang="ru-RU" sz="1200" b="1" kern="0" dirty="0">
                <a:solidFill>
                  <a:prstClr val="white"/>
                </a:solidFill>
              </a:rPr>
              <a:t>согласование специальных программ </a:t>
            </a:r>
            <a:r>
              <a:rPr lang="ru-RU" sz="1200" kern="0" dirty="0">
                <a:solidFill>
                  <a:prstClr val="white"/>
                </a:solidFill>
              </a:rPr>
              <a:t>организаций;</a:t>
            </a:r>
          </a:p>
          <a:p>
            <a:pPr marL="192088" indent="-192088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выявляют недостаточность знаний </a:t>
            </a:r>
            <a:r>
              <a:rPr lang="ru-RU" sz="1200" kern="0" dirty="0">
                <a:solidFill>
                  <a:prstClr val="white"/>
                </a:solidFill>
              </a:rPr>
              <a:t>у работников организации при осуществлении мероприятий по надзору;</a:t>
            </a:r>
          </a:p>
          <a:p>
            <a:pPr marL="192088" indent="-192088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проводят внеочередную проверку знаний </a:t>
            </a:r>
            <a:r>
              <a:rPr lang="ru-RU" sz="1200" kern="0" dirty="0">
                <a:solidFill>
                  <a:prstClr val="white"/>
                </a:solidFill>
              </a:rPr>
              <a:t>требований пожарной безопасности работников организации  при осуществлении мероприятий по надзору 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451359" y="4865042"/>
            <a:ext cx="7602096" cy="15500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FF0000"/>
              </a:gs>
              <a:gs pos="11000">
                <a:srgbClr val="B4DCFA">
                  <a:lumMod val="50000"/>
                </a:srgbClr>
              </a:gs>
              <a:gs pos="0">
                <a:srgbClr val="B4DCFA">
                  <a:lumMod val="72000"/>
                </a:srgbClr>
              </a:gs>
            </a:gsLst>
            <a:lin ang="2700000" scaled="1"/>
            <a:tileRect/>
          </a:gra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не соответствует в части обучения по дополнительным профессиональным программам  положениям Федерального закона от 29.12.2012 № 273-ФЗ  «Об образовании в Российской Федерации»;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не соответствует в части использования понятия «пожарно-технический минимум» положениям Федерального закона от 21.12.1994 № 69-ФЗ «О пожарной безопасности»;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противоречит нормам Положения о ФГПН, утвержденного постановлением Правительства</a:t>
            </a:r>
            <a:br>
              <a:rPr lang="ru-RU" sz="1200" b="1" kern="0" dirty="0">
                <a:solidFill>
                  <a:prstClr val="white"/>
                </a:solidFill>
              </a:rPr>
            </a:br>
            <a:r>
              <a:rPr lang="ru-RU" sz="1200" b="1" kern="0" dirty="0">
                <a:solidFill>
                  <a:prstClr val="white"/>
                </a:solidFill>
              </a:rPr>
              <a:t> Российской Федерации от 12.04.2012 № 290, в части осуществления органами ГПН контроля</a:t>
            </a:r>
            <a:br>
              <a:rPr lang="ru-RU" sz="1200" b="1" kern="0" dirty="0">
                <a:solidFill>
                  <a:prstClr val="white"/>
                </a:solidFill>
              </a:rPr>
            </a:br>
            <a:r>
              <a:rPr lang="ru-RU" sz="1200" b="1" kern="0" dirty="0">
                <a:solidFill>
                  <a:prstClr val="white"/>
                </a:solidFill>
              </a:rPr>
              <a:t>за организацией обучения мерам пожарной безопасности работников организаций; 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prstClr val="white"/>
                </a:solidFill>
              </a:rPr>
              <a:t>отсутствуют единые требования по подготовке дополнительных профессиональных программ </a:t>
            </a:r>
          </a:p>
        </p:txBody>
      </p:sp>
      <p:pic>
        <p:nvPicPr>
          <p:cNvPr id="594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28568" y="1153465"/>
            <a:ext cx="835404" cy="40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77" y="1086214"/>
            <a:ext cx="845705" cy="47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</p:spPr>
        <p:txBody>
          <a:bodyPr/>
          <a:lstStyle/>
          <a:p>
            <a:pPr>
              <a:defRPr/>
            </a:pPr>
            <a:fld id="{0AF081DC-DCEA-47FD-AC8D-6C00CF9452B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44" name="Рисунок 43" descr="Виды обучения работников мерам пожарной безопасности | документаци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" y="4909341"/>
            <a:ext cx="1519506" cy="146144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Заголовок 2"/>
          <p:cNvSpPr txBox="1">
            <a:spLocks/>
          </p:cNvSpPr>
          <p:nvPr/>
        </p:nvSpPr>
        <p:spPr bwMode="auto">
          <a:xfrm>
            <a:off x="7928264" y="105649"/>
            <a:ext cx="298219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551" tIns="31263" rIns="62551" bIns="31263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altLang="ru-RU" sz="2400" dirty="0">
                <a:solidFill>
                  <a:prstClr val="white"/>
                </a:solidFill>
              </a:rPr>
              <a:t>до 1 марта 2022 года </a:t>
            </a:r>
          </a:p>
        </p:txBody>
      </p:sp>
      <p:pic>
        <p:nvPicPr>
          <p:cNvPr id="594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40" y="1927056"/>
            <a:ext cx="61436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16" y="2983966"/>
            <a:ext cx="642155" cy="55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16" y="3969971"/>
            <a:ext cx="797773" cy="54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4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34" y="5337161"/>
            <a:ext cx="705284" cy="54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644297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14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7" name="AutoShape 16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8" name="AutoShape 18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9" name="AutoShape 20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0" name="AutoShape 22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1" name="AutoShape 24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2" name="AutoShape 43" descr="https://about-planet.ru/images/severnaya_amerika/priroda/vulkan_mauna_loa/vulkan-mauna-l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3" name="AutoShape 2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4" name="AutoShape 4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5" name="AutoShape 7" descr="https://government.consultant.ru/files/3721141/preview/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6" name="AutoShape 14" descr="https://government.consultant.ru/files/3721141/preview/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7" name="AutoShape 2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8" name="AutoShape 4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</p:spPr>
        <p:txBody>
          <a:bodyPr/>
          <a:lstStyle/>
          <a:p>
            <a:pPr>
              <a:defRPr/>
            </a:pPr>
            <a:fld id="{0AF081DC-DCEA-47FD-AC8D-6C00CF9452B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71600" y="5796580"/>
            <a:ext cx="10641630" cy="4747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мерам пожарной безопасности работников предприятий </a:t>
            </a:r>
            <a:r>
              <a:rPr lang="ru-RU" sz="10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администрацией (собственниками) этих предприятий в соответствии с Правилами пожарной безопасности в Российской Федерации.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371600" y="2684497"/>
            <a:ext cx="10641630" cy="9701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мерам пожарной безопасности лиц, осуществляющих трудовую или служебную деятельность в организациях, проводится </a:t>
            </a:r>
            <a:r>
              <a:rPr lang="ru-RU" sz="10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программам противопожарного инструктажа и (или) </a:t>
            </a: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пожарно-технического минимума</a:t>
            </a:r>
            <a:r>
              <a:rPr lang="ru-RU" sz="10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Порядок, виды, сроки обучения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лиц, осуществляющих трудовую или служебную деятельность в организациях, мерам пожарной безопасности, а также </a:t>
            </a:r>
            <a:r>
              <a:rPr lang="ru-RU" sz="10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содержанию </a:t>
            </a: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дополнительного профессионального образования (программ пожарно-технического минимума</a:t>
            </a:r>
            <a:r>
              <a:rPr lang="ru-RU" sz="1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10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их утверждения и согласования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определяются федеральным органом исполнительной власти, уполномоченным на решение задач в области пожарной безопасности.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371600" y="897801"/>
            <a:ext cx="10641630" cy="1428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мерам пожарной безопасности лиц, осуществляющих трудовую или служебную деятельность в организациях, проводится </a:t>
            </a:r>
            <a:r>
              <a:rPr lang="ru-RU" sz="10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программам противопожарного инструктажа,</a:t>
            </a:r>
            <a:r>
              <a:rPr lang="ru-RU" sz="1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дополнительным профессиональным программам</a:t>
            </a:r>
            <a:r>
              <a:rPr lang="ru-RU" sz="10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Порядок, виды, сроки обучения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лиц, осуществляющих трудовую или служебную деятельность в организациях </a:t>
            </a:r>
            <a:r>
              <a:rPr lang="ru-RU" sz="10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программам противопожарного инструктажа, а также требования к содержанию указанных программ, порядок их утверждения и согласования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определяются федеральным органом исполнительной власти, уполномоченным на решение задач в области пожарной безопасности.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профессиональное образование в области пожарной безопасности осуществляется в соответствии с законодательством Российской Федерации об образовании.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 лиц, проходящих обучение по дополнительным профессиональным программам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определяются федеральным органом исполнительной власти, уполномоченным на решение задач в области пожарной безопасности.</a:t>
            </a:r>
          </a:p>
        </p:txBody>
      </p: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00824" y="67233"/>
            <a:ext cx="279518" cy="1112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117763" y="2995720"/>
            <a:ext cx="1096821" cy="4105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28.05.2017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100-ФЗ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12856" y="1045216"/>
            <a:ext cx="1101728" cy="6542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25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редакции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федеральных законов: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12856" y="4205102"/>
            <a:ext cx="1101728" cy="4090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30.12.2015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448-ФЗ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12856" y="5831047"/>
            <a:ext cx="1101728" cy="4057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21</a:t>
            </a:r>
            <a:r>
              <a:rPr lang="pt-BR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pt-BR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1994</a:t>
            </a:r>
            <a:r>
              <a:rPr lang="pt-BR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69-ФЗ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371600" y="4010639"/>
            <a:ext cx="10641630" cy="7352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мерам пожарной безопасности работников организаций проводится </a:t>
            </a:r>
            <a:r>
              <a:rPr lang="ru-RU" sz="10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программам противопожарного инструктажа и (или) </a:t>
            </a: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пожарно-технического минимума</a:t>
            </a:r>
            <a:r>
              <a:rPr lang="ru-RU" sz="1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0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Порядок, виды, сроки обучения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 организаций мерам пожарной безопасности, а также </a:t>
            </a:r>
            <a:r>
              <a:rPr lang="ru-RU" sz="10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содержанию </a:t>
            </a:r>
            <a:r>
              <a:rPr lang="ru-RU" sz="1000" b="1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профессионального обучения</a:t>
            </a:r>
            <a:r>
              <a:rPr lang="ru-RU" sz="1000" u="sng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порядок их утверждения и согласования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определяются федеральным органом исполнительной власти, уполномоченным на решение задач в области пожарной безопасности.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7608" y="73762"/>
            <a:ext cx="10808778" cy="699839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Эволюция требований к обучению мерам пожарной безопасности </a:t>
            </a:r>
            <a:br>
              <a:rPr lang="ru-RU" sz="2000" dirty="0"/>
            </a:br>
            <a:r>
              <a:rPr lang="ru-RU" sz="2000" dirty="0"/>
              <a:t>в статье 25 Федерального закона от 21.12.1994 № 69-ФЗ «О пожарной безопасности»</a:t>
            </a:r>
          </a:p>
        </p:txBody>
      </p:sp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84719" y="-1703870"/>
            <a:ext cx="311727" cy="1112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84719" y="-3052730"/>
            <a:ext cx="311727" cy="1112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117400" y="1764210"/>
            <a:ext cx="1101728" cy="3796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11.06.2021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170-ФЗ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002934" y="5129183"/>
            <a:ext cx="6951557" cy="3019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Изменения, вносимые федеральными законами от 22.08.2004 N 122-ФЗ, от 09.11.2009 N 247-ФЗ</a:t>
            </a:r>
          </a:p>
        </p:txBody>
      </p:sp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84972" y="-593576"/>
            <a:ext cx="311221" cy="1112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391958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14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7" name="AutoShape 16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8" name="AutoShape 18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9" name="AutoShape 20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0" name="AutoShape 22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1" name="AutoShape 24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2" name="AutoShape 43" descr="https://about-planet.ru/images/severnaya_amerika/priroda/vulkan_mauna_loa/vulkan-mauna-l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3" name="AutoShape 2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4" name="AutoShape 4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5" name="AutoShape 7" descr="https://government.consultant.ru/files/3721141/preview/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6" name="AutoShape 14" descr="https://government.consultant.ru/files/3721141/preview/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7" name="AutoShape 2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8" name="AutoShape 4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</p:spPr>
        <p:txBody>
          <a:bodyPr/>
          <a:lstStyle/>
          <a:p>
            <a:pPr>
              <a:defRPr/>
            </a:pPr>
            <a:fld id="{0AF081DC-DCEA-47FD-AC8D-6C00CF9452B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00400" y="5085400"/>
            <a:ext cx="8812830" cy="12591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1.1.4. Все работники предприятий должны допускаться к работе только после прохождения противопожарного инструктажа, а при изменении специфики работы проходить дополнительное обучение по предупреждению и тушению возможных пожаров в порядке, установленном руководителем.  …</a:t>
            </a:r>
          </a:p>
          <a:p>
            <a:pPr indent="342900" algn="just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1.2.3. На каждом предприятии </a:t>
            </a: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приказом (инструкцией)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должен быть установлен соответствующий их пожарной опасности противопожарный режим, в том числе: …</a:t>
            </a:r>
          </a:p>
          <a:p>
            <a:pPr lvl="0" indent="342900" algn="just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 </a:t>
            </a: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</a:t>
            </a:r>
            <a:r>
              <a:rPr lang="ru-RU" sz="1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сроки прохождения </a:t>
            </a: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противопожарного инструктажа и занятий по пожарно-техническому минимуму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назначены ответственные за их проведение.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200400" y="2202872"/>
            <a:ext cx="8902216" cy="10014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Лица допускаются к работе на объекте только после прохождения обучения мерам пожарной безопасности.</a:t>
            </a:r>
          </a:p>
          <a:p>
            <a:pPr indent="342900" algn="just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лиц мерам пожарной безопасности осуществляется путем проведения </a:t>
            </a: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противопожарного инструктажа и прохождения пожарно-технического минимума.</a:t>
            </a:r>
          </a:p>
          <a:p>
            <a:pPr indent="342900" algn="just">
              <a:lnSpc>
                <a:spcPct val="107000"/>
              </a:lnSpc>
            </a:pP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сроки проведения </a:t>
            </a: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противопожарного инструктажа и прохождения пожарно-технического минимума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определяются</a:t>
            </a: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руководителем организации.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 мерам пожарной безопасности осуществляется в соответствии с нормативными документами по пожарной безопасности.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200400" y="897802"/>
            <a:ext cx="8889032" cy="941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Лица допускаются к работе на объекте защиты только после прохождения обучения мерам пожарной безопасности.</a:t>
            </a:r>
          </a:p>
          <a:p>
            <a:pPr indent="342900" algn="just">
              <a:lnSpc>
                <a:spcPct val="107000"/>
              </a:lnSpc>
            </a:pP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лиц мерам пожарной безопасности осуществляется </a:t>
            </a: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программам противопожарного инструктажа или программам дополнительного профессионального образования</a:t>
            </a:r>
            <a:r>
              <a:rPr lang="ru-RU" sz="1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342900" algn="just">
              <a:lnSpc>
                <a:spcPct val="107000"/>
              </a:lnSpc>
            </a:pP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сроки обучения лиц мерам пожарной безопасности определяются</a:t>
            </a: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руководителем организации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требований нормативных правовых актов Российской Федерации.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12855" y="893618"/>
            <a:ext cx="2983635" cy="9455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ПРОТИВОПОЖАРНОГО РЕЖИМА</a:t>
            </a:r>
          </a:p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РОССИЙСКОЙ ФЕДЕРАЦИИ</a:t>
            </a:r>
          </a:p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утверждены постановлением Правительства Российской Федерации</a:t>
            </a:r>
          </a:p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 16 сентября 2020 г. № 1479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187217" y="3528703"/>
            <a:ext cx="8902215" cy="12043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Все работники организаций должны допускаться к работе только после прохождения противопожарного инструктажа, а при изменении специфики работы проходить дополнительное обучение по предупреждению и тушению возможных пожаров в порядке, установленном руководителем.  …</a:t>
            </a:r>
          </a:p>
          <a:p>
            <a:pPr indent="342900" algn="just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В каждой организации </a:t>
            </a: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распорядительным документом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должен быть установлен соответствующий их пожарной опасности противопожарный режим, в том числе: …</a:t>
            </a:r>
          </a:p>
          <a:p>
            <a:pPr indent="342900" algn="just">
              <a:lnSpc>
                <a:spcPct val="107000"/>
              </a:lnSpc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 </a:t>
            </a: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</a:t>
            </a:r>
            <a:r>
              <a:rPr lang="ru-RU" sz="10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сроки прохождения </a:t>
            </a:r>
            <a:r>
              <a:rPr lang="ru-RU" sz="10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противопожарного инструктажа и занятий по пожарно-техническому минимуму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назначены ответственные за их проведение.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7608" y="73762"/>
            <a:ext cx="10808778" cy="699839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Эволюция требований к обучению мерам пожарной безопасности</a:t>
            </a:r>
            <a:br>
              <a:rPr lang="ru-RU" sz="2000" dirty="0"/>
            </a:br>
            <a:r>
              <a:rPr lang="ru-RU" sz="2000" dirty="0"/>
              <a:t>в Правилах противопожарного режима (Правилах пожарной безопасности)</a:t>
            </a:r>
          </a:p>
        </p:txBody>
      </p:sp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84718" y="-2201836"/>
            <a:ext cx="311727" cy="1112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84719" y="-3496485"/>
            <a:ext cx="311727" cy="1112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26495" y="-652851"/>
            <a:ext cx="311221" cy="1112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12855" y="2243414"/>
            <a:ext cx="2983635" cy="9270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ПРОТИВОПОЖАРНОГО РЕЖИМА</a:t>
            </a:r>
          </a:p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РОССИЙСКОЙ ФЕДЕРАЦИИ</a:t>
            </a:r>
          </a:p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утверждены постановлением Правительства Российской Федерации</a:t>
            </a:r>
          </a:p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25 апреля 2012 г. № 390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12854" y="3664737"/>
            <a:ext cx="2983635" cy="979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10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ПОЖАРНОЙ БЕЗОПАСНОСТИ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РОССИЙСКОЙ ФЕДЕРАЦИИ</a:t>
            </a:r>
          </a:p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ППБ 01-03,</a:t>
            </a:r>
          </a:p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утверждены приказом МЧС России</a:t>
            </a:r>
          </a:p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 18.06.2003 № 313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12854" y="5251440"/>
            <a:ext cx="2983635" cy="9103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ПОЖАРНОЙ БЕЗОПАСНОСТИ</a:t>
            </a:r>
          </a:p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РОССИЙСКОЙ ФЕДЕРАЦИИ</a:t>
            </a:r>
          </a:p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ППБ-01-93,</a:t>
            </a:r>
          </a:p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введены в действие приказом МВД России от 14.12.1993 № 536</a:t>
            </a:r>
          </a:p>
        </p:txBody>
      </p:sp>
    </p:spTree>
    <p:extLst>
      <p:ext uri="{BB962C8B-B14F-4D97-AF65-F5344CB8AC3E}">
        <p14:creationId xmlns:p14="http://schemas.microsoft.com/office/powerpoint/2010/main" val="3426471393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14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7" name="AutoShape 16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8" name="AutoShape 18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9" name="AutoShape 20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0" name="AutoShape 22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1" name="AutoShape 24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2" name="AutoShape 43" descr="https://about-planet.ru/images/severnaya_amerika/priroda/vulkan_mauna_loa/vulkan-mauna-l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3" name="AutoShape 2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4" name="AutoShape 4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5" name="AutoShape 7" descr="https://government.consultant.ru/files/3721141/preview/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6" name="AutoShape 14" descr="https://government.consultant.ru/files/3721141/preview/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7" name="AutoShape 2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8" name="AutoShape 4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</p:spPr>
        <p:txBody>
          <a:bodyPr/>
          <a:lstStyle/>
          <a:p>
            <a:pPr>
              <a:defRPr/>
            </a:pPr>
            <a:fld id="{0AF081DC-DCEA-47FD-AC8D-6C00CF9452B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9992" y="162602"/>
            <a:ext cx="10808778" cy="44086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ОБУЧЕНИЕ МЕРАМ  ПОЖАРНОЙ БЕЗОПАСНОСТИ – СОСТАВЛЯЮЩАЯ СИСТЕМЫ ОХРАНЫ ТРУДА</a:t>
            </a:r>
          </a:p>
        </p:txBody>
      </p:sp>
      <p:pic>
        <p:nvPicPr>
          <p:cNvPr id="27" name="Рисунок 26" descr="Охрана труда и техника безопасности - главное в приёмке образовательных  организаци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86" y="1175143"/>
            <a:ext cx="3095812" cy="221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Пожарный минимум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148" y="1250567"/>
            <a:ext cx="2094908" cy="1812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Обучение безопасным методам работы и проверка знаний | Техника безопасности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86" y="3710035"/>
            <a:ext cx="5252615" cy="244138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Прямоугольник 30"/>
          <p:cNvSpPr/>
          <p:nvPr/>
        </p:nvSpPr>
        <p:spPr>
          <a:xfrm>
            <a:off x="155574" y="2109858"/>
            <a:ext cx="6432262" cy="9554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мерам пожарной безопасности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организованный процесс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формированию знаний, умений, навыков граждан в области обеспечения пожарной безопасности в системе общего, профессионального и дополнительного образования, в процессе трудовой и служебной деятельности, а также в повседневной жизни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5574" y="1555395"/>
            <a:ext cx="6432262" cy="5262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пожарной безопасности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действия по обеспечению пожарной безопасности, в том числе по выполнению требований пожарной безопасности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55574" y="5746173"/>
            <a:ext cx="6432262" cy="5507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Лица допускаются к работе на объекте защиты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после прохождения обучения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мерам пожарной безопасности.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683795" y="911013"/>
            <a:ext cx="5280585" cy="566390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spcAft>
                <a:spcPts val="0"/>
              </a:spcAft>
            </a:pPr>
            <a:r>
              <a:rPr lang="ru-RU" sz="1500" dirty="0"/>
              <a:t>Статья 1 Федерального закона от 21.12.1994 N 69-ФЗ</a:t>
            </a:r>
          </a:p>
          <a:p>
            <a:pPr algn="ctr">
              <a:spcAft>
                <a:spcPts val="0"/>
              </a:spcAft>
            </a:pPr>
            <a:r>
              <a:rPr lang="ru-RU" sz="1500" dirty="0"/>
              <a:t>«О пожарной безопасности»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683795" y="4482484"/>
            <a:ext cx="5280586" cy="1168490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Постановление Правительства Российской Федерации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от 16.09.2020 № 1479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 «Об утверждении Правил противопожарного режима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 в Российской Федерации», пункт 3</a:t>
            </a: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683794" y="3180380"/>
            <a:ext cx="5280585" cy="585476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spcAft>
                <a:spcPts val="0"/>
              </a:spcAft>
            </a:pPr>
            <a:r>
              <a:rPr lang="ru-RU" sz="1500" dirty="0"/>
              <a:t>Статья 37 Федерального закона от 21.12.1994 N 69-ФЗ</a:t>
            </a:r>
          </a:p>
          <a:p>
            <a:pPr algn="ctr">
              <a:spcAft>
                <a:spcPts val="0"/>
              </a:spcAft>
            </a:pPr>
            <a:r>
              <a:rPr lang="ru-RU" sz="1500" dirty="0"/>
              <a:t>«О пожарной безопасности»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55574" y="3840273"/>
            <a:ext cx="6432262" cy="5262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 организации обязаны разрабатывать и осуществлять меры пожарной безопасности;</a:t>
            </a:r>
          </a:p>
        </p:txBody>
      </p:sp>
    </p:spTree>
    <p:extLst>
      <p:ext uri="{BB962C8B-B14F-4D97-AF65-F5344CB8AC3E}">
        <p14:creationId xmlns:p14="http://schemas.microsoft.com/office/powerpoint/2010/main" val="839263037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4"/>
          <p:cNvGrpSpPr>
            <a:grpSpLocks noChangeAspect="1"/>
          </p:cNvGrpSpPr>
          <p:nvPr/>
        </p:nvGrpSpPr>
        <p:grpSpPr bwMode="auto">
          <a:xfrm>
            <a:off x="11222980" y="44314"/>
            <a:ext cx="720353" cy="734775"/>
            <a:chOff x="179" y="1568"/>
            <a:chExt cx="1448" cy="1981"/>
          </a:xfrm>
          <a:solidFill>
            <a:schemeClr val="bg1"/>
          </a:solidFill>
        </p:grpSpPr>
        <p:sp>
          <p:nvSpPr>
            <p:cNvPr id="158" name="Freeform 5"/>
            <p:cNvSpPr>
              <a:spLocks/>
            </p:cNvSpPr>
            <p:nvPr/>
          </p:nvSpPr>
          <p:spPr bwMode="auto">
            <a:xfrm>
              <a:off x="1145" y="1960"/>
              <a:ext cx="185" cy="103"/>
            </a:xfrm>
            <a:custGeom>
              <a:avLst/>
              <a:gdLst>
                <a:gd name="T0" fmla="*/ 1658 w 1662"/>
                <a:gd name="T1" fmla="*/ 284 h 931"/>
                <a:gd name="T2" fmla="*/ 1662 w 1662"/>
                <a:gd name="T3" fmla="*/ 245 h 931"/>
                <a:gd name="T4" fmla="*/ 1658 w 1662"/>
                <a:gd name="T5" fmla="*/ 210 h 931"/>
                <a:gd name="T6" fmla="*/ 1647 w 1662"/>
                <a:gd name="T7" fmla="*/ 179 h 931"/>
                <a:gd name="T8" fmla="*/ 1631 w 1662"/>
                <a:gd name="T9" fmla="*/ 150 h 931"/>
                <a:gd name="T10" fmla="*/ 1608 w 1662"/>
                <a:gd name="T11" fmla="*/ 126 h 931"/>
                <a:gd name="T12" fmla="*/ 1583 w 1662"/>
                <a:gd name="T13" fmla="*/ 103 h 931"/>
                <a:gd name="T14" fmla="*/ 1553 w 1662"/>
                <a:gd name="T15" fmla="*/ 84 h 931"/>
                <a:gd name="T16" fmla="*/ 1522 w 1662"/>
                <a:gd name="T17" fmla="*/ 68 h 931"/>
                <a:gd name="T18" fmla="*/ 1487 w 1662"/>
                <a:gd name="T19" fmla="*/ 53 h 931"/>
                <a:gd name="T20" fmla="*/ 1454 w 1662"/>
                <a:gd name="T21" fmla="*/ 42 h 931"/>
                <a:gd name="T22" fmla="*/ 1386 w 1662"/>
                <a:gd name="T23" fmla="*/ 24 h 931"/>
                <a:gd name="T24" fmla="*/ 1327 w 1662"/>
                <a:gd name="T25" fmla="*/ 13 h 931"/>
                <a:gd name="T26" fmla="*/ 1283 w 1662"/>
                <a:gd name="T27" fmla="*/ 8 h 931"/>
                <a:gd name="T28" fmla="*/ 1214 w 1662"/>
                <a:gd name="T29" fmla="*/ 2 h 931"/>
                <a:gd name="T30" fmla="*/ 1145 w 1662"/>
                <a:gd name="T31" fmla="*/ 0 h 931"/>
                <a:gd name="T32" fmla="*/ 1077 w 1662"/>
                <a:gd name="T33" fmla="*/ 0 h 931"/>
                <a:gd name="T34" fmla="*/ 1009 w 1662"/>
                <a:gd name="T35" fmla="*/ 3 h 931"/>
                <a:gd name="T36" fmla="*/ 39 w 1662"/>
                <a:gd name="T37" fmla="*/ 931 h 931"/>
                <a:gd name="T38" fmla="*/ 186 w 1662"/>
                <a:gd name="T39" fmla="*/ 881 h 931"/>
                <a:gd name="T40" fmla="*/ 331 w 1662"/>
                <a:gd name="T41" fmla="*/ 832 h 931"/>
                <a:gd name="T42" fmla="*/ 478 w 1662"/>
                <a:gd name="T43" fmla="*/ 783 h 931"/>
                <a:gd name="T44" fmla="*/ 625 w 1662"/>
                <a:gd name="T45" fmla="*/ 733 h 931"/>
                <a:gd name="T46" fmla="*/ 771 w 1662"/>
                <a:gd name="T47" fmla="*/ 684 h 931"/>
                <a:gd name="T48" fmla="*/ 918 w 1662"/>
                <a:gd name="T49" fmla="*/ 634 h 931"/>
                <a:gd name="T50" fmla="*/ 1065 w 1662"/>
                <a:gd name="T51" fmla="*/ 585 h 931"/>
                <a:gd name="T52" fmla="*/ 1210 w 1662"/>
                <a:gd name="T53" fmla="*/ 536 h 931"/>
                <a:gd name="T54" fmla="*/ 1276 w 1662"/>
                <a:gd name="T55" fmla="*/ 518 h 931"/>
                <a:gd name="T56" fmla="*/ 1348 w 1662"/>
                <a:gd name="T57" fmla="*/ 502 h 931"/>
                <a:gd name="T58" fmla="*/ 1384 w 1662"/>
                <a:gd name="T59" fmla="*/ 499 h 931"/>
                <a:gd name="T60" fmla="*/ 1415 w 1662"/>
                <a:gd name="T61" fmla="*/ 499 h 931"/>
                <a:gd name="T62" fmla="*/ 1442 w 1662"/>
                <a:gd name="T63" fmla="*/ 503 h 931"/>
                <a:gd name="T64" fmla="*/ 1453 w 1662"/>
                <a:gd name="T65" fmla="*/ 509 h 931"/>
                <a:gd name="T66" fmla="*/ 1463 w 1662"/>
                <a:gd name="T67" fmla="*/ 516 h 931"/>
                <a:gd name="T68" fmla="*/ 1472 w 1662"/>
                <a:gd name="T69" fmla="*/ 520 h 931"/>
                <a:gd name="T70" fmla="*/ 1478 w 1662"/>
                <a:gd name="T71" fmla="*/ 527 h 931"/>
                <a:gd name="T72" fmla="*/ 1488 w 1662"/>
                <a:gd name="T73" fmla="*/ 549 h 931"/>
                <a:gd name="T74" fmla="*/ 1494 w 1662"/>
                <a:gd name="T75" fmla="*/ 579 h 931"/>
                <a:gd name="T76" fmla="*/ 1496 w 1662"/>
                <a:gd name="T77" fmla="*/ 615 h 931"/>
                <a:gd name="T78" fmla="*/ 1494 w 1662"/>
                <a:gd name="T79" fmla="*/ 697 h 931"/>
                <a:gd name="T80" fmla="*/ 1493 w 1662"/>
                <a:gd name="T81" fmla="*/ 77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2" h="931">
                  <a:moveTo>
                    <a:pt x="1560" y="783"/>
                  </a:moveTo>
                  <a:lnTo>
                    <a:pt x="1658" y="284"/>
                  </a:lnTo>
                  <a:lnTo>
                    <a:pt x="1662" y="264"/>
                  </a:lnTo>
                  <a:lnTo>
                    <a:pt x="1662" y="245"/>
                  </a:lnTo>
                  <a:lnTo>
                    <a:pt x="1662" y="227"/>
                  </a:lnTo>
                  <a:lnTo>
                    <a:pt x="1658" y="210"/>
                  </a:lnTo>
                  <a:lnTo>
                    <a:pt x="1654" y="194"/>
                  </a:lnTo>
                  <a:lnTo>
                    <a:pt x="1647" y="179"/>
                  </a:lnTo>
                  <a:lnTo>
                    <a:pt x="1640" y="165"/>
                  </a:lnTo>
                  <a:lnTo>
                    <a:pt x="1631" y="150"/>
                  </a:lnTo>
                  <a:lnTo>
                    <a:pt x="1621" y="138"/>
                  </a:lnTo>
                  <a:lnTo>
                    <a:pt x="1608" y="126"/>
                  </a:lnTo>
                  <a:lnTo>
                    <a:pt x="1596" y="115"/>
                  </a:lnTo>
                  <a:lnTo>
                    <a:pt x="1583" y="103"/>
                  </a:lnTo>
                  <a:lnTo>
                    <a:pt x="1568" y="93"/>
                  </a:lnTo>
                  <a:lnTo>
                    <a:pt x="1553" y="84"/>
                  </a:lnTo>
                  <a:lnTo>
                    <a:pt x="1537" y="76"/>
                  </a:lnTo>
                  <a:lnTo>
                    <a:pt x="1522" y="68"/>
                  </a:lnTo>
                  <a:lnTo>
                    <a:pt x="1505" y="60"/>
                  </a:lnTo>
                  <a:lnTo>
                    <a:pt x="1487" y="53"/>
                  </a:lnTo>
                  <a:lnTo>
                    <a:pt x="1471" y="48"/>
                  </a:lnTo>
                  <a:lnTo>
                    <a:pt x="1454" y="42"/>
                  </a:lnTo>
                  <a:lnTo>
                    <a:pt x="1419" y="32"/>
                  </a:lnTo>
                  <a:lnTo>
                    <a:pt x="1386" y="24"/>
                  </a:lnTo>
                  <a:lnTo>
                    <a:pt x="1355" y="18"/>
                  </a:lnTo>
                  <a:lnTo>
                    <a:pt x="1327" y="13"/>
                  </a:lnTo>
                  <a:lnTo>
                    <a:pt x="1303" y="10"/>
                  </a:lnTo>
                  <a:lnTo>
                    <a:pt x="1283" y="8"/>
                  </a:lnTo>
                  <a:lnTo>
                    <a:pt x="1248" y="4"/>
                  </a:lnTo>
                  <a:lnTo>
                    <a:pt x="1214" y="2"/>
                  </a:lnTo>
                  <a:lnTo>
                    <a:pt x="1179" y="1"/>
                  </a:lnTo>
                  <a:lnTo>
                    <a:pt x="1145" y="0"/>
                  </a:lnTo>
                  <a:lnTo>
                    <a:pt x="1112" y="0"/>
                  </a:lnTo>
                  <a:lnTo>
                    <a:pt x="1077" y="0"/>
                  </a:lnTo>
                  <a:lnTo>
                    <a:pt x="1044" y="1"/>
                  </a:lnTo>
                  <a:lnTo>
                    <a:pt x="1009" y="3"/>
                  </a:lnTo>
                  <a:lnTo>
                    <a:pt x="0" y="897"/>
                  </a:lnTo>
                  <a:lnTo>
                    <a:pt x="39" y="931"/>
                  </a:lnTo>
                  <a:lnTo>
                    <a:pt x="112" y="907"/>
                  </a:lnTo>
                  <a:lnTo>
                    <a:pt x="186" y="881"/>
                  </a:lnTo>
                  <a:lnTo>
                    <a:pt x="259" y="857"/>
                  </a:lnTo>
                  <a:lnTo>
                    <a:pt x="331" y="832"/>
                  </a:lnTo>
                  <a:lnTo>
                    <a:pt x="405" y="808"/>
                  </a:lnTo>
                  <a:lnTo>
                    <a:pt x="478" y="783"/>
                  </a:lnTo>
                  <a:lnTo>
                    <a:pt x="551" y="758"/>
                  </a:lnTo>
                  <a:lnTo>
                    <a:pt x="625" y="733"/>
                  </a:lnTo>
                  <a:lnTo>
                    <a:pt x="698" y="709"/>
                  </a:lnTo>
                  <a:lnTo>
                    <a:pt x="771" y="684"/>
                  </a:lnTo>
                  <a:lnTo>
                    <a:pt x="845" y="659"/>
                  </a:lnTo>
                  <a:lnTo>
                    <a:pt x="918" y="634"/>
                  </a:lnTo>
                  <a:lnTo>
                    <a:pt x="992" y="609"/>
                  </a:lnTo>
                  <a:lnTo>
                    <a:pt x="1065" y="585"/>
                  </a:lnTo>
                  <a:lnTo>
                    <a:pt x="1137" y="560"/>
                  </a:lnTo>
                  <a:lnTo>
                    <a:pt x="1210" y="536"/>
                  </a:lnTo>
                  <a:lnTo>
                    <a:pt x="1242" y="527"/>
                  </a:lnTo>
                  <a:lnTo>
                    <a:pt x="1276" y="518"/>
                  </a:lnTo>
                  <a:lnTo>
                    <a:pt x="1312" y="509"/>
                  </a:lnTo>
                  <a:lnTo>
                    <a:pt x="1348" y="502"/>
                  </a:lnTo>
                  <a:lnTo>
                    <a:pt x="1366" y="500"/>
                  </a:lnTo>
                  <a:lnTo>
                    <a:pt x="1384" y="499"/>
                  </a:lnTo>
                  <a:lnTo>
                    <a:pt x="1399" y="498"/>
                  </a:lnTo>
                  <a:lnTo>
                    <a:pt x="1415" y="499"/>
                  </a:lnTo>
                  <a:lnTo>
                    <a:pt x="1429" y="500"/>
                  </a:lnTo>
                  <a:lnTo>
                    <a:pt x="1442" y="503"/>
                  </a:lnTo>
                  <a:lnTo>
                    <a:pt x="1448" y="506"/>
                  </a:lnTo>
                  <a:lnTo>
                    <a:pt x="1453" y="509"/>
                  </a:lnTo>
                  <a:lnTo>
                    <a:pt x="1458" y="512"/>
                  </a:lnTo>
                  <a:lnTo>
                    <a:pt x="1463" y="516"/>
                  </a:lnTo>
                  <a:lnTo>
                    <a:pt x="1467" y="517"/>
                  </a:lnTo>
                  <a:lnTo>
                    <a:pt x="1472" y="520"/>
                  </a:lnTo>
                  <a:lnTo>
                    <a:pt x="1475" y="524"/>
                  </a:lnTo>
                  <a:lnTo>
                    <a:pt x="1478" y="527"/>
                  </a:lnTo>
                  <a:lnTo>
                    <a:pt x="1484" y="537"/>
                  </a:lnTo>
                  <a:lnTo>
                    <a:pt x="1488" y="549"/>
                  </a:lnTo>
                  <a:lnTo>
                    <a:pt x="1492" y="563"/>
                  </a:lnTo>
                  <a:lnTo>
                    <a:pt x="1494" y="579"/>
                  </a:lnTo>
                  <a:lnTo>
                    <a:pt x="1495" y="596"/>
                  </a:lnTo>
                  <a:lnTo>
                    <a:pt x="1496" y="615"/>
                  </a:lnTo>
                  <a:lnTo>
                    <a:pt x="1495" y="655"/>
                  </a:lnTo>
                  <a:lnTo>
                    <a:pt x="1494" y="697"/>
                  </a:lnTo>
                  <a:lnTo>
                    <a:pt x="1493" y="740"/>
                  </a:lnTo>
                  <a:lnTo>
                    <a:pt x="1493" y="779"/>
                  </a:lnTo>
                  <a:lnTo>
                    <a:pt x="1560" y="78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159" name="Freeform 6"/>
            <p:cNvSpPr>
              <a:spLocks/>
            </p:cNvSpPr>
            <p:nvPr/>
          </p:nvSpPr>
          <p:spPr bwMode="auto">
            <a:xfrm>
              <a:off x="1202" y="2040"/>
              <a:ext cx="186" cy="65"/>
            </a:xfrm>
            <a:custGeom>
              <a:avLst/>
              <a:gdLst>
                <a:gd name="T0" fmla="*/ 64 w 1674"/>
                <a:gd name="T1" fmla="*/ 221 h 593"/>
                <a:gd name="T2" fmla="*/ 191 w 1674"/>
                <a:gd name="T3" fmla="*/ 238 h 593"/>
                <a:gd name="T4" fmla="*/ 314 w 1674"/>
                <a:gd name="T5" fmla="*/ 250 h 593"/>
                <a:gd name="T6" fmla="*/ 436 w 1674"/>
                <a:gd name="T7" fmla="*/ 258 h 593"/>
                <a:gd name="T8" fmla="*/ 553 w 1674"/>
                <a:gd name="T9" fmla="*/ 262 h 593"/>
                <a:gd name="T10" fmla="*/ 668 w 1674"/>
                <a:gd name="T11" fmla="*/ 262 h 593"/>
                <a:gd name="T12" fmla="*/ 779 w 1674"/>
                <a:gd name="T13" fmla="*/ 258 h 593"/>
                <a:gd name="T14" fmla="*/ 887 w 1674"/>
                <a:gd name="T15" fmla="*/ 249 h 593"/>
                <a:gd name="T16" fmla="*/ 991 w 1674"/>
                <a:gd name="T17" fmla="*/ 237 h 593"/>
                <a:gd name="T18" fmla="*/ 1094 w 1674"/>
                <a:gd name="T19" fmla="*/ 219 h 593"/>
                <a:gd name="T20" fmla="*/ 1191 w 1674"/>
                <a:gd name="T21" fmla="*/ 198 h 593"/>
                <a:gd name="T22" fmla="*/ 1287 w 1674"/>
                <a:gd name="T23" fmla="*/ 172 h 593"/>
                <a:gd name="T24" fmla="*/ 1379 w 1674"/>
                <a:gd name="T25" fmla="*/ 142 h 593"/>
                <a:gd name="T26" fmla="*/ 1467 w 1674"/>
                <a:gd name="T27" fmla="*/ 107 h 593"/>
                <a:gd name="T28" fmla="*/ 1553 w 1674"/>
                <a:gd name="T29" fmla="*/ 68 h 593"/>
                <a:gd name="T30" fmla="*/ 1634 w 1674"/>
                <a:gd name="T31" fmla="*/ 24 h 593"/>
                <a:gd name="T32" fmla="*/ 1664 w 1674"/>
                <a:gd name="T33" fmla="*/ 34 h 593"/>
                <a:gd name="T34" fmla="*/ 1634 w 1674"/>
                <a:gd name="T35" fmla="*/ 96 h 593"/>
                <a:gd name="T36" fmla="*/ 1595 w 1674"/>
                <a:gd name="T37" fmla="*/ 154 h 593"/>
                <a:gd name="T38" fmla="*/ 1546 w 1674"/>
                <a:gd name="T39" fmla="*/ 209 h 593"/>
                <a:gd name="T40" fmla="*/ 1489 w 1674"/>
                <a:gd name="T41" fmla="*/ 260 h 593"/>
                <a:gd name="T42" fmla="*/ 1423 w 1674"/>
                <a:gd name="T43" fmla="*/ 307 h 593"/>
                <a:gd name="T44" fmla="*/ 1349 w 1674"/>
                <a:gd name="T45" fmla="*/ 350 h 593"/>
                <a:gd name="T46" fmla="*/ 1268 w 1674"/>
                <a:gd name="T47" fmla="*/ 389 h 593"/>
                <a:gd name="T48" fmla="*/ 1180 w 1674"/>
                <a:gd name="T49" fmla="*/ 425 h 593"/>
                <a:gd name="T50" fmla="*/ 1086 w 1674"/>
                <a:gd name="T51" fmla="*/ 458 h 593"/>
                <a:gd name="T52" fmla="*/ 987 w 1674"/>
                <a:gd name="T53" fmla="*/ 487 h 593"/>
                <a:gd name="T54" fmla="*/ 881 w 1674"/>
                <a:gd name="T55" fmla="*/ 513 h 593"/>
                <a:gd name="T56" fmla="*/ 772 w 1674"/>
                <a:gd name="T57" fmla="*/ 536 h 593"/>
                <a:gd name="T58" fmla="*/ 659 w 1674"/>
                <a:gd name="T59" fmla="*/ 556 h 593"/>
                <a:gd name="T60" fmla="*/ 541 w 1674"/>
                <a:gd name="T61" fmla="*/ 573 h 593"/>
                <a:gd name="T62" fmla="*/ 421 w 1674"/>
                <a:gd name="T63" fmla="*/ 588 h 593"/>
                <a:gd name="T64" fmla="*/ 358 w 1674"/>
                <a:gd name="T65" fmla="*/ 583 h 593"/>
                <a:gd name="T66" fmla="*/ 353 w 1674"/>
                <a:gd name="T67" fmla="*/ 562 h 593"/>
                <a:gd name="T68" fmla="*/ 351 w 1674"/>
                <a:gd name="T69" fmla="*/ 531 h 593"/>
                <a:gd name="T70" fmla="*/ 348 w 1674"/>
                <a:gd name="T71" fmla="*/ 501 h 593"/>
                <a:gd name="T72" fmla="*/ 342 w 1674"/>
                <a:gd name="T73" fmla="*/ 480 h 593"/>
                <a:gd name="T74" fmla="*/ 332 w 1674"/>
                <a:gd name="T75" fmla="*/ 457 h 593"/>
                <a:gd name="T76" fmla="*/ 316 w 1674"/>
                <a:gd name="T77" fmla="*/ 434 h 593"/>
                <a:gd name="T78" fmla="*/ 291 w 1674"/>
                <a:gd name="T79" fmla="*/ 409 h 593"/>
                <a:gd name="T80" fmla="*/ 261 w 1674"/>
                <a:gd name="T81" fmla="*/ 384 h 593"/>
                <a:gd name="T82" fmla="*/ 207 w 1674"/>
                <a:gd name="T83" fmla="*/ 344 h 593"/>
                <a:gd name="T84" fmla="*/ 124 w 1674"/>
                <a:gd name="T85" fmla="*/ 290 h 593"/>
                <a:gd name="T86" fmla="*/ 40 w 1674"/>
                <a:gd name="T87" fmla="*/ 238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4" h="593">
                  <a:moveTo>
                    <a:pt x="0" y="211"/>
                  </a:moveTo>
                  <a:lnTo>
                    <a:pt x="64" y="221"/>
                  </a:lnTo>
                  <a:lnTo>
                    <a:pt x="128" y="230"/>
                  </a:lnTo>
                  <a:lnTo>
                    <a:pt x="191" y="238"/>
                  </a:lnTo>
                  <a:lnTo>
                    <a:pt x="253" y="244"/>
                  </a:lnTo>
                  <a:lnTo>
                    <a:pt x="314" y="250"/>
                  </a:lnTo>
                  <a:lnTo>
                    <a:pt x="376" y="254"/>
                  </a:lnTo>
                  <a:lnTo>
                    <a:pt x="436" y="258"/>
                  </a:lnTo>
                  <a:lnTo>
                    <a:pt x="495" y="261"/>
                  </a:lnTo>
                  <a:lnTo>
                    <a:pt x="553" y="262"/>
                  </a:lnTo>
                  <a:lnTo>
                    <a:pt x="611" y="263"/>
                  </a:lnTo>
                  <a:lnTo>
                    <a:pt x="668" y="262"/>
                  </a:lnTo>
                  <a:lnTo>
                    <a:pt x="724" y="261"/>
                  </a:lnTo>
                  <a:lnTo>
                    <a:pt x="779" y="258"/>
                  </a:lnTo>
                  <a:lnTo>
                    <a:pt x="834" y="254"/>
                  </a:lnTo>
                  <a:lnTo>
                    <a:pt x="887" y="249"/>
                  </a:lnTo>
                  <a:lnTo>
                    <a:pt x="940" y="243"/>
                  </a:lnTo>
                  <a:lnTo>
                    <a:pt x="991" y="237"/>
                  </a:lnTo>
                  <a:lnTo>
                    <a:pt x="1043" y="229"/>
                  </a:lnTo>
                  <a:lnTo>
                    <a:pt x="1094" y="219"/>
                  </a:lnTo>
                  <a:lnTo>
                    <a:pt x="1143" y="209"/>
                  </a:lnTo>
                  <a:lnTo>
                    <a:pt x="1191" y="198"/>
                  </a:lnTo>
                  <a:lnTo>
                    <a:pt x="1239" y="185"/>
                  </a:lnTo>
                  <a:lnTo>
                    <a:pt x="1287" y="172"/>
                  </a:lnTo>
                  <a:lnTo>
                    <a:pt x="1334" y="158"/>
                  </a:lnTo>
                  <a:lnTo>
                    <a:pt x="1379" y="142"/>
                  </a:lnTo>
                  <a:lnTo>
                    <a:pt x="1424" y="125"/>
                  </a:lnTo>
                  <a:lnTo>
                    <a:pt x="1467" y="107"/>
                  </a:lnTo>
                  <a:lnTo>
                    <a:pt x="1510" y="88"/>
                  </a:lnTo>
                  <a:lnTo>
                    <a:pt x="1553" y="68"/>
                  </a:lnTo>
                  <a:lnTo>
                    <a:pt x="1594" y="46"/>
                  </a:lnTo>
                  <a:lnTo>
                    <a:pt x="1634" y="24"/>
                  </a:lnTo>
                  <a:lnTo>
                    <a:pt x="1674" y="0"/>
                  </a:lnTo>
                  <a:lnTo>
                    <a:pt x="1664" y="34"/>
                  </a:lnTo>
                  <a:lnTo>
                    <a:pt x="1651" y="65"/>
                  </a:lnTo>
                  <a:lnTo>
                    <a:pt x="1634" y="96"/>
                  </a:lnTo>
                  <a:lnTo>
                    <a:pt x="1616" y="126"/>
                  </a:lnTo>
                  <a:lnTo>
                    <a:pt x="1595" y="154"/>
                  </a:lnTo>
                  <a:lnTo>
                    <a:pt x="1572" y="182"/>
                  </a:lnTo>
                  <a:lnTo>
                    <a:pt x="1546" y="209"/>
                  </a:lnTo>
                  <a:lnTo>
                    <a:pt x="1519" y="234"/>
                  </a:lnTo>
                  <a:lnTo>
                    <a:pt x="1489" y="260"/>
                  </a:lnTo>
                  <a:lnTo>
                    <a:pt x="1457" y="283"/>
                  </a:lnTo>
                  <a:lnTo>
                    <a:pt x="1423" y="307"/>
                  </a:lnTo>
                  <a:lnTo>
                    <a:pt x="1387" y="329"/>
                  </a:lnTo>
                  <a:lnTo>
                    <a:pt x="1349" y="350"/>
                  </a:lnTo>
                  <a:lnTo>
                    <a:pt x="1309" y="370"/>
                  </a:lnTo>
                  <a:lnTo>
                    <a:pt x="1268" y="389"/>
                  </a:lnTo>
                  <a:lnTo>
                    <a:pt x="1225" y="408"/>
                  </a:lnTo>
                  <a:lnTo>
                    <a:pt x="1180" y="425"/>
                  </a:lnTo>
                  <a:lnTo>
                    <a:pt x="1134" y="442"/>
                  </a:lnTo>
                  <a:lnTo>
                    <a:pt x="1086" y="458"/>
                  </a:lnTo>
                  <a:lnTo>
                    <a:pt x="1037" y="473"/>
                  </a:lnTo>
                  <a:lnTo>
                    <a:pt x="987" y="487"/>
                  </a:lnTo>
                  <a:lnTo>
                    <a:pt x="935" y="501"/>
                  </a:lnTo>
                  <a:lnTo>
                    <a:pt x="881" y="513"/>
                  </a:lnTo>
                  <a:lnTo>
                    <a:pt x="827" y="525"/>
                  </a:lnTo>
                  <a:lnTo>
                    <a:pt x="772" y="536"/>
                  </a:lnTo>
                  <a:lnTo>
                    <a:pt x="716" y="546"/>
                  </a:lnTo>
                  <a:lnTo>
                    <a:pt x="659" y="556"/>
                  </a:lnTo>
                  <a:lnTo>
                    <a:pt x="600" y="565"/>
                  </a:lnTo>
                  <a:lnTo>
                    <a:pt x="541" y="573"/>
                  </a:lnTo>
                  <a:lnTo>
                    <a:pt x="481" y="581"/>
                  </a:lnTo>
                  <a:lnTo>
                    <a:pt x="421" y="588"/>
                  </a:lnTo>
                  <a:lnTo>
                    <a:pt x="360" y="593"/>
                  </a:lnTo>
                  <a:lnTo>
                    <a:pt x="358" y="583"/>
                  </a:lnTo>
                  <a:lnTo>
                    <a:pt x="356" y="572"/>
                  </a:lnTo>
                  <a:lnTo>
                    <a:pt x="353" y="562"/>
                  </a:lnTo>
                  <a:lnTo>
                    <a:pt x="352" y="552"/>
                  </a:lnTo>
                  <a:lnTo>
                    <a:pt x="351" y="531"/>
                  </a:lnTo>
                  <a:lnTo>
                    <a:pt x="350" y="511"/>
                  </a:lnTo>
                  <a:lnTo>
                    <a:pt x="348" y="501"/>
                  </a:lnTo>
                  <a:lnTo>
                    <a:pt x="346" y="490"/>
                  </a:lnTo>
                  <a:lnTo>
                    <a:pt x="342" y="480"/>
                  </a:lnTo>
                  <a:lnTo>
                    <a:pt x="338" y="468"/>
                  </a:lnTo>
                  <a:lnTo>
                    <a:pt x="332" y="457"/>
                  </a:lnTo>
                  <a:lnTo>
                    <a:pt x="324" y="446"/>
                  </a:lnTo>
                  <a:lnTo>
                    <a:pt x="316" y="434"/>
                  </a:lnTo>
                  <a:lnTo>
                    <a:pt x="304" y="422"/>
                  </a:lnTo>
                  <a:lnTo>
                    <a:pt x="291" y="409"/>
                  </a:lnTo>
                  <a:lnTo>
                    <a:pt x="277" y="396"/>
                  </a:lnTo>
                  <a:lnTo>
                    <a:pt x="261" y="384"/>
                  </a:lnTo>
                  <a:lnTo>
                    <a:pt x="244" y="370"/>
                  </a:lnTo>
                  <a:lnTo>
                    <a:pt x="207" y="344"/>
                  </a:lnTo>
                  <a:lnTo>
                    <a:pt x="167" y="317"/>
                  </a:lnTo>
                  <a:lnTo>
                    <a:pt x="124" y="290"/>
                  </a:lnTo>
                  <a:lnTo>
                    <a:pt x="82" y="263"/>
                  </a:lnTo>
                  <a:lnTo>
                    <a:pt x="40" y="238"/>
                  </a:lnTo>
                  <a:lnTo>
                    <a:pt x="0" y="2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160" name="Freeform 7"/>
            <p:cNvSpPr>
              <a:spLocks/>
            </p:cNvSpPr>
            <p:nvPr/>
          </p:nvSpPr>
          <p:spPr bwMode="auto">
            <a:xfrm>
              <a:off x="1095" y="2084"/>
              <a:ext cx="136" cy="102"/>
            </a:xfrm>
            <a:custGeom>
              <a:avLst/>
              <a:gdLst>
                <a:gd name="T0" fmla="*/ 26 w 1224"/>
                <a:gd name="T1" fmla="*/ 512 h 922"/>
                <a:gd name="T2" fmla="*/ 78 w 1224"/>
                <a:gd name="T3" fmla="*/ 437 h 922"/>
                <a:gd name="T4" fmla="*/ 136 w 1224"/>
                <a:gd name="T5" fmla="*/ 365 h 922"/>
                <a:gd name="T6" fmla="*/ 199 w 1224"/>
                <a:gd name="T7" fmla="*/ 294 h 922"/>
                <a:gd name="T8" fmla="*/ 267 w 1224"/>
                <a:gd name="T9" fmla="*/ 229 h 922"/>
                <a:gd name="T10" fmla="*/ 341 w 1224"/>
                <a:gd name="T11" fmla="*/ 165 h 922"/>
                <a:gd name="T12" fmla="*/ 422 w 1224"/>
                <a:gd name="T13" fmla="*/ 106 h 922"/>
                <a:gd name="T14" fmla="*/ 511 w 1224"/>
                <a:gd name="T15" fmla="*/ 50 h 922"/>
                <a:gd name="T16" fmla="*/ 596 w 1224"/>
                <a:gd name="T17" fmla="*/ 17 h 922"/>
                <a:gd name="T18" fmla="*/ 670 w 1224"/>
                <a:gd name="T19" fmla="*/ 6 h 922"/>
                <a:gd name="T20" fmla="*/ 743 w 1224"/>
                <a:gd name="T21" fmla="*/ 0 h 922"/>
                <a:gd name="T22" fmla="*/ 814 w 1224"/>
                <a:gd name="T23" fmla="*/ 2 h 922"/>
                <a:gd name="T24" fmla="*/ 885 w 1224"/>
                <a:gd name="T25" fmla="*/ 11 h 922"/>
                <a:gd name="T26" fmla="*/ 954 w 1224"/>
                <a:gd name="T27" fmla="*/ 28 h 922"/>
                <a:gd name="T28" fmla="*/ 1024 w 1224"/>
                <a:gd name="T29" fmla="*/ 55 h 922"/>
                <a:gd name="T30" fmla="*/ 1093 w 1224"/>
                <a:gd name="T31" fmla="*/ 90 h 922"/>
                <a:gd name="T32" fmla="*/ 1139 w 1224"/>
                <a:gd name="T33" fmla="*/ 121 h 922"/>
                <a:gd name="T34" fmla="*/ 1162 w 1224"/>
                <a:gd name="T35" fmla="*/ 143 h 922"/>
                <a:gd name="T36" fmla="*/ 1179 w 1224"/>
                <a:gd name="T37" fmla="*/ 171 h 922"/>
                <a:gd name="T38" fmla="*/ 1195 w 1224"/>
                <a:gd name="T39" fmla="*/ 205 h 922"/>
                <a:gd name="T40" fmla="*/ 1206 w 1224"/>
                <a:gd name="T41" fmla="*/ 244 h 922"/>
                <a:gd name="T42" fmla="*/ 1215 w 1224"/>
                <a:gd name="T43" fmla="*/ 289 h 922"/>
                <a:gd name="T44" fmla="*/ 1221 w 1224"/>
                <a:gd name="T45" fmla="*/ 338 h 922"/>
                <a:gd name="T46" fmla="*/ 1224 w 1224"/>
                <a:gd name="T47" fmla="*/ 390 h 922"/>
                <a:gd name="T48" fmla="*/ 1224 w 1224"/>
                <a:gd name="T49" fmla="*/ 474 h 922"/>
                <a:gd name="T50" fmla="*/ 1217 w 1224"/>
                <a:gd name="T51" fmla="*/ 594 h 922"/>
                <a:gd name="T52" fmla="*/ 1204 w 1224"/>
                <a:gd name="T53" fmla="*/ 720 h 922"/>
                <a:gd name="T54" fmla="*/ 1187 w 1224"/>
                <a:gd name="T55" fmla="*/ 847 h 922"/>
                <a:gd name="T56" fmla="*/ 1089 w 1224"/>
                <a:gd name="T57" fmla="*/ 922 h 922"/>
                <a:gd name="T58" fmla="*/ 1088 w 1224"/>
                <a:gd name="T59" fmla="*/ 774 h 922"/>
                <a:gd name="T60" fmla="*/ 1086 w 1224"/>
                <a:gd name="T61" fmla="*/ 700 h 922"/>
                <a:gd name="T62" fmla="*/ 1078 w 1224"/>
                <a:gd name="T63" fmla="*/ 630 h 922"/>
                <a:gd name="T64" fmla="*/ 1064 w 1224"/>
                <a:gd name="T65" fmla="*/ 562 h 922"/>
                <a:gd name="T66" fmla="*/ 1054 w 1224"/>
                <a:gd name="T67" fmla="*/ 528 h 922"/>
                <a:gd name="T68" fmla="*/ 1040 w 1224"/>
                <a:gd name="T69" fmla="*/ 497 h 922"/>
                <a:gd name="T70" fmla="*/ 1025 w 1224"/>
                <a:gd name="T71" fmla="*/ 467 h 922"/>
                <a:gd name="T72" fmla="*/ 1005 w 1224"/>
                <a:gd name="T73" fmla="*/ 439 h 922"/>
                <a:gd name="T74" fmla="*/ 983 w 1224"/>
                <a:gd name="T75" fmla="*/ 411 h 922"/>
                <a:gd name="T76" fmla="*/ 956 w 1224"/>
                <a:gd name="T77" fmla="*/ 386 h 922"/>
                <a:gd name="T78" fmla="*/ 900 w 1224"/>
                <a:gd name="T79" fmla="*/ 366 h 922"/>
                <a:gd name="T80" fmla="*/ 844 w 1224"/>
                <a:gd name="T81" fmla="*/ 349 h 922"/>
                <a:gd name="T82" fmla="*/ 787 w 1224"/>
                <a:gd name="T83" fmla="*/ 337 h 922"/>
                <a:gd name="T84" fmla="*/ 728 w 1224"/>
                <a:gd name="T85" fmla="*/ 329 h 922"/>
                <a:gd name="T86" fmla="*/ 669 w 1224"/>
                <a:gd name="T87" fmla="*/ 326 h 922"/>
                <a:gd name="T88" fmla="*/ 609 w 1224"/>
                <a:gd name="T89" fmla="*/ 326 h 922"/>
                <a:gd name="T90" fmla="*/ 548 w 1224"/>
                <a:gd name="T91" fmla="*/ 330 h 922"/>
                <a:gd name="T92" fmla="*/ 486 w 1224"/>
                <a:gd name="T93" fmla="*/ 339 h 922"/>
                <a:gd name="T94" fmla="*/ 424 w 1224"/>
                <a:gd name="T95" fmla="*/ 355 h 922"/>
                <a:gd name="T96" fmla="*/ 364 w 1224"/>
                <a:gd name="T97" fmla="*/ 374 h 922"/>
                <a:gd name="T98" fmla="*/ 303 w 1224"/>
                <a:gd name="T99" fmla="*/ 398 h 922"/>
                <a:gd name="T100" fmla="*/ 246 w 1224"/>
                <a:gd name="T101" fmla="*/ 426 h 922"/>
                <a:gd name="T102" fmla="*/ 190 w 1224"/>
                <a:gd name="T103" fmla="*/ 458 h 922"/>
                <a:gd name="T104" fmla="*/ 135 w 1224"/>
                <a:gd name="T105" fmla="*/ 495 h 922"/>
                <a:gd name="T106" fmla="*/ 80 w 1224"/>
                <a:gd name="T107" fmla="*/ 535 h 922"/>
                <a:gd name="T108" fmla="*/ 28 w 1224"/>
                <a:gd name="T109" fmla="*/ 58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4" h="922">
                  <a:moveTo>
                    <a:pt x="0" y="550"/>
                  </a:moveTo>
                  <a:lnTo>
                    <a:pt x="26" y="512"/>
                  </a:lnTo>
                  <a:lnTo>
                    <a:pt x="51" y="474"/>
                  </a:lnTo>
                  <a:lnTo>
                    <a:pt x="78" y="437"/>
                  </a:lnTo>
                  <a:lnTo>
                    <a:pt x="107" y="400"/>
                  </a:lnTo>
                  <a:lnTo>
                    <a:pt x="136" y="365"/>
                  </a:lnTo>
                  <a:lnTo>
                    <a:pt x="167" y="329"/>
                  </a:lnTo>
                  <a:lnTo>
                    <a:pt x="199" y="294"/>
                  </a:lnTo>
                  <a:lnTo>
                    <a:pt x="232" y="261"/>
                  </a:lnTo>
                  <a:lnTo>
                    <a:pt x="267" y="229"/>
                  </a:lnTo>
                  <a:lnTo>
                    <a:pt x="303" y="196"/>
                  </a:lnTo>
                  <a:lnTo>
                    <a:pt x="341" y="165"/>
                  </a:lnTo>
                  <a:lnTo>
                    <a:pt x="381" y="135"/>
                  </a:lnTo>
                  <a:lnTo>
                    <a:pt x="422" y="106"/>
                  </a:lnTo>
                  <a:lnTo>
                    <a:pt x="466" y="78"/>
                  </a:lnTo>
                  <a:lnTo>
                    <a:pt x="511" y="50"/>
                  </a:lnTo>
                  <a:lnTo>
                    <a:pt x="559" y="25"/>
                  </a:lnTo>
                  <a:lnTo>
                    <a:pt x="596" y="17"/>
                  </a:lnTo>
                  <a:lnTo>
                    <a:pt x="634" y="10"/>
                  </a:lnTo>
                  <a:lnTo>
                    <a:pt x="670" y="6"/>
                  </a:lnTo>
                  <a:lnTo>
                    <a:pt x="706" y="2"/>
                  </a:lnTo>
                  <a:lnTo>
                    <a:pt x="743" y="0"/>
                  </a:lnTo>
                  <a:lnTo>
                    <a:pt x="778" y="0"/>
                  </a:lnTo>
                  <a:lnTo>
                    <a:pt x="814" y="2"/>
                  </a:lnTo>
                  <a:lnTo>
                    <a:pt x="849" y="6"/>
                  </a:lnTo>
                  <a:lnTo>
                    <a:pt x="885" y="11"/>
                  </a:lnTo>
                  <a:lnTo>
                    <a:pt x="919" y="19"/>
                  </a:lnTo>
                  <a:lnTo>
                    <a:pt x="954" y="28"/>
                  </a:lnTo>
                  <a:lnTo>
                    <a:pt x="989" y="40"/>
                  </a:lnTo>
                  <a:lnTo>
                    <a:pt x="1024" y="55"/>
                  </a:lnTo>
                  <a:lnTo>
                    <a:pt x="1058" y="72"/>
                  </a:lnTo>
                  <a:lnTo>
                    <a:pt x="1093" y="90"/>
                  </a:lnTo>
                  <a:lnTo>
                    <a:pt x="1127" y="112"/>
                  </a:lnTo>
                  <a:lnTo>
                    <a:pt x="1139" y="121"/>
                  </a:lnTo>
                  <a:lnTo>
                    <a:pt x="1151" y="131"/>
                  </a:lnTo>
                  <a:lnTo>
                    <a:pt x="1162" y="143"/>
                  </a:lnTo>
                  <a:lnTo>
                    <a:pt x="1172" y="156"/>
                  </a:lnTo>
                  <a:lnTo>
                    <a:pt x="1179" y="171"/>
                  </a:lnTo>
                  <a:lnTo>
                    <a:pt x="1188" y="187"/>
                  </a:lnTo>
                  <a:lnTo>
                    <a:pt x="1195" y="205"/>
                  </a:lnTo>
                  <a:lnTo>
                    <a:pt x="1201" y="224"/>
                  </a:lnTo>
                  <a:lnTo>
                    <a:pt x="1206" y="244"/>
                  </a:lnTo>
                  <a:lnTo>
                    <a:pt x="1211" y="267"/>
                  </a:lnTo>
                  <a:lnTo>
                    <a:pt x="1215" y="289"/>
                  </a:lnTo>
                  <a:lnTo>
                    <a:pt x="1218" y="313"/>
                  </a:lnTo>
                  <a:lnTo>
                    <a:pt x="1221" y="338"/>
                  </a:lnTo>
                  <a:lnTo>
                    <a:pt x="1223" y="363"/>
                  </a:lnTo>
                  <a:lnTo>
                    <a:pt x="1224" y="390"/>
                  </a:lnTo>
                  <a:lnTo>
                    <a:pt x="1224" y="417"/>
                  </a:lnTo>
                  <a:lnTo>
                    <a:pt x="1224" y="474"/>
                  </a:lnTo>
                  <a:lnTo>
                    <a:pt x="1222" y="533"/>
                  </a:lnTo>
                  <a:lnTo>
                    <a:pt x="1217" y="594"/>
                  </a:lnTo>
                  <a:lnTo>
                    <a:pt x="1212" y="657"/>
                  </a:lnTo>
                  <a:lnTo>
                    <a:pt x="1204" y="720"/>
                  </a:lnTo>
                  <a:lnTo>
                    <a:pt x="1196" y="784"/>
                  </a:lnTo>
                  <a:lnTo>
                    <a:pt x="1187" y="847"/>
                  </a:lnTo>
                  <a:lnTo>
                    <a:pt x="1177" y="908"/>
                  </a:lnTo>
                  <a:lnTo>
                    <a:pt x="1089" y="922"/>
                  </a:lnTo>
                  <a:lnTo>
                    <a:pt x="1089" y="847"/>
                  </a:lnTo>
                  <a:lnTo>
                    <a:pt x="1088" y="774"/>
                  </a:lnTo>
                  <a:lnTo>
                    <a:pt x="1088" y="737"/>
                  </a:lnTo>
                  <a:lnTo>
                    <a:pt x="1086" y="700"/>
                  </a:lnTo>
                  <a:lnTo>
                    <a:pt x="1083" y="664"/>
                  </a:lnTo>
                  <a:lnTo>
                    <a:pt x="1078" y="630"/>
                  </a:lnTo>
                  <a:lnTo>
                    <a:pt x="1073" y="595"/>
                  </a:lnTo>
                  <a:lnTo>
                    <a:pt x="1064" y="562"/>
                  </a:lnTo>
                  <a:lnTo>
                    <a:pt x="1059" y="545"/>
                  </a:lnTo>
                  <a:lnTo>
                    <a:pt x="1054" y="528"/>
                  </a:lnTo>
                  <a:lnTo>
                    <a:pt x="1047" y="513"/>
                  </a:lnTo>
                  <a:lnTo>
                    <a:pt x="1040" y="497"/>
                  </a:lnTo>
                  <a:lnTo>
                    <a:pt x="1033" y="483"/>
                  </a:lnTo>
                  <a:lnTo>
                    <a:pt x="1025" y="467"/>
                  </a:lnTo>
                  <a:lnTo>
                    <a:pt x="1015" y="453"/>
                  </a:lnTo>
                  <a:lnTo>
                    <a:pt x="1005" y="439"/>
                  </a:lnTo>
                  <a:lnTo>
                    <a:pt x="994" y="425"/>
                  </a:lnTo>
                  <a:lnTo>
                    <a:pt x="983" y="411"/>
                  </a:lnTo>
                  <a:lnTo>
                    <a:pt x="969" y="398"/>
                  </a:lnTo>
                  <a:lnTo>
                    <a:pt x="956" y="386"/>
                  </a:lnTo>
                  <a:lnTo>
                    <a:pt x="928" y="375"/>
                  </a:lnTo>
                  <a:lnTo>
                    <a:pt x="900" y="366"/>
                  </a:lnTo>
                  <a:lnTo>
                    <a:pt x="873" y="357"/>
                  </a:lnTo>
                  <a:lnTo>
                    <a:pt x="844" y="349"/>
                  </a:lnTo>
                  <a:lnTo>
                    <a:pt x="816" y="342"/>
                  </a:lnTo>
                  <a:lnTo>
                    <a:pt x="787" y="337"/>
                  </a:lnTo>
                  <a:lnTo>
                    <a:pt x="758" y="332"/>
                  </a:lnTo>
                  <a:lnTo>
                    <a:pt x="728" y="329"/>
                  </a:lnTo>
                  <a:lnTo>
                    <a:pt x="699" y="327"/>
                  </a:lnTo>
                  <a:lnTo>
                    <a:pt x="669" y="326"/>
                  </a:lnTo>
                  <a:lnTo>
                    <a:pt x="639" y="326"/>
                  </a:lnTo>
                  <a:lnTo>
                    <a:pt x="609" y="326"/>
                  </a:lnTo>
                  <a:lnTo>
                    <a:pt x="578" y="328"/>
                  </a:lnTo>
                  <a:lnTo>
                    <a:pt x="548" y="330"/>
                  </a:lnTo>
                  <a:lnTo>
                    <a:pt x="517" y="335"/>
                  </a:lnTo>
                  <a:lnTo>
                    <a:pt x="486" y="339"/>
                  </a:lnTo>
                  <a:lnTo>
                    <a:pt x="455" y="346"/>
                  </a:lnTo>
                  <a:lnTo>
                    <a:pt x="424" y="355"/>
                  </a:lnTo>
                  <a:lnTo>
                    <a:pt x="394" y="363"/>
                  </a:lnTo>
                  <a:lnTo>
                    <a:pt x="364" y="374"/>
                  </a:lnTo>
                  <a:lnTo>
                    <a:pt x="334" y="386"/>
                  </a:lnTo>
                  <a:lnTo>
                    <a:pt x="303" y="398"/>
                  </a:lnTo>
                  <a:lnTo>
                    <a:pt x="275" y="411"/>
                  </a:lnTo>
                  <a:lnTo>
                    <a:pt x="246" y="426"/>
                  </a:lnTo>
                  <a:lnTo>
                    <a:pt x="218" y="441"/>
                  </a:lnTo>
                  <a:lnTo>
                    <a:pt x="190" y="458"/>
                  </a:lnTo>
                  <a:lnTo>
                    <a:pt x="162" y="476"/>
                  </a:lnTo>
                  <a:lnTo>
                    <a:pt x="135" y="495"/>
                  </a:lnTo>
                  <a:lnTo>
                    <a:pt x="107" y="514"/>
                  </a:lnTo>
                  <a:lnTo>
                    <a:pt x="80" y="535"/>
                  </a:lnTo>
                  <a:lnTo>
                    <a:pt x="55" y="557"/>
                  </a:lnTo>
                  <a:lnTo>
                    <a:pt x="28" y="580"/>
                  </a:lnTo>
                  <a:lnTo>
                    <a:pt x="0" y="5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161" name="Freeform 8"/>
            <p:cNvSpPr>
              <a:spLocks/>
            </p:cNvSpPr>
            <p:nvPr/>
          </p:nvSpPr>
          <p:spPr bwMode="auto">
            <a:xfrm>
              <a:off x="1108" y="1954"/>
              <a:ext cx="137" cy="128"/>
            </a:xfrm>
            <a:custGeom>
              <a:avLst/>
              <a:gdLst>
                <a:gd name="T0" fmla="*/ 1238 w 1238"/>
                <a:gd name="T1" fmla="*/ 28 h 1146"/>
                <a:gd name="T2" fmla="*/ 26 w 1238"/>
                <a:gd name="T3" fmla="*/ 1146 h 1146"/>
                <a:gd name="T4" fmla="*/ 0 w 1238"/>
                <a:gd name="T5" fmla="*/ 1113 h 1146"/>
                <a:gd name="T6" fmla="*/ 313 w 1238"/>
                <a:gd name="T7" fmla="*/ 617 h 1146"/>
                <a:gd name="T8" fmla="*/ 336 w 1238"/>
                <a:gd name="T9" fmla="*/ 606 h 1146"/>
                <a:gd name="T10" fmla="*/ 359 w 1238"/>
                <a:gd name="T11" fmla="*/ 595 h 1146"/>
                <a:gd name="T12" fmla="*/ 385 w 1238"/>
                <a:gd name="T13" fmla="*/ 585 h 1146"/>
                <a:gd name="T14" fmla="*/ 410 w 1238"/>
                <a:gd name="T15" fmla="*/ 576 h 1146"/>
                <a:gd name="T16" fmla="*/ 463 w 1238"/>
                <a:gd name="T17" fmla="*/ 558 h 1146"/>
                <a:gd name="T18" fmla="*/ 516 w 1238"/>
                <a:gd name="T19" fmla="*/ 539 h 1146"/>
                <a:gd name="T20" fmla="*/ 541 w 1238"/>
                <a:gd name="T21" fmla="*/ 528 h 1146"/>
                <a:gd name="T22" fmla="*/ 565 w 1238"/>
                <a:gd name="T23" fmla="*/ 517 h 1146"/>
                <a:gd name="T24" fmla="*/ 576 w 1238"/>
                <a:gd name="T25" fmla="*/ 510 h 1146"/>
                <a:gd name="T26" fmla="*/ 586 w 1238"/>
                <a:gd name="T27" fmla="*/ 503 h 1146"/>
                <a:gd name="T28" fmla="*/ 596 w 1238"/>
                <a:gd name="T29" fmla="*/ 497 h 1146"/>
                <a:gd name="T30" fmla="*/ 606 w 1238"/>
                <a:gd name="T31" fmla="*/ 489 h 1146"/>
                <a:gd name="T32" fmla="*/ 615 w 1238"/>
                <a:gd name="T33" fmla="*/ 481 h 1146"/>
                <a:gd name="T34" fmla="*/ 622 w 1238"/>
                <a:gd name="T35" fmla="*/ 472 h 1146"/>
                <a:gd name="T36" fmla="*/ 629 w 1238"/>
                <a:gd name="T37" fmla="*/ 463 h 1146"/>
                <a:gd name="T38" fmla="*/ 636 w 1238"/>
                <a:gd name="T39" fmla="*/ 454 h 1146"/>
                <a:gd name="T40" fmla="*/ 641 w 1238"/>
                <a:gd name="T41" fmla="*/ 444 h 1146"/>
                <a:gd name="T42" fmla="*/ 646 w 1238"/>
                <a:gd name="T43" fmla="*/ 433 h 1146"/>
                <a:gd name="T44" fmla="*/ 650 w 1238"/>
                <a:gd name="T45" fmla="*/ 421 h 1146"/>
                <a:gd name="T46" fmla="*/ 652 w 1238"/>
                <a:gd name="T47" fmla="*/ 409 h 1146"/>
                <a:gd name="T48" fmla="*/ 674 w 1238"/>
                <a:gd name="T49" fmla="*/ 283 h 1146"/>
                <a:gd name="T50" fmla="*/ 1180 w 1238"/>
                <a:gd name="T51" fmla="*/ 0 h 1146"/>
                <a:gd name="T52" fmla="*/ 1238 w 1238"/>
                <a:gd name="T53" fmla="*/ 2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8" h="1146">
                  <a:moveTo>
                    <a:pt x="1238" y="28"/>
                  </a:moveTo>
                  <a:lnTo>
                    <a:pt x="26" y="1146"/>
                  </a:lnTo>
                  <a:lnTo>
                    <a:pt x="0" y="1113"/>
                  </a:lnTo>
                  <a:lnTo>
                    <a:pt x="313" y="617"/>
                  </a:lnTo>
                  <a:lnTo>
                    <a:pt x="336" y="606"/>
                  </a:lnTo>
                  <a:lnTo>
                    <a:pt x="359" y="595"/>
                  </a:lnTo>
                  <a:lnTo>
                    <a:pt x="385" y="585"/>
                  </a:lnTo>
                  <a:lnTo>
                    <a:pt x="410" y="576"/>
                  </a:lnTo>
                  <a:lnTo>
                    <a:pt x="463" y="558"/>
                  </a:lnTo>
                  <a:lnTo>
                    <a:pt x="516" y="539"/>
                  </a:lnTo>
                  <a:lnTo>
                    <a:pt x="541" y="528"/>
                  </a:lnTo>
                  <a:lnTo>
                    <a:pt x="565" y="517"/>
                  </a:lnTo>
                  <a:lnTo>
                    <a:pt x="576" y="510"/>
                  </a:lnTo>
                  <a:lnTo>
                    <a:pt x="586" y="503"/>
                  </a:lnTo>
                  <a:lnTo>
                    <a:pt x="596" y="497"/>
                  </a:lnTo>
                  <a:lnTo>
                    <a:pt x="606" y="489"/>
                  </a:lnTo>
                  <a:lnTo>
                    <a:pt x="615" y="481"/>
                  </a:lnTo>
                  <a:lnTo>
                    <a:pt x="622" y="472"/>
                  </a:lnTo>
                  <a:lnTo>
                    <a:pt x="629" y="463"/>
                  </a:lnTo>
                  <a:lnTo>
                    <a:pt x="636" y="454"/>
                  </a:lnTo>
                  <a:lnTo>
                    <a:pt x="641" y="444"/>
                  </a:lnTo>
                  <a:lnTo>
                    <a:pt x="646" y="433"/>
                  </a:lnTo>
                  <a:lnTo>
                    <a:pt x="650" y="421"/>
                  </a:lnTo>
                  <a:lnTo>
                    <a:pt x="652" y="409"/>
                  </a:lnTo>
                  <a:lnTo>
                    <a:pt x="674" y="283"/>
                  </a:lnTo>
                  <a:lnTo>
                    <a:pt x="1180" y="0"/>
                  </a:lnTo>
                  <a:lnTo>
                    <a:pt x="1238" y="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10" name="Freeform 9"/>
            <p:cNvSpPr>
              <a:spLocks/>
            </p:cNvSpPr>
            <p:nvPr/>
          </p:nvSpPr>
          <p:spPr bwMode="auto">
            <a:xfrm>
              <a:off x="1109" y="1998"/>
              <a:ext cx="54" cy="14"/>
            </a:xfrm>
            <a:custGeom>
              <a:avLst/>
              <a:gdLst>
                <a:gd name="T0" fmla="*/ 242 w 484"/>
                <a:gd name="T1" fmla="*/ 0 h 127"/>
                <a:gd name="T2" fmla="*/ 0 w 484"/>
                <a:gd name="T3" fmla="*/ 0 h 127"/>
                <a:gd name="T4" fmla="*/ 0 w 484"/>
                <a:gd name="T5" fmla="*/ 7 h 127"/>
                <a:gd name="T6" fmla="*/ 2 w 484"/>
                <a:gd name="T7" fmla="*/ 14 h 127"/>
                <a:gd name="T8" fmla="*/ 3 w 484"/>
                <a:gd name="T9" fmla="*/ 20 h 127"/>
                <a:gd name="T10" fmla="*/ 5 w 484"/>
                <a:gd name="T11" fmla="*/ 26 h 127"/>
                <a:gd name="T12" fmla="*/ 12 w 484"/>
                <a:gd name="T13" fmla="*/ 38 h 127"/>
                <a:gd name="T14" fmla="*/ 19 w 484"/>
                <a:gd name="T15" fmla="*/ 50 h 127"/>
                <a:gd name="T16" fmla="*/ 29 w 484"/>
                <a:gd name="T17" fmla="*/ 62 h 127"/>
                <a:gd name="T18" fmla="*/ 42 w 484"/>
                <a:gd name="T19" fmla="*/ 72 h 127"/>
                <a:gd name="T20" fmla="*/ 56 w 484"/>
                <a:gd name="T21" fmla="*/ 82 h 127"/>
                <a:gd name="T22" fmla="*/ 72 w 484"/>
                <a:gd name="T23" fmla="*/ 90 h 127"/>
                <a:gd name="T24" fmla="*/ 88 w 484"/>
                <a:gd name="T25" fmla="*/ 98 h 127"/>
                <a:gd name="T26" fmla="*/ 107 w 484"/>
                <a:gd name="T27" fmla="*/ 106 h 127"/>
                <a:gd name="T28" fmla="*/ 127 w 484"/>
                <a:gd name="T29" fmla="*/ 112 h 127"/>
                <a:gd name="T30" fmla="*/ 148 w 484"/>
                <a:gd name="T31" fmla="*/ 117 h 127"/>
                <a:gd name="T32" fmla="*/ 170 w 484"/>
                <a:gd name="T33" fmla="*/ 122 h 127"/>
                <a:gd name="T34" fmla="*/ 194 w 484"/>
                <a:gd name="T35" fmla="*/ 125 h 127"/>
                <a:gd name="T36" fmla="*/ 217 w 484"/>
                <a:gd name="T37" fmla="*/ 127 h 127"/>
                <a:gd name="T38" fmla="*/ 242 w 484"/>
                <a:gd name="T39" fmla="*/ 127 h 127"/>
                <a:gd name="T40" fmla="*/ 267 w 484"/>
                <a:gd name="T41" fmla="*/ 127 h 127"/>
                <a:gd name="T42" fmla="*/ 291 w 484"/>
                <a:gd name="T43" fmla="*/ 125 h 127"/>
                <a:gd name="T44" fmla="*/ 314 w 484"/>
                <a:gd name="T45" fmla="*/ 122 h 127"/>
                <a:gd name="T46" fmla="*/ 336 w 484"/>
                <a:gd name="T47" fmla="*/ 117 h 127"/>
                <a:gd name="T48" fmla="*/ 357 w 484"/>
                <a:gd name="T49" fmla="*/ 112 h 127"/>
                <a:gd name="T50" fmla="*/ 377 w 484"/>
                <a:gd name="T51" fmla="*/ 106 h 127"/>
                <a:gd name="T52" fmla="*/ 396 w 484"/>
                <a:gd name="T53" fmla="*/ 98 h 127"/>
                <a:gd name="T54" fmla="*/ 413 w 484"/>
                <a:gd name="T55" fmla="*/ 90 h 127"/>
                <a:gd name="T56" fmla="*/ 428 w 484"/>
                <a:gd name="T57" fmla="*/ 82 h 127"/>
                <a:gd name="T58" fmla="*/ 443 w 484"/>
                <a:gd name="T59" fmla="*/ 72 h 127"/>
                <a:gd name="T60" fmla="*/ 455 w 484"/>
                <a:gd name="T61" fmla="*/ 62 h 127"/>
                <a:gd name="T62" fmla="*/ 465 w 484"/>
                <a:gd name="T63" fmla="*/ 50 h 127"/>
                <a:gd name="T64" fmla="*/ 473 w 484"/>
                <a:gd name="T65" fmla="*/ 38 h 127"/>
                <a:gd name="T66" fmla="*/ 478 w 484"/>
                <a:gd name="T67" fmla="*/ 26 h 127"/>
                <a:gd name="T68" fmla="*/ 481 w 484"/>
                <a:gd name="T69" fmla="*/ 20 h 127"/>
                <a:gd name="T70" fmla="*/ 483 w 484"/>
                <a:gd name="T71" fmla="*/ 14 h 127"/>
                <a:gd name="T72" fmla="*/ 483 w 484"/>
                <a:gd name="T73" fmla="*/ 7 h 127"/>
                <a:gd name="T74" fmla="*/ 484 w 484"/>
                <a:gd name="T75" fmla="*/ 0 h 127"/>
                <a:gd name="T76" fmla="*/ 242 w 484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27">
                  <a:moveTo>
                    <a:pt x="242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5" y="26"/>
                  </a:lnTo>
                  <a:lnTo>
                    <a:pt x="12" y="38"/>
                  </a:lnTo>
                  <a:lnTo>
                    <a:pt x="19" y="50"/>
                  </a:lnTo>
                  <a:lnTo>
                    <a:pt x="29" y="62"/>
                  </a:lnTo>
                  <a:lnTo>
                    <a:pt x="42" y="72"/>
                  </a:lnTo>
                  <a:lnTo>
                    <a:pt x="56" y="82"/>
                  </a:lnTo>
                  <a:lnTo>
                    <a:pt x="72" y="90"/>
                  </a:lnTo>
                  <a:lnTo>
                    <a:pt x="88" y="98"/>
                  </a:lnTo>
                  <a:lnTo>
                    <a:pt x="107" y="106"/>
                  </a:lnTo>
                  <a:lnTo>
                    <a:pt x="127" y="112"/>
                  </a:lnTo>
                  <a:lnTo>
                    <a:pt x="148" y="117"/>
                  </a:lnTo>
                  <a:lnTo>
                    <a:pt x="170" y="122"/>
                  </a:lnTo>
                  <a:lnTo>
                    <a:pt x="194" y="125"/>
                  </a:lnTo>
                  <a:lnTo>
                    <a:pt x="217" y="127"/>
                  </a:lnTo>
                  <a:lnTo>
                    <a:pt x="242" y="127"/>
                  </a:lnTo>
                  <a:lnTo>
                    <a:pt x="267" y="127"/>
                  </a:lnTo>
                  <a:lnTo>
                    <a:pt x="291" y="125"/>
                  </a:lnTo>
                  <a:lnTo>
                    <a:pt x="314" y="122"/>
                  </a:lnTo>
                  <a:lnTo>
                    <a:pt x="336" y="117"/>
                  </a:lnTo>
                  <a:lnTo>
                    <a:pt x="357" y="112"/>
                  </a:lnTo>
                  <a:lnTo>
                    <a:pt x="377" y="106"/>
                  </a:lnTo>
                  <a:lnTo>
                    <a:pt x="396" y="98"/>
                  </a:lnTo>
                  <a:lnTo>
                    <a:pt x="413" y="90"/>
                  </a:lnTo>
                  <a:lnTo>
                    <a:pt x="428" y="82"/>
                  </a:lnTo>
                  <a:lnTo>
                    <a:pt x="443" y="72"/>
                  </a:lnTo>
                  <a:lnTo>
                    <a:pt x="455" y="62"/>
                  </a:lnTo>
                  <a:lnTo>
                    <a:pt x="465" y="50"/>
                  </a:lnTo>
                  <a:lnTo>
                    <a:pt x="473" y="38"/>
                  </a:lnTo>
                  <a:lnTo>
                    <a:pt x="478" y="26"/>
                  </a:lnTo>
                  <a:lnTo>
                    <a:pt x="481" y="20"/>
                  </a:lnTo>
                  <a:lnTo>
                    <a:pt x="483" y="14"/>
                  </a:lnTo>
                  <a:lnTo>
                    <a:pt x="483" y="7"/>
                  </a:lnTo>
                  <a:lnTo>
                    <a:pt x="484" y="0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11" name="Freeform 10"/>
            <p:cNvSpPr>
              <a:spLocks/>
            </p:cNvSpPr>
            <p:nvPr/>
          </p:nvSpPr>
          <p:spPr bwMode="auto">
            <a:xfrm>
              <a:off x="976" y="1918"/>
              <a:ext cx="250" cy="82"/>
            </a:xfrm>
            <a:custGeom>
              <a:avLst/>
              <a:gdLst>
                <a:gd name="T0" fmla="*/ 2237 w 2245"/>
                <a:gd name="T1" fmla="*/ 266 h 738"/>
                <a:gd name="T2" fmla="*/ 1825 w 2245"/>
                <a:gd name="T3" fmla="*/ 405 h 738"/>
                <a:gd name="T4" fmla="*/ 1726 w 2245"/>
                <a:gd name="T5" fmla="*/ 498 h 738"/>
                <a:gd name="T6" fmla="*/ 562 w 2245"/>
                <a:gd name="T7" fmla="*/ 704 h 738"/>
                <a:gd name="T8" fmla="*/ 35 w 2245"/>
                <a:gd name="T9" fmla="*/ 738 h 738"/>
                <a:gd name="T10" fmla="*/ 0 w 2245"/>
                <a:gd name="T11" fmla="*/ 691 h 738"/>
                <a:gd name="T12" fmla="*/ 1022 w 2245"/>
                <a:gd name="T13" fmla="*/ 420 h 738"/>
                <a:gd name="T14" fmla="*/ 1073 w 2245"/>
                <a:gd name="T15" fmla="*/ 398 h 738"/>
                <a:gd name="T16" fmla="*/ 1124 w 2245"/>
                <a:gd name="T17" fmla="*/ 376 h 738"/>
                <a:gd name="T18" fmla="*/ 1175 w 2245"/>
                <a:gd name="T19" fmla="*/ 353 h 738"/>
                <a:gd name="T20" fmla="*/ 1226 w 2245"/>
                <a:gd name="T21" fmla="*/ 330 h 738"/>
                <a:gd name="T22" fmla="*/ 1276 w 2245"/>
                <a:gd name="T23" fmla="*/ 308 h 738"/>
                <a:gd name="T24" fmla="*/ 1327 w 2245"/>
                <a:gd name="T25" fmla="*/ 285 h 738"/>
                <a:gd name="T26" fmla="*/ 1378 w 2245"/>
                <a:gd name="T27" fmla="*/ 263 h 738"/>
                <a:gd name="T28" fmla="*/ 1430 w 2245"/>
                <a:gd name="T29" fmla="*/ 241 h 738"/>
                <a:gd name="T30" fmla="*/ 1481 w 2245"/>
                <a:gd name="T31" fmla="*/ 217 h 738"/>
                <a:gd name="T32" fmla="*/ 1532 w 2245"/>
                <a:gd name="T33" fmla="*/ 195 h 738"/>
                <a:gd name="T34" fmla="*/ 1583 w 2245"/>
                <a:gd name="T35" fmla="*/ 173 h 738"/>
                <a:gd name="T36" fmla="*/ 1634 w 2245"/>
                <a:gd name="T37" fmla="*/ 151 h 738"/>
                <a:gd name="T38" fmla="*/ 1684 w 2245"/>
                <a:gd name="T39" fmla="*/ 127 h 738"/>
                <a:gd name="T40" fmla="*/ 1735 w 2245"/>
                <a:gd name="T41" fmla="*/ 105 h 738"/>
                <a:gd name="T42" fmla="*/ 1786 w 2245"/>
                <a:gd name="T43" fmla="*/ 83 h 738"/>
                <a:gd name="T44" fmla="*/ 1837 w 2245"/>
                <a:gd name="T45" fmla="*/ 60 h 738"/>
                <a:gd name="T46" fmla="*/ 1866 w 2245"/>
                <a:gd name="T47" fmla="*/ 48 h 738"/>
                <a:gd name="T48" fmla="*/ 1893 w 2245"/>
                <a:gd name="T49" fmla="*/ 37 h 738"/>
                <a:gd name="T50" fmla="*/ 1920 w 2245"/>
                <a:gd name="T51" fmla="*/ 28 h 738"/>
                <a:gd name="T52" fmla="*/ 1945 w 2245"/>
                <a:gd name="T53" fmla="*/ 20 h 738"/>
                <a:gd name="T54" fmla="*/ 1970 w 2245"/>
                <a:gd name="T55" fmla="*/ 14 h 738"/>
                <a:gd name="T56" fmla="*/ 1993 w 2245"/>
                <a:gd name="T57" fmla="*/ 9 h 738"/>
                <a:gd name="T58" fmla="*/ 2015 w 2245"/>
                <a:gd name="T59" fmla="*/ 5 h 738"/>
                <a:gd name="T60" fmla="*/ 2036 w 2245"/>
                <a:gd name="T61" fmla="*/ 2 h 738"/>
                <a:gd name="T62" fmla="*/ 2056 w 2245"/>
                <a:gd name="T63" fmla="*/ 0 h 738"/>
                <a:gd name="T64" fmla="*/ 2076 w 2245"/>
                <a:gd name="T65" fmla="*/ 0 h 738"/>
                <a:gd name="T66" fmla="*/ 2094 w 2245"/>
                <a:gd name="T67" fmla="*/ 1 h 738"/>
                <a:gd name="T68" fmla="*/ 2112 w 2245"/>
                <a:gd name="T69" fmla="*/ 4 h 738"/>
                <a:gd name="T70" fmla="*/ 2128 w 2245"/>
                <a:gd name="T71" fmla="*/ 7 h 738"/>
                <a:gd name="T72" fmla="*/ 2143 w 2245"/>
                <a:gd name="T73" fmla="*/ 12 h 738"/>
                <a:gd name="T74" fmla="*/ 2158 w 2245"/>
                <a:gd name="T75" fmla="*/ 18 h 738"/>
                <a:gd name="T76" fmla="*/ 2170 w 2245"/>
                <a:gd name="T77" fmla="*/ 25 h 738"/>
                <a:gd name="T78" fmla="*/ 2182 w 2245"/>
                <a:gd name="T79" fmla="*/ 32 h 738"/>
                <a:gd name="T80" fmla="*/ 2193 w 2245"/>
                <a:gd name="T81" fmla="*/ 41 h 738"/>
                <a:gd name="T82" fmla="*/ 2203 w 2245"/>
                <a:gd name="T83" fmla="*/ 51 h 738"/>
                <a:gd name="T84" fmla="*/ 2212 w 2245"/>
                <a:gd name="T85" fmla="*/ 63 h 738"/>
                <a:gd name="T86" fmla="*/ 2220 w 2245"/>
                <a:gd name="T87" fmla="*/ 74 h 738"/>
                <a:gd name="T88" fmla="*/ 2227 w 2245"/>
                <a:gd name="T89" fmla="*/ 87 h 738"/>
                <a:gd name="T90" fmla="*/ 2232 w 2245"/>
                <a:gd name="T91" fmla="*/ 102 h 738"/>
                <a:gd name="T92" fmla="*/ 2238 w 2245"/>
                <a:gd name="T93" fmla="*/ 116 h 738"/>
                <a:gd name="T94" fmla="*/ 2241 w 2245"/>
                <a:gd name="T95" fmla="*/ 132 h 738"/>
                <a:gd name="T96" fmla="*/ 2243 w 2245"/>
                <a:gd name="T97" fmla="*/ 148 h 738"/>
                <a:gd name="T98" fmla="*/ 2245 w 2245"/>
                <a:gd name="T99" fmla="*/ 166 h 738"/>
                <a:gd name="T100" fmla="*/ 2245 w 2245"/>
                <a:gd name="T101" fmla="*/ 184 h 738"/>
                <a:gd name="T102" fmla="*/ 2245 w 2245"/>
                <a:gd name="T103" fmla="*/ 204 h 738"/>
                <a:gd name="T104" fmla="*/ 2243 w 2245"/>
                <a:gd name="T105" fmla="*/ 224 h 738"/>
                <a:gd name="T106" fmla="*/ 2241 w 2245"/>
                <a:gd name="T107" fmla="*/ 244 h 738"/>
                <a:gd name="T108" fmla="*/ 2237 w 2245"/>
                <a:gd name="T109" fmla="*/ 26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5" h="738">
                  <a:moveTo>
                    <a:pt x="2237" y="266"/>
                  </a:moveTo>
                  <a:lnTo>
                    <a:pt x="1825" y="405"/>
                  </a:lnTo>
                  <a:lnTo>
                    <a:pt x="1726" y="498"/>
                  </a:lnTo>
                  <a:lnTo>
                    <a:pt x="562" y="704"/>
                  </a:lnTo>
                  <a:lnTo>
                    <a:pt x="35" y="738"/>
                  </a:lnTo>
                  <a:lnTo>
                    <a:pt x="0" y="691"/>
                  </a:lnTo>
                  <a:lnTo>
                    <a:pt x="1022" y="420"/>
                  </a:lnTo>
                  <a:lnTo>
                    <a:pt x="1073" y="398"/>
                  </a:lnTo>
                  <a:lnTo>
                    <a:pt x="1124" y="376"/>
                  </a:lnTo>
                  <a:lnTo>
                    <a:pt x="1175" y="353"/>
                  </a:lnTo>
                  <a:lnTo>
                    <a:pt x="1226" y="330"/>
                  </a:lnTo>
                  <a:lnTo>
                    <a:pt x="1276" y="308"/>
                  </a:lnTo>
                  <a:lnTo>
                    <a:pt x="1327" y="285"/>
                  </a:lnTo>
                  <a:lnTo>
                    <a:pt x="1378" y="263"/>
                  </a:lnTo>
                  <a:lnTo>
                    <a:pt x="1430" y="241"/>
                  </a:lnTo>
                  <a:lnTo>
                    <a:pt x="1481" y="217"/>
                  </a:lnTo>
                  <a:lnTo>
                    <a:pt x="1532" y="195"/>
                  </a:lnTo>
                  <a:lnTo>
                    <a:pt x="1583" y="173"/>
                  </a:lnTo>
                  <a:lnTo>
                    <a:pt x="1634" y="151"/>
                  </a:lnTo>
                  <a:lnTo>
                    <a:pt x="1684" y="127"/>
                  </a:lnTo>
                  <a:lnTo>
                    <a:pt x="1735" y="105"/>
                  </a:lnTo>
                  <a:lnTo>
                    <a:pt x="1786" y="83"/>
                  </a:lnTo>
                  <a:lnTo>
                    <a:pt x="1837" y="60"/>
                  </a:lnTo>
                  <a:lnTo>
                    <a:pt x="1866" y="48"/>
                  </a:lnTo>
                  <a:lnTo>
                    <a:pt x="1893" y="37"/>
                  </a:lnTo>
                  <a:lnTo>
                    <a:pt x="1920" y="28"/>
                  </a:lnTo>
                  <a:lnTo>
                    <a:pt x="1945" y="20"/>
                  </a:lnTo>
                  <a:lnTo>
                    <a:pt x="1970" y="14"/>
                  </a:lnTo>
                  <a:lnTo>
                    <a:pt x="1993" y="9"/>
                  </a:lnTo>
                  <a:lnTo>
                    <a:pt x="2015" y="5"/>
                  </a:lnTo>
                  <a:lnTo>
                    <a:pt x="2036" y="2"/>
                  </a:lnTo>
                  <a:lnTo>
                    <a:pt x="2056" y="0"/>
                  </a:lnTo>
                  <a:lnTo>
                    <a:pt x="2076" y="0"/>
                  </a:lnTo>
                  <a:lnTo>
                    <a:pt x="2094" y="1"/>
                  </a:lnTo>
                  <a:lnTo>
                    <a:pt x="2112" y="4"/>
                  </a:lnTo>
                  <a:lnTo>
                    <a:pt x="2128" y="7"/>
                  </a:lnTo>
                  <a:lnTo>
                    <a:pt x="2143" y="12"/>
                  </a:lnTo>
                  <a:lnTo>
                    <a:pt x="2158" y="18"/>
                  </a:lnTo>
                  <a:lnTo>
                    <a:pt x="2170" y="25"/>
                  </a:lnTo>
                  <a:lnTo>
                    <a:pt x="2182" y="32"/>
                  </a:lnTo>
                  <a:lnTo>
                    <a:pt x="2193" y="41"/>
                  </a:lnTo>
                  <a:lnTo>
                    <a:pt x="2203" y="51"/>
                  </a:lnTo>
                  <a:lnTo>
                    <a:pt x="2212" y="63"/>
                  </a:lnTo>
                  <a:lnTo>
                    <a:pt x="2220" y="74"/>
                  </a:lnTo>
                  <a:lnTo>
                    <a:pt x="2227" y="87"/>
                  </a:lnTo>
                  <a:lnTo>
                    <a:pt x="2232" y="102"/>
                  </a:lnTo>
                  <a:lnTo>
                    <a:pt x="2238" y="116"/>
                  </a:lnTo>
                  <a:lnTo>
                    <a:pt x="2241" y="132"/>
                  </a:lnTo>
                  <a:lnTo>
                    <a:pt x="2243" y="148"/>
                  </a:lnTo>
                  <a:lnTo>
                    <a:pt x="2245" y="166"/>
                  </a:lnTo>
                  <a:lnTo>
                    <a:pt x="2245" y="184"/>
                  </a:lnTo>
                  <a:lnTo>
                    <a:pt x="2245" y="204"/>
                  </a:lnTo>
                  <a:lnTo>
                    <a:pt x="2243" y="224"/>
                  </a:lnTo>
                  <a:lnTo>
                    <a:pt x="2241" y="244"/>
                  </a:lnTo>
                  <a:lnTo>
                    <a:pt x="2237" y="26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14" name="Freeform 11"/>
            <p:cNvSpPr>
              <a:spLocks/>
            </p:cNvSpPr>
            <p:nvPr/>
          </p:nvSpPr>
          <p:spPr bwMode="auto">
            <a:xfrm>
              <a:off x="907" y="2004"/>
              <a:ext cx="189" cy="53"/>
            </a:xfrm>
            <a:custGeom>
              <a:avLst/>
              <a:gdLst>
                <a:gd name="T0" fmla="*/ 1683 w 1695"/>
                <a:gd name="T1" fmla="*/ 0 h 482"/>
                <a:gd name="T2" fmla="*/ 879 w 1695"/>
                <a:gd name="T3" fmla="*/ 112 h 482"/>
                <a:gd name="T4" fmla="*/ 4 w 1695"/>
                <a:gd name="T5" fmla="*/ 417 h 482"/>
                <a:gd name="T6" fmla="*/ 3 w 1695"/>
                <a:gd name="T7" fmla="*/ 434 h 482"/>
                <a:gd name="T8" fmla="*/ 2 w 1695"/>
                <a:gd name="T9" fmla="*/ 449 h 482"/>
                <a:gd name="T10" fmla="*/ 1 w 1695"/>
                <a:gd name="T11" fmla="*/ 466 h 482"/>
                <a:gd name="T12" fmla="*/ 0 w 1695"/>
                <a:gd name="T13" fmla="*/ 482 h 482"/>
                <a:gd name="T14" fmla="*/ 56 w 1695"/>
                <a:gd name="T15" fmla="*/ 480 h 482"/>
                <a:gd name="T16" fmla="*/ 111 w 1695"/>
                <a:gd name="T17" fmla="*/ 476 h 482"/>
                <a:gd name="T18" fmla="*/ 167 w 1695"/>
                <a:gd name="T19" fmla="*/ 473 h 482"/>
                <a:gd name="T20" fmla="*/ 222 w 1695"/>
                <a:gd name="T21" fmla="*/ 468 h 482"/>
                <a:gd name="T22" fmla="*/ 278 w 1695"/>
                <a:gd name="T23" fmla="*/ 464 h 482"/>
                <a:gd name="T24" fmla="*/ 332 w 1695"/>
                <a:gd name="T25" fmla="*/ 458 h 482"/>
                <a:gd name="T26" fmla="*/ 388 w 1695"/>
                <a:gd name="T27" fmla="*/ 452 h 482"/>
                <a:gd name="T28" fmla="*/ 442 w 1695"/>
                <a:gd name="T29" fmla="*/ 445 h 482"/>
                <a:gd name="T30" fmla="*/ 497 w 1695"/>
                <a:gd name="T31" fmla="*/ 438 h 482"/>
                <a:gd name="T32" fmla="*/ 551 w 1695"/>
                <a:gd name="T33" fmla="*/ 429 h 482"/>
                <a:gd name="T34" fmla="*/ 606 w 1695"/>
                <a:gd name="T35" fmla="*/ 422 h 482"/>
                <a:gd name="T36" fmla="*/ 659 w 1695"/>
                <a:gd name="T37" fmla="*/ 412 h 482"/>
                <a:gd name="T38" fmla="*/ 714 w 1695"/>
                <a:gd name="T39" fmla="*/ 402 h 482"/>
                <a:gd name="T40" fmla="*/ 767 w 1695"/>
                <a:gd name="T41" fmla="*/ 392 h 482"/>
                <a:gd name="T42" fmla="*/ 820 w 1695"/>
                <a:gd name="T43" fmla="*/ 380 h 482"/>
                <a:gd name="T44" fmla="*/ 874 w 1695"/>
                <a:gd name="T45" fmla="*/ 368 h 482"/>
                <a:gd name="T46" fmla="*/ 926 w 1695"/>
                <a:gd name="T47" fmla="*/ 355 h 482"/>
                <a:gd name="T48" fmla="*/ 979 w 1695"/>
                <a:gd name="T49" fmla="*/ 341 h 482"/>
                <a:gd name="T50" fmla="*/ 1032 w 1695"/>
                <a:gd name="T51" fmla="*/ 328 h 482"/>
                <a:gd name="T52" fmla="*/ 1084 w 1695"/>
                <a:gd name="T53" fmla="*/ 312 h 482"/>
                <a:gd name="T54" fmla="*/ 1136 w 1695"/>
                <a:gd name="T55" fmla="*/ 297 h 482"/>
                <a:gd name="T56" fmla="*/ 1188 w 1695"/>
                <a:gd name="T57" fmla="*/ 280 h 482"/>
                <a:gd name="T58" fmla="*/ 1241 w 1695"/>
                <a:gd name="T59" fmla="*/ 263 h 482"/>
                <a:gd name="T60" fmla="*/ 1292 w 1695"/>
                <a:gd name="T61" fmla="*/ 246 h 482"/>
                <a:gd name="T62" fmla="*/ 1343 w 1695"/>
                <a:gd name="T63" fmla="*/ 227 h 482"/>
                <a:gd name="T64" fmla="*/ 1394 w 1695"/>
                <a:gd name="T65" fmla="*/ 208 h 482"/>
                <a:gd name="T66" fmla="*/ 1445 w 1695"/>
                <a:gd name="T67" fmla="*/ 188 h 482"/>
                <a:gd name="T68" fmla="*/ 1495 w 1695"/>
                <a:gd name="T69" fmla="*/ 166 h 482"/>
                <a:gd name="T70" fmla="*/ 1546 w 1695"/>
                <a:gd name="T71" fmla="*/ 144 h 482"/>
                <a:gd name="T72" fmla="*/ 1596 w 1695"/>
                <a:gd name="T73" fmla="*/ 122 h 482"/>
                <a:gd name="T74" fmla="*/ 1646 w 1695"/>
                <a:gd name="T75" fmla="*/ 98 h 482"/>
                <a:gd name="T76" fmla="*/ 1695 w 1695"/>
                <a:gd name="T77" fmla="*/ 74 h 482"/>
                <a:gd name="T78" fmla="*/ 1683 w 1695"/>
                <a:gd name="T7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5" h="482">
                  <a:moveTo>
                    <a:pt x="1683" y="0"/>
                  </a:moveTo>
                  <a:lnTo>
                    <a:pt x="879" y="112"/>
                  </a:lnTo>
                  <a:lnTo>
                    <a:pt x="4" y="417"/>
                  </a:lnTo>
                  <a:lnTo>
                    <a:pt x="3" y="434"/>
                  </a:lnTo>
                  <a:lnTo>
                    <a:pt x="2" y="449"/>
                  </a:lnTo>
                  <a:lnTo>
                    <a:pt x="1" y="466"/>
                  </a:lnTo>
                  <a:lnTo>
                    <a:pt x="0" y="482"/>
                  </a:lnTo>
                  <a:lnTo>
                    <a:pt x="56" y="480"/>
                  </a:lnTo>
                  <a:lnTo>
                    <a:pt x="111" y="476"/>
                  </a:lnTo>
                  <a:lnTo>
                    <a:pt x="167" y="473"/>
                  </a:lnTo>
                  <a:lnTo>
                    <a:pt x="222" y="468"/>
                  </a:lnTo>
                  <a:lnTo>
                    <a:pt x="278" y="464"/>
                  </a:lnTo>
                  <a:lnTo>
                    <a:pt x="332" y="458"/>
                  </a:lnTo>
                  <a:lnTo>
                    <a:pt x="388" y="452"/>
                  </a:lnTo>
                  <a:lnTo>
                    <a:pt x="442" y="445"/>
                  </a:lnTo>
                  <a:lnTo>
                    <a:pt x="497" y="438"/>
                  </a:lnTo>
                  <a:lnTo>
                    <a:pt x="551" y="429"/>
                  </a:lnTo>
                  <a:lnTo>
                    <a:pt x="606" y="422"/>
                  </a:lnTo>
                  <a:lnTo>
                    <a:pt x="659" y="412"/>
                  </a:lnTo>
                  <a:lnTo>
                    <a:pt x="714" y="402"/>
                  </a:lnTo>
                  <a:lnTo>
                    <a:pt x="767" y="392"/>
                  </a:lnTo>
                  <a:lnTo>
                    <a:pt x="820" y="380"/>
                  </a:lnTo>
                  <a:lnTo>
                    <a:pt x="874" y="368"/>
                  </a:lnTo>
                  <a:lnTo>
                    <a:pt x="926" y="355"/>
                  </a:lnTo>
                  <a:lnTo>
                    <a:pt x="979" y="341"/>
                  </a:lnTo>
                  <a:lnTo>
                    <a:pt x="1032" y="328"/>
                  </a:lnTo>
                  <a:lnTo>
                    <a:pt x="1084" y="312"/>
                  </a:lnTo>
                  <a:lnTo>
                    <a:pt x="1136" y="297"/>
                  </a:lnTo>
                  <a:lnTo>
                    <a:pt x="1188" y="280"/>
                  </a:lnTo>
                  <a:lnTo>
                    <a:pt x="1241" y="263"/>
                  </a:lnTo>
                  <a:lnTo>
                    <a:pt x="1292" y="246"/>
                  </a:lnTo>
                  <a:lnTo>
                    <a:pt x="1343" y="227"/>
                  </a:lnTo>
                  <a:lnTo>
                    <a:pt x="1394" y="208"/>
                  </a:lnTo>
                  <a:lnTo>
                    <a:pt x="1445" y="188"/>
                  </a:lnTo>
                  <a:lnTo>
                    <a:pt x="1495" y="166"/>
                  </a:lnTo>
                  <a:lnTo>
                    <a:pt x="1546" y="144"/>
                  </a:lnTo>
                  <a:lnTo>
                    <a:pt x="1596" y="122"/>
                  </a:lnTo>
                  <a:lnTo>
                    <a:pt x="1646" y="98"/>
                  </a:lnTo>
                  <a:lnTo>
                    <a:pt x="1695" y="74"/>
                  </a:lnTo>
                  <a:lnTo>
                    <a:pt x="168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15" name="Freeform 12"/>
            <p:cNvSpPr>
              <a:spLocks/>
            </p:cNvSpPr>
            <p:nvPr/>
          </p:nvSpPr>
          <p:spPr bwMode="auto">
            <a:xfrm>
              <a:off x="915" y="2025"/>
              <a:ext cx="208" cy="179"/>
            </a:xfrm>
            <a:custGeom>
              <a:avLst/>
              <a:gdLst>
                <a:gd name="T0" fmla="*/ 1791 w 1868"/>
                <a:gd name="T1" fmla="*/ 30 h 1610"/>
                <a:gd name="T2" fmla="*/ 1685 w 1868"/>
                <a:gd name="T3" fmla="*/ 24 h 1610"/>
                <a:gd name="T4" fmla="*/ 1595 w 1868"/>
                <a:gd name="T5" fmla="*/ 90 h 1610"/>
                <a:gd name="T6" fmla="*/ 1495 w 1868"/>
                <a:gd name="T7" fmla="*/ 148 h 1610"/>
                <a:gd name="T8" fmla="*/ 1386 w 1868"/>
                <a:gd name="T9" fmla="*/ 198 h 1610"/>
                <a:gd name="T10" fmla="*/ 1271 w 1868"/>
                <a:gd name="T11" fmla="*/ 242 h 1610"/>
                <a:gd name="T12" fmla="*/ 1149 w 1868"/>
                <a:gd name="T13" fmla="*/ 278 h 1610"/>
                <a:gd name="T14" fmla="*/ 892 w 1868"/>
                <a:gd name="T15" fmla="*/ 340 h 1610"/>
                <a:gd name="T16" fmla="*/ 623 w 1868"/>
                <a:gd name="T17" fmla="*/ 392 h 1610"/>
                <a:gd name="T18" fmla="*/ 5 w 1868"/>
                <a:gd name="T19" fmla="*/ 859 h 1610"/>
                <a:gd name="T20" fmla="*/ 1 w 1868"/>
                <a:gd name="T21" fmla="*/ 958 h 1610"/>
                <a:gd name="T22" fmla="*/ 139 w 1868"/>
                <a:gd name="T23" fmla="*/ 891 h 1610"/>
                <a:gd name="T24" fmla="*/ 243 w 1868"/>
                <a:gd name="T25" fmla="*/ 823 h 1610"/>
                <a:gd name="T26" fmla="*/ 347 w 1868"/>
                <a:gd name="T27" fmla="*/ 763 h 1610"/>
                <a:gd name="T28" fmla="*/ 450 w 1868"/>
                <a:gd name="T29" fmla="*/ 710 h 1610"/>
                <a:gd name="T30" fmla="*/ 555 w 1868"/>
                <a:gd name="T31" fmla="*/ 665 h 1610"/>
                <a:gd name="T32" fmla="*/ 674 w 1868"/>
                <a:gd name="T33" fmla="*/ 743 h 1610"/>
                <a:gd name="T34" fmla="*/ 671 w 1868"/>
                <a:gd name="T35" fmla="*/ 833 h 1610"/>
                <a:gd name="T36" fmla="*/ 615 w 1868"/>
                <a:gd name="T37" fmla="*/ 936 h 1610"/>
                <a:gd name="T38" fmla="*/ 572 w 1868"/>
                <a:gd name="T39" fmla="*/ 1043 h 1610"/>
                <a:gd name="T40" fmla="*/ 540 w 1868"/>
                <a:gd name="T41" fmla="*/ 1155 h 1610"/>
                <a:gd name="T42" fmla="*/ 522 w 1868"/>
                <a:gd name="T43" fmla="*/ 1271 h 1610"/>
                <a:gd name="T44" fmla="*/ 534 w 1868"/>
                <a:gd name="T45" fmla="*/ 1357 h 1610"/>
                <a:gd name="T46" fmla="*/ 589 w 1868"/>
                <a:gd name="T47" fmla="*/ 1369 h 1610"/>
                <a:gd name="T48" fmla="*/ 663 w 1868"/>
                <a:gd name="T49" fmla="*/ 1223 h 1610"/>
                <a:gd name="T50" fmla="*/ 748 w 1868"/>
                <a:gd name="T51" fmla="*/ 1086 h 1610"/>
                <a:gd name="T52" fmla="*/ 797 w 1868"/>
                <a:gd name="T53" fmla="*/ 1022 h 1610"/>
                <a:gd name="T54" fmla="*/ 851 w 1868"/>
                <a:gd name="T55" fmla="*/ 959 h 1610"/>
                <a:gd name="T56" fmla="*/ 908 w 1868"/>
                <a:gd name="T57" fmla="*/ 900 h 1610"/>
                <a:gd name="T58" fmla="*/ 972 w 1868"/>
                <a:gd name="T59" fmla="*/ 846 h 1610"/>
                <a:gd name="T60" fmla="*/ 1041 w 1868"/>
                <a:gd name="T61" fmla="*/ 793 h 1610"/>
                <a:gd name="T62" fmla="*/ 1115 w 1868"/>
                <a:gd name="T63" fmla="*/ 746 h 1610"/>
                <a:gd name="T64" fmla="*/ 1195 w 1868"/>
                <a:gd name="T65" fmla="*/ 721 h 1610"/>
                <a:gd name="T66" fmla="*/ 1259 w 1868"/>
                <a:gd name="T67" fmla="*/ 730 h 1610"/>
                <a:gd name="T68" fmla="*/ 1322 w 1868"/>
                <a:gd name="T69" fmla="*/ 739 h 1610"/>
                <a:gd name="T70" fmla="*/ 1326 w 1868"/>
                <a:gd name="T71" fmla="*/ 793 h 1610"/>
                <a:gd name="T72" fmla="*/ 1299 w 1868"/>
                <a:gd name="T73" fmla="*/ 870 h 1610"/>
                <a:gd name="T74" fmla="*/ 1276 w 1868"/>
                <a:gd name="T75" fmla="*/ 947 h 1610"/>
                <a:gd name="T76" fmla="*/ 1245 w 1868"/>
                <a:gd name="T77" fmla="*/ 1103 h 1610"/>
                <a:gd name="T78" fmla="*/ 1231 w 1868"/>
                <a:gd name="T79" fmla="*/ 1260 h 1610"/>
                <a:gd name="T80" fmla="*/ 1225 w 1868"/>
                <a:gd name="T81" fmla="*/ 1417 h 1610"/>
                <a:gd name="T82" fmla="*/ 1224 w 1868"/>
                <a:gd name="T83" fmla="*/ 1575 h 1610"/>
                <a:gd name="T84" fmla="*/ 1292 w 1868"/>
                <a:gd name="T85" fmla="*/ 1601 h 1610"/>
                <a:gd name="T86" fmla="*/ 1372 w 1868"/>
                <a:gd name="T87" fmla="*/ 1402 h 1610"/>
                <a:gd name="T88" fmla="*/ 1461 w 1868"/>
                <a:gd name="T89" fmla="*/ 1093 h 1610"/>
                <a:gd name="T90" fmla="*/ 1556 w 1868"/>
                <a:gd name="T91" fmla="*/ 791 h 1610"/>
                <a:gd name="T92" fmla="*/ 1662 w 1868"/>
                <a:gd name="T93" fmla="*/ 502 h 1610"/>
                <a:gd name="T94" fmla="*/ 1739 w 1868"/>
                <a:gd name="T95" fmla="*/ 319 h 1610"/>
                <a:gd name="T96" fmla="*/ 1801 w 1868"/>
                <a:gd name="T97" fmla="*/ 186 h 1610"/>
                <a:gd name="T98" fmla="*/ 1868 w 1868"/>
                <a:gd name="T99" fmla="*/ 6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8" h="1610">
                  <a:moveTo>
                    <a:pt x="1868" y="60"/>
                  </a:moveTo>
                  <a:lnTo>
                    <a:pt x="1830" y="44"/>
                  </a:lnTo>
                  <a:lnTo>
                    <a:pt x="1791" y="30"/>
                  </a:lnTo>
                  <a:lnTo>
                    <a:pt x="1752" y="14"/>
                  </a:lnTo>
                  <a:lnTo>
                    <a:pt x="1713" y="0"/>
                  </a:lnTo>
                  <a:lnTo>
                    <a:pt x="1685" y="24"/>
                  </a:lnTo>
                  <a:lnTo>
                    <a:pt x="1657" y="48"/>
                  </a:lnTo>
                  <a:lnTo>
                    <a:pt x="1626" y="69"/>
                  </a:lnTo>
                  <a:lnTo>
                    <a:pt x="1595" y="90"/>
                  </a:lnTo>
                  <a:lnTo>
                    <a:pt x="1563" y="111"/>
                  </a:lnTo>
                  <a:lnTo>
                    <a:pt x="1530" y="130"/>
                  </a:lnTo>
                  <a:lnTo>
                    <a:pt x="1495" y="148"/>
                  </a:lnTo>
                  <a:lnTo>
                    <a:pt x="1460" y="166"/>
                  </a:lnTo>
                  <a:lnTo>
                    <a:pt x="1423" y="183"/>
                  </a:lnTo>
                  <a:lnTo>
                    <a:pt x="1386" y="198"/>
                  </a:lnTo>
                  <a:lnTo>
                    <a:pt x="1349" y="213"/>
                  </a:lnTo>
                  <a:lnTo>
                    <a:pt x="1310" y="227"/>
                  </a:lnTo>
                  <a:lnTo>
                    <a:pt x="1271" y="242"/>
                  </a:lnTo>
                  <a:lnTo>
                    <a:pt x="1231" y="254"/>
                  </a:lnTo>
                  <a:lnTo>
                    <a:pt x="1190" y="266"/>
                  </a:lnTo>
                  <a:lnTo>
                    <a:pt x="1149" y="278"/>
                  </a:lnTo>
                  <a:lnTo>
                    <a:pt x="1065" y="301"/>
                  </a:lnTo>
                  <a:lnTo>
                    <a:pt x="978" y="321"/>
                  </a:lnTo>
                  <a:lnTo>
                    <a:pt x="892" y="340"/>
                  </a:lnTo>
                  <a:lnTo>
                    <a:pt x="803" y="359"/>
                  </a:lnTo>
                  <a:lnTo>
                    <a:pt x="713" y="375"/>
                  </a:lnTo>
                  <a:lnTo>
                    <a:pt x="623" y="392"/>
                  </a:lnTo>
                  <a:lnTo>
                    <a:pt x="533" y="408"/>
                  </a:lnTo>
                  <a:lnTo>
                    <a:pt x="443" y="424"/>
                  </a:lnTo>
                  <a:lnTo>
                    <a:pt x="5" y="859"/>
                  </a:lnTo>
                  <a:lnTo>
                    <a:pt x="4" y="891"/>
                  </a:lnTo>
                  <a:lnTo>
                    <a:pt x="2" y="925"/>
                  </a:lnTo>
                  <a:lnTo>
                    <a:pt x="1" y="958"/>
                  </a:lnTo>
                  <a:lnTo>
                    <a:pt x="0" y="992"/>
                  </a:lnTo>
                  <a:lnTo>
                    <a:pt x="70" y="940"/>
                  </a:lnTo>
                  <a:lnTo>
                    <a:pt x="139" y="891"/>
                  </a:lnTo>
                  <a:lnTo>
                    <a:pt x="174" y="868"/>
                  </a:lnTo>
                  <a:lnTo>
                    <a:pt x="208" y="846"/>
                  </a:lnTo>
                  <a:lnTo>
                    <a:pt x="243" y="823"/>
                  </a:lnTo>
                  <a:lnTo>
                    <a:pt x="278" y="802"/>
                  </a:lnTo>
                  <a:lnTo>
                    <a:pt x="313" y="782"/>
                  </a:lnTo>
                  <a:lnTo>
                    <a:pt x="347" y="763"/>
                  </a:lnTo>
                  <a:lnTo>
                    <a:pt x="382" y="744"/>
                  </a:lnTo>
                  <a:lnTo>
                    <a:pt x="416" y="726"/>
                  </a:lnTo>
                  <a:lnTo>
                    <a:pt x="450" y="710"/>
                  </a:lnTo>
                  <a:lnTo>
                    <a:pt x="485" y="694"/>
                  </a:lnTo>
                  <a:lnTo>
                    <a:pt x="519" y="680"/>
                  </a:lnTo>
                  <a:lnTo>
                    <a:pt x="555" y="665"/>
                  </a:lnTo>
                  <a:lnTo>
                    <a:pt x="594" y="691"/>
                  </a:lnTo>
                  <a:lnTo>
                    <a:pt x="634" y="716"/>
                  </a:lnTo>
                  <a:lnTo>
                    <a:pt x="674" y="743"/>
                  </a:lnTo>
                  <a:lnTo>
                    <a:pt x="714" y="769"/>
                  </a:lnTo>
                  <a:lnTo>
                    <a:pt x="691" y="801"/>
                  </a:lnTo>
                  <a:lnTo>
                    <a:pt x="671" y="833"/>
                  </a:lnTo>
                  <a:lnTo>
                    <a:pt x="651" y="868"/>
                  </a:lnTo>
                  <a:lnTo>
                    <a:pt x="632" y="901"/>
                  </a:lnTo>
                  <a:lnTo>
                    <a:pt x="615" y="936"/>
                  </a:lnTo>
                  <a:lnTo>
                    <a:pt x="599" y="971"/>
                  </a:lnTo>
                  <a:lnTo>
                    <a:pt x="585" y="1007"/>
                  </a:lnTo>
                  <a:lnTo>
                    <a:pt x="572" y="1043"/>
                  </a:lnTo>
                  <a:lnTo>
                    <a:pt x="560" y="1080"/>
                  </a:lnTo>
                  <a:lnTo>
                    <a:pt x="549" y="1117"/>
                  </a:lnTo>
                  <a:lnTo>
                    <a:pt x="540" y="1155"/>
                  </a:lnTo>
                  <a:lnTo>
                    <a:pt x="533" y="1193"/>
                  </a:lnTo>
                  <a:lnTo>
                    <a:pt x="527" y="1232"/>
                  </a:lnTo>
                  <a:lnTo>
                    <a:pt x="522" y="1271"/>
                  </a:lnTo>
                  <a:lnTo>
                    <a:pt x="518" y="1311"/>
                  </a:lnTo>
                  <a:lnTo>
                    <a:pt x="516" y="1353"/>
                  </a:lnTo>
                  <a:lnTo>
                    <a:pt x="534" y="1357"/>
                  </a:lnTo>
                  <a:lnTo>
                    <a:pt x="553" y="1360"/>
                  </a:lnTo>
                  <a:lnTo>
                    <a:pt x="571" y="1365"/>
                  </a:lnTo>
                  <a:lnTo>
                    <a:pt x="589" y="1369"/>
                  </a:lnTo>
                  <a:lnTo>
                    <a:pt x="612" y="1320"/>
                  </a:lnTo>
                  <a:lnTo>
                    <a:pt x="636" y="1271"/>
                  </a:lnTo>
                  <a:lnTo>
                    <a:pt x="663" y="1223"/>
                  </a:lnTo>
                  <a:lnTo>
                    <a:pt x="689" y="1177"/>
                  </a:lnTo>
                  <a:lnTo>
                    <a:pt x="718" y="1131"/>
                  </a:lnTo>
                  <a:lnTo>
                    <a:pt x="748" y="1086"/>
                  </a:lnTo>
                  <a:lnTo>
                    <a:pt x="764" y="1064"/>
                  </a:lnTo>
                  <a:lnTo>
                    <a:pt x="781" y="1043"/>
                  </a:lnTo>
                  <a:lnTo>
                    <a:pt x="797" y="1022"/>
                  </a:lnTo>
                  <a:lnTo>
                    <a:pt x="814" y="1000"/>
                  </a:lnTo>
                  <a:lnTo>
                    <a:pt x="832" y="979"/>
                  </a:lnTo>
                  <a:lnTo>
                    <a:pt x="851" y="959"/>
                  </a:lnTo>
                  <a:lnTo>
                    <a:pt x="870" y="939"/>
                  </a:lnTo>
                  <a:lnTo>
                    <a:pt x="888" y="920"/>
                  </a:lnTo>
                  <a:lnTo>
                    <a:pt x="908" y="900"/>
                  </a:lnTo>
                  <a:lnTo>
                    <a:pt x="928" y="881"/>
                  </a:lnTo>
                  <a:lnTo>
                    <a:pt x="950" y="863"/>
                  </a:lnTo>
                  <a:lnTo>
                    <a:pt x="972" y="846"/>
                  </a:lnTo>
                  <a:lnTo>
                    <a:pt x="994" y="828"/>
                  </a:lnTo>
                  <a:lnTo>
                    <a:pt x="1016" y="810"/>
                  </a:lnTo>
                  <a:lnTo>
                    <a:pt x="1041" y="793"/>
                  </a:lnTo>
                  <a:lnTo>
                    <a:pt x="1064" y="778"/>
                  </a:lnTo>
                  <a:lnTo>
                    <a:pt x="1090" y="762"/>
                  </a:lnTo>
                  <a:lnTo>
                    <a:pt x="1115" y="746"/>
                  </a:lnTo>
                  <a:lnTo>
                    <a:pt x="1142" y="731"/>
                  </a:lnTo>
                  <a:lnTo>
                    <a:pt x="1169" y="716"/>
                  </a:lnTo>
                  <a:lnTo>
                    <a:pt x="1195" y="721"/>
                  </a:lnTo>
                  <a:lnTo>
                    <a:pt x="1219" y="724"/>
                  </a:lnTo>
                  <a:lnTo>
                    <a:pt x="1240" y="727"/>
                  </a:lnTo>
                  <a:lnTo>
                    <a:pt x="1259" y="730"/>
                  </a:lnTo>
                  <a:lnTo>
                    <a:pt x="1277" y="732"/>
                  </a:lnTo>
                  <a:lnTo>
                    <a:pt x="1299" y="735"/>
                  </a:lnTo>
                  <a:lnTo>
                    <a:pt x="1322" y="739"/>
                  </a:lnTo>
                  <a:lnTo>
                    <a:pt x="1349" y="743"/>
                  </a:lnTo>
                  <a:lnTo>
                    <a:pt x="1337" y="768"/>
                  </a:lnTo>
                  <a:lnTo>
                    <a:pt x="1326" y="793"/>
                  </a:lnTo>
                  <a:lnTo>
                    <a:pt x="1316" y="819"/>
                  </a:lnTo>
                  <a:lnTo>
                    <a:pt x="1307" y="844"/>
                  </a:lnTo>
                  <a:lnTo>
                    <a:pt x="1299" y="870"/>
                  </a:lnTo>
                  <a:lnTo>
                    <a:pt x="1291" y="896"/>
                  </a:lnTo>
                  <a:lnTo>
                    <a:pt x="1283" y="921"/>
                  </a:lnTo>
                  <a:lnTo>
                    <a:pt x="1276" y="947"/>
                  </a:lnTo>
                  <a:lnTo>
                    <a:pt x="1264" y="998"/>
                  </a:lnTo>
                  <a:lnTo>
                    <a:pt x="1254" y="1051"/>
                  </a:lnTo>
                  <a:lnTo>
                    <a:pt x="1245" y="1103"/>
                  </a:lnTo>
                  <a:lnTo>
                    <a:pt x="1240" y="1155"/>
                  </a:lnTo>
                  <a:lnTo>
                    <a:pt x="1234" y="1208"/>
                  </a:lnTo>
                  <a:lnTo>
                    <a:pt x="1231" y="1260"/>
                  </a:lnTo>
                  <a:lnTo>
                    <a:pt x="1229" y="1312"/>
                  </a:lnTo>
                  <a:lnTo>
                    <a:pt x="1226" y="1365"/>
                  </a:lnTo>
                  <a:lnTo>
                    <a:pt x="1225" y="1417"/>
                  </a:lnTo>
                  <a:lnTo>
                    <a:pt x="1225" y="1471"/>
                  </a:lnTo>
                  <a:lnTo>
                    <a:pt x="1224" y="1523"/>
                  </a:lnTo>
                  <a:lnTo>
                    <a:pt x="1224" y="1575"/>
                  </a:lnTo>
                  <a:lnTo>
                    <a:pt x="1246" y="1584"/>
                  </a:lnTo>
                  <a:lnTo>
                    <a:pt x="1270" y="1593"/>
                  </a:lnTo>
                  <a:lnTo>
                    <a:pt x="1292" y="1601"/>
                  </a:lnTo>
                  <a:lnTo>
                    <a:pt x="1314" y="1610"/>
                  </a:lnTo>
                  <a:lnTo>
                    <a:pt x="1343" y="1505"/>
                  </a:lnTo>
                  <a:lnTo>
                    <a:pt x="1372" y="1402"/>
                  </a:lnTo>
                  <a:lnTo>
                    <a:pt x="1402" y="1298"/>
                  </a:lnTo>
                  <a:lnTo>
                    <a:pt x="1431" y="1195"/>
                  </a:lnTo>
                  <a:lnTo>
                    <a:pt x="1461" y="1093"/>
                  </a:lnTo>
                  <a:lnTo>
                    <a:pt x="1492" y="992"/>
                  </a:lnTo>
                  <a:lnTo>
                    <a:pt x="1524" y="891"/>
                  </a:lnTo>
                  <a:lnTo>
                    <a:pt x="1556" y="791"/>
                  </a:lnTo>
                  <a:lnTo>
                    <a:pt x="1591" y="694"/>
                  </a:lnTo>
                  <a:lnTo>
                    <a:pt x="1625" y="597"/>
                  </a:lnTo>
                  <a:lnTo>
                    <a:pt x="1662" y="502"/>
                  </a:lnTo>
                  <a:lnTo>
                    <a:pt x="1700" y="410"/>
                  </a:lnTo>
                  <a:lnTo>
                    <a:pt x="1719" y="364"/>
                  </a:lnTo>
                  <a:lnTo>
                    <a:pt x="1739" y="319"/>
                  </a:lnTo>
                  <a:lnTo>
                    <a:pt x="1759" y="274"/>
                  </a:lnTo>
                  <a:lnTo>
                    <a:pt x="1780" y="229"/>
                  </a:lnTo>
                  <a:lnTo>
                    <a:pt x="1801" y="186"/>
                  </a:lnTo>
                  <a:lnTo>
                    <a:pt x="1823" y="144"/>
                  </a:lnTo>
                  <a:lnTo>
                    <a:pt x="1845" y="101"/>
                  </a:lnTo>
                  <a:lnTo>
                    <a:pt x="1868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16" name="Freeform 13"/>
            <p:cNvSpPr>
              <a:spLocks/>
            </p:cNvSpPr>
            <p:nvPr/>
          </p:nvSpPr>
          <p:spPr bwMode="auto">
            <a:xfrm>
              <a:off x="984" y="2122"/>
              <a:ext cx="78" cy="168"/>
            </a:xfrm>
            <a:custGeom>
              <a:avLst/>
              <a:gdLst>
                <a:gd name="T0" fmla="*/ 462 w 706"/>
                <a:gd name="T1" fmla="*/ 35 h 1511"/>
                <a:gd name="T2" fmla="*/ 337 w 706"/>
                <a:gd name="T3" fmla="*/ 145 h 1511"/>
                <a:gd name="T4" fmla="*/ 232 w 706"/>
                <a:gd name="T5" fmla="*/ 258 h 1511"/>
                <a:gd name="T6" fmla="*/ 148 w 706"/>
                <a:gd name="T7" fmla="*/ 375 h 1511"/>
                <a:gd name="T8" fmla="*/ 82 w 706"/>
                <a:gd name="T9" fmla="*/ 497 h 1511"/>
                <a:gd name="T10" fmla="*/ 36 w 706"/>
                <a:gd name="T11" fmla="*/ 624 h 1511"/>
                <a:gd name="T12" fmla="*/ 9 w 706"/>
                <a:gd name="T13" fmla="*/ 755 h 1511"/>
                <a:gd name="T14" fmla="*/ 0 w 706"/>
                <a:gd name="T15" fmla="*/ 892 h 1511"/>
                <a:gd name="T16" fmla="*/ 9 w 706"/>
                <a:gd name="T17" fmla="*/ 1036 h 1511"/>
                <a:gd name="T18" fmla="*/ 36 w 706"/>
                <a:gd name="T19" fmla="*/ 1184 h 1511"/>
                <a:gd name="T20" fmla="*/ 80 w 706"/>
                <a:gd name="T21" fmla="*/ 1340 h 1511"/>
                <a:gd name="T22" fmla="*/ 143 w 706"/>
                <a:gd name="T23" fmla="*/ 1332 h 1511"/>
                <a:gd name="T24" fmla="*/ 129 w 706"/>
                <a:gd name="T25" fmla="*/ 1179 h 1511"/>
                <a:gd name="T26" fmla="*/ 123 w 706"/>
                <a:gd name="T27" fmla="*/ 1028 h 1511"/>
                <a:gd name="T28" fmla="*/ 129 w 706"/>
                <a:gd name="T29" fmla="*/ 931 h 1511"/>
                <a:gd name="T30" fmla="*/ 140 w 706"/>
                <a:gd name="T31" fmla="*/ 861 h 1511"/>
                <a:gd name="T32" fmla="*/ 156 w 706"/>
                <a:gd name="T33" fmla="*/ 792 h 1511"/>
                <a:gd name="T34" fmla="*/ 180 w 706"/>
                <a:gd name="T35" fmla="*/ 725 h 1511"/>
                <a:gd name="T36" fmla="*/ 212 w 706"/>
                <a:gd name="T37" fmla="*/ 660 h 1511"/>
                <a:gd name="T38" fmla="*/ 249 w 706"/>
                <a:gd name="T39" fmla="*/ 620 h 1511"/>
                <a:gd name="T40" fmla="*/ 277 w 706"/>
                <a:gd name="T41" fmla="*/ 631 h 1511"/>
                <a:gd name="T42" fmla="*/ 279 w 706"/>
                <a:gd name="T43" fmla="*/ 717 h 1511"/>
                <a:gd name="T44" fmla="*/ 292 w 706"/>
                <a:gd name="T45" fmla="*/ 803 h 1511"/>
                <a:gd name="T46" fmla="*/ 313 w 706"/>
                <a:gd name="T47" fmla="*/ 889 h 1511"/>
                <a:gd name="T48" fmla="*/ 342 w 706"/>
                <a:gd name="T49" fmla="*/ 972 h 1511"/>
                <a:gd name="T50" fmla="*/ 378 w 706"/>
                <a:gd name="T51" fmla="*/ 1056 h 1511"/>
                <a:gd name="T52" fmla="*/ 448 w 706"/>
                <a:gd name="T53" fmla="*/ 1193 h 1511"/>
                <a:gd name="T54" fmla="*/ 546 w 706"/>
                <a:gd name="T55" fmla="*/ 1355 h 1511"/>
                <a:gd name="T56" fmla="*/ 650 w 706"/>
                <a:gd name="T57" fmla="*/ 1511 h 1511"/>
                <a:gd name="T58" fmla="*/ 674 w 706"/>
                <a:gd name="T59" fmla="*/ 1427 h 1511"/>
                <a:gd name="T60" fmla="*/ 632 w 706"/>
                <a:gd name="T61" fmla="*/ 1344 h 1511"/>
                <a:gd name="T62" fmla="*/ 596 w 706"/>
                <a:gd name="T63" fmla="*/ 1260 h 1511"/>
                <a:gd name="T64" fmla="*/ 563 w 706"/>
                <a:gd name="T65" fmla="*/ 1174 h 1511"/>
                <a:gd name="T66" fmla="*/ 537 w 706"/>
                <a:gd name="T67" fmla="*/ 1087 h 1511"/>
                <a:gd name="T68" fmla="*/ 508 w 706"/>
                <a:gd name="T69" fmla="*/ 968 h 1511"/>
                <a:gd name="T70" fmla="*/ 481 w 706"/>
                <a:gd name="T71" fmla="*/ 785 h 1511"/>
                <a:gd name="T72" fmla="*/ 473 w 706"/>
                <a:gd name="T73" fmla="*/ 597 h 1511"/>
                <a:gd name="T74" fmla="*/ 475 w 706"/>
                <a:gd name="T75" fmla="*/ 464 h 1511"/>
                <a:gd name="T76" fmla="*/ 483 w 706"/>
                <a:gd name="T77" fmla="*/ 365 h 1511"/>
                <a:gd name="T78" fmla="*/ 500 w 706"/>
                <a:gd name="T79" fmla="*/ 268 h 1511"/>
                <a:gd name="T80" fmla="*/ 524 w 706"/>
                <a:gd name="T81" fmla="*/ 173 h 1511"/>
                <a:gd name="T82" fmla="*/ 558 w 706"/>
                <a:gd name="T83" fmla="*/ 8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511">
                  <a:moveTo>
                    <a:pt x="586" y="21"/>
                  </a:moveTo>
                  <a:lnTo>
                    <a:pt x="508" y="0"/>
                  </a:lnTo>
                  <a:lnTo>
                    <a:pt x="462" y="35"/>
                  </a:lnTo>
                  <a:lnTo>
                    <a:pt x="418" y="71"/>
                  </a:lnTo>
                  <a:lnTo>
                    <a:pt x="377" y="108"/>
                  </a:lnTo>
                  <a:lnTo>
                    <a:pt x="337" y="145"/>
                  </a:lnTo>
                  <a:lnTo>
                    <a:pt x="300" y="182"/>
                  </a:lnTo>
                  <a:lnTo>
                    <a:pt x="264" y="219"/>
                  </a:lnTo>
                  <a:lnTo>
                    <a:pt x="232" y="258"/>
                  </a:lnTo>
                  <a:lnTo>
                    <a:pt x="202" y="296"/>
                  </a:lnTo>
                  <a:lnTo>
                    <a:pt x="173" y="335"/>
                  </a:lnTo>
                  <a:lnTo>
                    <a:pt x="148" y="375"/>
                  </a:lnTo>
                  <a:lnTo>
                    <a:pt x="123" y="415"/>
                  </a:lnTo>
                  <a:lnTo>
                    <a:pt x="102" y="455"/>
                  </a:lnTo>
                  <a:lnTo>
                    <a:pt x="82" y="497"/>
                  </a:lnTo>
                  <a:lnTo>
                    <a:pt x="64" y="539"/>
                  </a:lnTo>
                  <a:lnTo>
                    <a:pt x="50" y="580"/>
                  </a:lnTo>
                  <a:lnTo>
                    <a:pt x="36" y="624"/>
                  </a:lnTo>
                  <a:lnTo>
                    <a:pt x="25" y="667"/>
                  </a:lnTo>
                  <a:lnTo>
                    <a:pt x="16" y="711"/>
                  </a:lnTo>
                  <a:lnTo>
                    <a:pt x="9" y="755"/>
                  </a:lnTo>
                  <a:lnTo>
                    <a:pt x="4" y="801"/>
                  </a:lnTo>
                  <a:lnTo>
                    <a:pt x="1" y="847"/>
                  </a:lnTo>
                  <a:lnTo>
                    <a:pt x="0" y="892"/>
                  </a:lnTo>
                  <a:lnTo>
                    <a:pt x="1" y="939"/>
                  </a:lnTo>
                  <a:lnTo>
                    <a:pt x="4" y="987"/>
                  </a:lnTo>
                  <a:lnTo>
                    <a:pt x="9" y="1036"/>
                  </a:lnTo>
                  <a:lnTo>
                    <a:pt x="16" y="1084"/>
                  </a:lnTo>
                  <a:lnTo>
                    <a:pt x="25" y="1134"/>
                  </a:lnTo>
                  <a:lnTo>
                    <a:pt x="36" y="1184"/>
                  </a:lnTo>
                  <a:lnTo>
                    <a:pt x="49" y="1235"/>
                  </a:lnTo>
                  <a:lnTo>
                    <a:pt x="63" y="1288"/>
                  </a:lnTo>
                  <a:lnTo>
                    <a:pt x="80" y="1340"/>
                  </a:lnTo>
                  <a:lnTo>
                    <a:pt x="99" y="1393"/>
                  </a:lnTo>
                  <a:lnTo>
                    <a:pt x="150" y="1385"/>
                  </a:lnTo>
                  <a:lnTo>
                    <a:pt x="143" y="1332"/>
                  </a:lnTo>
                  <a:lnTo>
                    <a:pt x="138" y="1281"/>
                  </a:lnTo>
                  <a:lnTo>
                    <a:pt x="132" y="1230"/>
                  </a:lnTo>
                  <a:lnTo>
                    <a:pt x="129" y="1179"/>
                  </a:lnTo>
                  <a:lnTo>
                    <a:pt x="125" y="1128"/>
                  </a:lnTo>
                  <a:lnTo>
                    <a:pt x="123" y="1078"/>
                  </a:lnTo>
                  <a:lnTo>
                    <a:pt x="123" y="1028"/>
                  </a:lnTo>
                  <a:lnTo>
                    <a:pt x="125" y="980"/>
                  </a:lnTo>
                  <a:lnTo>
                    <a:pt x="126" y="956"/>
                  </a:lnTo>
                  <a:lnTo>
                    <a:pt x="129" y="931"/>
                  </a:lnTo>
                  <a:lnTo>
                    <a:pt x="132" y="908"/>
                  </a:lnTo>
                  <a:lnTo>
                    <a:pt x="135" y="884"/>
                  </a:lnTo>
                  <a:lnTo>
                    <a:pt x="140" y="861"/>
                  </a:lnTo>
                  <a:lnTo>
                    <a:pt x="144" y="838"/>
                  </a:lnTo>
                  <a:lnTo>
                    <a:pt x="150" y="814"/>
                  </a:lnTo>
                  <a:lnTo>
                    <a:pt x="156" y="792"/>
                  </a:lnTo>
                  <a:lnTo>
                    <a:pt x="163" y="770"/>
                  </a:lnTo>
                  <a:lnTo>
                    <a:pt x="171" y="747"/>
                  </a:lnTo>
                  <a:lnTo>
                    <a:pt x="180" y="725"/>
                  </a:lnTo>
                  <a:lnTo>
                    <a:pt x="190" y="703"/>
                  </a:lnTo>
                  <a:lnTo>
                    <a:pt x="200" y="682"/>
                  </a:lnTo>
                  <a:lnTo>
                    <a:pt x="212" y="660"/>
                  </a:lnTo>
                  <a:lnTo>
                    <a:pt x="224" y="639"/>
                  </a:lnTo>
                  <a:lnTo>
                    <a:pt x="238" y="618"/>
                  </a:lnTo>
                  <a:lnTo>
                    <a:pt x="249" y="620"/>
                  </a:lnTo>
                  <a:lnTo>
                    <a:pt x="258" y="625"/>
                  </a:lnTo>
                  <a:lnTo>
                    <a:pt x="265" y="628"/>
                  </a:lnTo>
                  <a:lnTo>
                    <a:pt x="277" y="631"/>
                  </a:lnTo>
                  <a:lnTo>
                    <a:pt x="277" y="660"/>
                  </a:lnTo>
                  <a:lnTo>
                    <a:pt x="278" y="688"/>
                  </a:lnTo>
                  <a:lnTo>
                    <a:pt x="279" y="717"/>
                  </a:lnTo>
                  <a:lnTo>
                    <a:pt x="282" y="746"/>
                  </a:lnTo>
                  <a:lnTo>
                    <a:pt x="287" y="775"/>
                  </a:lnTo>
                  <a:lnTo>
                    <a:pt x="292" y="803"/>
                  </a:lnTo>
                  <a:lnTo>
                    <a:pt x="298" y="832"/>
                  </a:lnTo>
                  <a:lnTo>
                    <a:pt x="305" y="860"/>
                  </a:lnTo>
                  <a:lnTo>
                    <a:pt x="313" y="889"/>
                  </a:lnTo>
                  <a:lnTo>
                    <a:pt x="322" y="917"/>
                  </a:lnTo>
                  <a:lnTo>
                    <a:pt x="331" y="945"/>
                  </a:lnTo>
                  <a:lnTo>
                    <a:pt x="342" y="972"/>
                  </a:lnTo>
                  <a:lnTo>
                    <a:pt x="353" y="1000"/>
                  </a:lnTo>
                  <a:lnTo>
                    <a:pt x="364" y="1028"/>
                  </a:lnTo>
                  <a:lnTo>
                    <a:pt x="378" y="1056"/>
                  </a:lnTo>
                  <a:lnTo>
                    <a:pt x="390" y="1084"/>
                  </a:lnTo>
                  <a:lnTo>
                    <a:pt x="418" y="1138"/>
                  </a:lnTo>
                  <a:lnTo>
                    <a:pt x="448" y="1193"/>
                  </a:lnTo>
                  <a:lnTo>
                    <a:pt x="479" y="1248"/>
                  </a:lnTo>
                  <a:lnTo>
                    <a:pt x="512" y="1301"/>
                  </a:lnTo>
                  <a:lnTo>
                    <a:pt x="546" y="1355"/>
                  </a:lnTo>
                  <a:lnTo>
                    <a:pt x="580" y="1407"/>
                  </a:lnTo>
                  <a:lnTo>
                    <a:pt x="616" y="1459"/>
                  </a:lnTo>
                  <a:lnTo>
                    <a:pt x="650" y="1511"/>
                  </a:lnTo>
                  <a:lnTo>
                    <a:pt x="706" y="1482"/>
                  </a:lnTo>
                  <a:lnTo>
                    <a:pt x="690" y="1454"/>
                  </a:lnTo>
                  <a:lnTo>
                    <a:pt x="674" y="1427"/>
                  </a:lnTo>
                  <a:lnTo>
                    <a:pt x="660" y="1399"/>
                  </a:lnTo>
                  <a:lnTo>
                    <a:pt x="646" y="1371"/>
                  </a:lnTo>
                  <a:lnTo>
                    <a:pt x="632" y="1344"/>
                  </a:lnTo>
                  <a:lnTo>
                    <a:pt x="619" y="1316"/>
                  </a:lnTo>
                  <a:lnTo>
                    <a:pt x="607" y="1288"/>
                  </a:lnTo>
                  <a:lnTo>
                    <a:pt x="596" y="1260"/>
                  </a:lnTo>
                  <a:lnTo>
                    <a:pt x="584" y="1231"/>
                  </a:lnTo>
                  <a:lnTo>
                    <a:pt x="573" y="1203"/>
                  </a:lnTo>
                  <a:lnTo>
                    <a:pt x="563" y="1174"/>
                  </a:lnTo>
                  <a:lnTo>
                    <a:pt x="553" y="1145"/>
                  </a:lnTo>
                  <a:lnTo>
                    <a:pt x="544" y="1116"/>
                  </a:lnTo>
                  <a:lnTo>
                    <a:pt x="537" y="1087"/>
                  </a:lnTo>
                  <a:lnTo>
                    <a:pt x="529" y="1057"/>
                  </a:lnTo>
                  <a:lnTo>
                    <a:pt x="521" y="1028"/>
                  </a:lnTo>
                  <a:lnTo>
                    <a:pt x="508" y="968"/>
                  </a:lnTo>
                  <a:lnTo>
                    <a:pt x="498" y="908"/>
                  </a:lnTo>
                  <a:lnTo>
                    <a:pt x="489" y="848"/>
                  </a:lnTo>
                  <a:lnTo>
                    <a:pt x="481" y="785"/>
                  </a:lnTo>
                  <a:lnTo>
                    <a:pt x="477" y="723"/>
                  </a:lnTo>
                  <a:lnTo>
                    <a:pt x="474" y="660"/>
                  </a:lnTo>
                  <a:lnTo>
                    <a:pt x="473" y="597"/>
                  </a:lnTo>
                  <a:lnTo>
                    <a:pt x="474" y="532"/>
                  </a:lnTo>
                  <a:lnTo>
                    <a:pt x="474" y="498"/>
                  </a:lnTo>
                  <a:lnTo>
                    <a:pt x="475" y="464"/>
                  </a:lnTo>
                  <a:lnTo>
                    <a:pt x="477" y="431"/>
                  </a:lnTo>
                  <a:lnTo>
                    <a:pt x="480" y="397"/>
                  </a:lnTo>
                  <a:lnTo>
                    <a:pt x="483" y="365"/>
                  </a:lnTo>
                  <a:lnTo>
                    <a:pt x="488" y="333"/>
                  </a:lnTo>
                  <a:lnTo>
                    <a:pt x="493" y="301"/>
                  </a:lnTo>
                  <a:lnTo>
                    <a:pt x="500" y="268"/>
                  </a:lnTo>
                  <a:lnTo>
                    <a:pt x="507" y="236"/>
                  </a:lnTo>
                  <a:lnTo>
                    <a:pt x="516" y="205"/>
                  </a:lnTo>
                  <a:lnTo>
                    <a:pt x="524" y="173"/>
                  </a:lnTo>
                  <a:lnTo>
                    <a:pt x="534" y="142"/>
                  </a:lnTo>
                  <a:lnTo>
                    <a:pt x="546" y="111"/>
                  </a:lnTo>
                  <a:lnTo>
                    <a:pt x="558" y="81"/>
                  </a:lnTo>
                  <a:lnTo>
                    <a:pt x="571" y="51"/>
                  </a:lnTo>
                  <a:lnTo>
                    <a:pt x="586" y="2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17" name="Freeform 14"/>
            <p:cNvSpPr>
              <a:spLocks/>
            </p:cNvSpPr>
            <p:nvPr/>
          </p:nvSpPr>
          <p:spPr bwMode="auto">
            <a:xfrm>
              <a:off x="923" y="2119"/>
              <a:ext cx="48" cy="121"/>
            </a:xfrm>
            <a:custGeom>
              <a:avLst/>
              <a:gdLst>
                <a:gd name="T0" fmla="*/ 382 w 433"/>
                <a:gd name="T1" fmla="*/ 0 h 1090"/>
                <a:gd name="T2" fmla="*/ 433 w 433"/>
                <a:gd name="T3" fmla="*/ 69 h 1090"/>
                <a:gd name="T4" fmla="*/ 331 w 433"/>
                <a:gd name="T5" fmla="*/ 219 h 1090"/>
                <a:gd name="T6" fmla="*/ 378 w 433"/>
                <a:gd name="T7" fmla="*/ 717 h 1090"/>
                <a:gd name="T8" fmla="*/ 103 w 433"/>
                <a:gd name="T9" fmla="*/ 1090 h 1090"/>
                <a:gd name="T10" fmla="*/ 90 w 433"/>
                <a:gd name="T11" fmla="*/ 558 h 1090"/>
                <a:gd name="T12" fmla="*/ 0 w 433"/>
                <a:gd name="T13" fmla="*/ 240 h 1090"/>
                <a:gd name="T14" fmla="*/ 382 w 433"/>
                <a:gd name="T15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1090">
                  <a:moveTo>
                    <a:pt x="382" y="0"/>
                  </a:moveTo>
                  <a:lnTo>
                    <a:pt x="433" y="69"/>
                  </a:lnTo>
                  <a:lnTo>
                    <a:pt x="331" y="219"/>
                  </a:lnTo>
                  <a:lnTo>
                    <a:pt x="378" y="717"/>
                  </a:lnTo>
                  <a:lnTo>
                    <a:pt x="103" y="1090"/>
                  </a:lnTo>
                  <a:lnTo>
                    <a:pt x="90" y="558"/>
                  </a:lnTo>
                  <a:lnTo>
                    <a:pt x="0" y="240"/>
                  </a:lnTo>
                  <a:lnTo>
                    <a:pt x="38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18" name="Freeform 15"/>
            <p:cNvSpPr>
              <a:spLocks/>
            </p:cNvSpPr>
            <p:nvPr/>
          </p:nvSpPr>
          <p:spPr bwMode="auto">
            <a:xfrm>
              <a:off x="939" y="2221"/>
              <a:ext cx="201" cy="213"/>
            </a:xfrm>
            <a:custGeom>
              <a:avLst/>
              <a:gdLst>
                <a:gd name="T0" fmla="*/ 14 w 1812"/>
                <a:gd name="T1" fmla="*/ 437 h 1910"/>
                <a:gd name="T2" fmla="*/ 73 w 1812"/>
                <a:gd name="T3" fmla="*/ 831 h 1910"/>
                <a:gd name="T4" fmla="*/ 136 w 1812"/>
                <a:gd name="T5" fmla="*/ 1223 h 1910"/>
                <a:gd name="T6" fmla="*/ 198 w 1812"/>
                <a:gd name="T7" fmla="*/ 1615 h 1910"/>
                <a:gd name="T8" fmla="*/ 336 w 1812"/>
                <a:gd name="T9" fmla="*/ 1884 h 1910"/>
                <a:gd name="T10" fmla="*/ 321 w 1812"/>
                <a:gd name="T11" fmla="*/ 1625 h 1910"/>
                <a:gd name="T12" fmla="*/ 297 w 1812"/>
                <a:gd name="T13" fmla="*/ 1366 h 1910"/>
                <a:gd name="T14" fmla="*/ 288 w 1812"/>
                <a:gd name="T15" fmla="*/ 1109 h 1910"/>
                <a:gd name="T16" fmla="*/ 297 w 1812"/>
                <a:gd name="T17" fmla="*/ 980 h 1910"/>
                <a:gd name="T18" fmla="*/ 318 w 1812"/>
                <a:gd name="T19" fmla="*/ 853 h 1910"/>
                <a:gd name="T20" fmla="*/ 421 w 1812"/>
                <a:gd name="T21" fmla="*/ 971 h 1910"/>
                <a:gd name="T22" fmla="*/ 481 w 1812"/>
                <a:gd name="T23" fmla="*/ 1114 h 1910"/>
                <a:gd name="T24" fmla="*/ 555 w 1812"/>
                <a:gd name="T25" fmla="*/ 1242 h 1910"/>
                <a:gd name="T26" fmla="*/ 643 w 1812"/>
                <a:gd name="T27" fmla="*/ 1355 h 1910"/>
                <a:gd name="T28" fmla="*/ 744 w 1812"/>
                <a:gd name="T29" fmla="*/ 1457 h 1910"/>
                <a:gd name="T30" fmla="*/ 855 w 1812"/>
                <a:gd name="T31" fmla="*/ 1547 h 1910"/>
                <a:gd name="T32" fmla="*/ 976 w 1812"/>
                <a:gd name="T33" fmla="*/ 1628 h 1910"/>
                <a:gd name="T34" fmla="*/ 1251 w 1812"/>
                <a:gd name="T35" fmla="*/ 1656 h 1910"/>
                <a:gd name="T36" fmla="*/ 1130 w 1812"/>
                <a:gd name="T37" fmla="*/ 1524 h 1910"/>
                <a:gd name="T38" fmla="*/ 1023 w 1812"/>
                <a:gd name="T39" fmla="*/ 1384 h 1910"/>
                <a:gd name="T40" fmla="*/ 936 w 1812"/>
                <a:gd name="T41" fmla="*/ 1236 h 1910"/>
                <a:gd name="T42" fmla="*/ 872 w 1812"/>
                <a:gd name="T43" fmla="*/ 1078 h 1910"/>
                <a:gd name="T44" fmla="*/ 1013 w 1812"/>
                <a:gd name="T45" fmla="*/ 1080 h 1910"/>
                <a:gd name="T46" fmla="*/ 1110 w 1812"/>
                <a:gd name="T47" fmla="*/ 1147 h 1910"/>
                <a:gd name="T48" fmla="*/ 1211 w 1812"/>
                <a:gd name="T49" fmla="*/ 1197 h 1910"/>
                <a:gd name="T50" fmla="*/ 1317 w 1812"/>
                <a:gd name="T51" fmla="*/ 1233 h 1910"/>
                <a:gd name="T52" fmla="*/ 1427 w 1812"/>
                <a:gd name="T53" fmla="*/ 1253 h 1910"/>
                <a:gd name="T54" fmla="*/ 1541 w 1812"/>
                <a:gd name="T55" fmla="*/ 1258 h 1910"/>
                <a:gd name="T56" fmla="*/ 1659 w 1812"/>
                <a:gd name="T57" fmla="*/ 1252 h 1910"/>
                <a:gd name="T58" fmla="*/ 1781 w 1812"/>
                <a:gd name="T59" fmla="*/ 1234 h 1910"/>
                <a:gd name="T60" fmla="*/ 1711 w 1812"/>
                <a:gd name="T61" fmla="*/ 1119 h 1910"/>
                <a:gd name="T62" fmla="*/ 1529 w 1812"/>
                <a:gd name="T63" fmla="*/ 1079 h 1910"/>
                <a:gd name="T64" fmla="*/ 1354 w 1812"/>
                <a:gd name="T65" fmla="*/ 1005 h 1910"/>
                <a:gd name="T66" fmla="*/ 1191 w 1812"/>
                <a:gd name="T67" fmla="*/ 903 h 1910"/>
                <a:gd name="T68" fmla="*/ 1043 w 1812"/>
                <a:gd name="T69" fmla="*/ 775 h 1910"/>
                <a:gd name="T70" fmla="*/ 916 w 1812"/>
                <a:gd name="T71" fmla="*/ 628 h 1910"/>
                <a:gd name="T72" fmla="*/ 814 w 1812"/>
                <a:gd name="T73" fmla="*/ 466 h 1910"/>
                <a:gd name="T74" fmla="*/ 741 w 1812"/>
                <a:gd name="T75" fmla="*/ 295 h 1910"/>
                <a:gd name="T76" fmla="*/ 630 w 1812"/>
                <a:gd name="T77" fmla="*/ 243 h 1910"/>
                <a:gd name="T78" fmla="*/ 621 w 1812"/>
                <a:gd name="T79" fmla="*/ 407 h 1910"/>
                <a:gd name="T80" fmla="*/ 629 w 1812"/>
                <a:gd name="T81" fmla="*/ 571 h 1910"/>
                <a:gd name="T82" fmla="*/ 650 w 1812"/>
                <a:gd name="T83" fmla="*/ 736 h 1910"/>
                <a:gd name="T84" fmla="*/ 610 w 1812"/>
                <a:gd name="T85" fmla="*/ 858 h 1910"/>
                <a:gd name="T86" fmla="*/ 528 w 1812"/>
                <a:gd name="T87" fmla="*/ 764 h 1910"/>
                <a:gd name="T88" fmla="*/ 457 w 1812"/>
                <a:gd name="T89" fmla="*/ 666 h 1910"/>
                <a:gd name="T90" fmla="*/ 397 w 1812"/>
                <a:gd name="T91" fmla="*/ 564 h 1910"/>
                <a:gd name="T92" fmla="*/ 348 w 1812"/>
                <a:gd name="T93" fmla="*/ 459 h 1910"/>
                <a:gd name="T94" fmla="*/ 311 w 1812"/>
                <a:gd name="T95" fmla="*/ 350 h 1910"/>
                <a:gd name="T96" fmla="*/ 285 w 1812"/>
                <a:gd name="T97" fmla="*/ 238 h 1910"/>
                <a:gd name="T98" fmla="*/ 274 w 1812"/>
                <a:gd name="T99" fmla="*/ 121 h 1910"/>
                <a:gd name="T100" fmla="*/ 275 w 1812"/>
                <a:gd name="T101" fmla="*/ 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2" h="1910">
                  <a:moveTo>
                    <a:pt x="275" y="0"/>
                  </a:moveTo>
                  <a:lnTo>
                    <a:pt x="194" y="4"/>
                  </a:lnTo>
                  <a:lnTo>
                    <a:pt x="0" y="339"/>
                  </a:lnTo>
                  <a:lnTo>
                    <a:pt x="14" y="437"/>
                  </a:lnTo>
                  <a:lnTo>
                    <a:pt x="27" y="536"/>
                  </a:lnTo>
                  <a:lnTo>
                    <a:pt x="42" y="634"/>
                  </a:lnTo>
                  <a:lnTo>
                    <a:pt x="57" y="732"/>
                  </a:lnTo>
                  <a:lnTo>
                    <a:pt x="73" y="831"/>
                  </a:lnTo>
                  <a:lnTo>
                    <a:pt x="88" y="929"/>
                  </a:lnTo>
                  <a:lnTo>
                    <a:pt x="104" y="1027"/>
                  </a:lnTo>
                  <a:lnTo>
                    <a:pt x="121" y="1125"/>
                  </a:lnTo>
                  <a:lnTo>
                    <a:pt x="136" y="1223"/>
                  </a:lnTo>
                  <a:lnTo>
                    <a:pt x="153" y="1321"/>
                  </a:lnTo>
                  <a:lnTo>
                    <a:pt x="168" y="1419"/>
                  </a:lnTo>
                  <a:lnTo>
                    <a:pt x="184" y="1517"/>
                  </a:lnTo>
                  <a:lnTo>
                    <a:pt x="198" y="1615"/>
                  </a:lnTo>
                  <a:lnTo>
                    <a:pt x="213" y="1713"/>
                  </a:lnTo>
                  <a:lnTo>
                    <a:pt x="227" y="1812"/>
                  </a:lnTo>
                  <a:lnTo>
                    <a:pt x="241" y="1910"/>
                  </a:lnTo>
                  <a:lnTo>
                    <a:pt x="336" y="1884"/>
                  </a:lnTo>
                  <a:lnTo>
                    <a:pt x="334" y="1819"/>
                  </a:lnTo>
                  <a:lnTo>
                    <a:pt x="331" y="1754"/>
                  </a:lnTo>
                  <a:lnTo>
                    <a:pt x="326" y="1690"/>
                  </a:lnTo>
                  <a:lnTo>
                    <a:pt x="321" y="1625"/>
                  </a:lnTo>
                  <a:lnTo>
                    <a:pt x="314" y="1560"/>
                  </a:lnTo>
                  <a:lnTo>
                    <a:pt x="308" y="1496"/>
                  </a:lnTo>
                  <a:lnTo>
                    <a:pt x="302" y="1431"/>
                  </a:lnTo>
                  <a:lnTo>
                    <a:pt x="297" y="1366"/>
                  </a:lnTo>
                  <a:lnTo>
                    <a:pt x="293" y="1302"/>
                  </a:lnTo>
                  <a:lnTo>
                    <a:pt x="289" y="1237"/>
                  </a:lnTo>
                  <a:lnTo>
                    <a:pt x="288" y="1173"/>
                  </a:lnTo>
                  <a:lnTo>
                    <a:pt x="288" y="1109"/>
                  </a:lnTo>
                  <a:lnTo>
                    <a:pt x="289" y="1077"/>
                  </a:lnTo>
                  <a:lnTo>
                    <a:pt x="292" y="1044"/>
                  </a:lnTo>
                  <a:lnTo>
                    <a:pt x="294" y="1012"/>
                  </a:lnTo>
                  <a:lnTo>
                    <a:pt x="297" y="980"/>
                  </a:lnTo>
                  <a:lnTo>
                    <a:pt x="302" y="949"/>
                  </a:lnTo>
                  <a:lnTo>
                    <a:pt x="306" y="916"/>
                  </a:lnTo>
                  <a:lnTo>
                    <a:pt x="312" y="884"/>
                  </a:lnTo>
                  <a:lnTo>
                    <a:pt x="318" y="853"/>
                  </a:lnTo>
                  <a:lnTo>
                    <a:pt x="387" y="853"/>
                  </a:lnTo>
                  <a:lnTo>
                    <a:pt x="397" y="893"/>
                  </a:lnTo>
                  <a:lnTo>
                    <a:pt x="408" y="932"/>
                  </a:lnTo>
                  <a:lnTo>
                    <a:pt x="421" y="971"/>
                  </a:lnTo>
                  <a:lnTo>
                    <a:pt x="434" y="1008"/>
                  </a:lnTo>
                  <a:lnTo>
                    <a:pt x="448" y="1044"/>
                  </a:lnTo>
                  <a:lnTo>
                    <a:pt x="464" y="1079"/>
                  </a:lnTo>
                  <a:lnTo>
                    <a:pt x="481" y="1114"/>
                  </a:lnTo>
                  <a:lnTo>
                    <a:pt x="497" y="1147"/>
                  </a:lnTo>
                  <a:lnTo>
                    <a:pt x="516" y="1179"/>
                  </a:lnTo>
                  <a:lnTo>
                    <a:pt x="535" y="1210"/>
                  </a:lnTo>
                  <a:lnTo>
                    <a:pt x="555" y="1242"/>
                  </a:lnTo>
                  <a:lnTo>
                    <a:pt x="576" y="1271"/>
                  </a:lnTo>
                  <a:lnTo>
                    <a:pt x="597" y="1300"/>
                  </a:lnTo>
                  <a:lnTo>
                    <a:pt x="620" y="1327"/>
                  </a:lnTo>
                  <a:lnTo>
                    <a:pt x="643" y="1355"/>
                  </a:lnTo>
                  <a:lnTo>
                    <a:pt x="667" y="1381"/>
                  </a:lnTo>
                  <a:lnTo>
                    <a:pt x="693" y="1407"/>
                  </a:lnTo>
                  <a:lnTo>
                    <a:pt x="719" y="1432"/>
                  </a:lnTo>
                  <a:lnTo>
                    <a:pt x="744" y="1457"/>
                  </a:lnTo>
                  <a:lnTo>
                    <a:pt x="771" y="1480"/>
                  </a:lnTo>
                  <a:lnTo>
                    <a:pt x="799" y="1502"/>
                  </a:lnTo>
                  <a:lnTo>
                    <a:pt x="826" y="1526"/>
                  </a:lnTo>
                  <a:lnTo>
                    <a:pt x="855" y="1547"/>
                  </a:lnTo>
                  <a:lnTo>
                    <a:pt x="885" y="1568"/>
                  </a:lnTo>
                  <a:lnTo>
                    <a:pt x="915" y="1589"/>
                  </a:lnTo>
                  <a:lnTo>
                    <a:pt x="945" y="1609"/>
                  </a:lnTo>
                  <a:lnTo>
                    <a:pt x="976" y="1628"/>
                  </a:lnTo>
                  <a:lnTo>
                    <a:pt x="1008" y="1648"/>
                  </a:lnTo>
                  <a:lnTo>
                    <a:pt x="1071" y="1685"/>
                  </a:lnTo>
                  <a:lnTo>
                    <a:pt x="1136" y="1721"/>
                  </a:lnTo>
                  <a:lnTo>
                    <a:pt x="1251" y="1656"/>
                  </a:lnTo>
                  <a:lnTo>
                    <a:pt x="1220" y="1624"/>
                  </a:lnTo>
                  <a:lnTo>
                    <a:pt x="1189" y="1590"/>
                  </a:lnTo>
                  <a:lnTo>
                    <a:pt x="1159" y="1557"/>
                  </a:lnTo>
                  <a:lnTo>
                    <a:pt x="1130" y="1524"/>
                  </a:lnTo>
                  <a:lnTo>
                    <a:pt x="1102" y="1489"/>
                  </a:lnTo>
                  <a:lnTo>
                    <a:pt x="1074" y="1455"/>
                  </a:lnTo>
                  <a:lnTo>
                    <a:pt x="1049" y="1420"/>
                  </a:lnTo>
                  <a:lnTo>
                    <a:pt x="1023" y="1384"/>
                  </a:lnTo>
                  <a:lnTo>
                    <a:pt x="1000" y="1348"/>
                  </a:lnTo>
                  <a:lnTo>
                    <a:pt x="978" y="1311"/>
                  </a:lnTo>
                  <a:lnTo>
                    <a:pt x="956" y="1274"/>
                  </a:lnTo>
                  <a:lnTo>
                    <a:pt x="936" y="1236"/>
                  </a:lnTo>
                  <a:lnTo>
                    <a:pt x="918" y="1197"/>
                  </a:lnTo>
                  <a:lnTo>
                    <a:pt x="901" y="1158"/>
                  </a:lnTo>
                  <a:lnTo>
                    <a:pt x="885" y="1118"/>
                  </a:lnTo>
                  <a:lnTo>
                    <a:pt x="872" y="1078"/>
                  </a:lnTo>
                  <a:lnTo>
                    <a:pt x="944" y="1018"/>
                  </a:lnTo>
                  <a:lnTo>
                    <a:pt x="968" y="1039"/>
                  </a:lnTo>
                  <a:lnTo>
                    <a:pt x="990" y="1060"/>
                  </a:lnTo>
                  <a:lnTo>
                    <a:pt x="1013" y="1080"/>
                  </a:lnTo>
                  <a:lnTo>
                    <a:pt x="1036" y="1098"/>
                  </a:lnTo>
                  <a:lnTo>
                    <a:pt x="1061" y="1116"/>
                  </a:lnTo>
                  <a:lnTo>
                    <a:pt x="1085" y="1131"/>
                  </a:lnTo>
                  <a:lnTo>
                    <a:pt x="1110" y="1147"/>
                  </a:lnTo>
                  <a:lnTo>
                    <a:pt x="1134" y="1161"/>
                  </a:lnTo>
                  <a:lnTo>
                    <a:pt x="1160" y="1174"/>
                  </a:lnTo>
                  <a:lnTo>
                    <a:pt x="1185" y="1186"/>
                  </a:lnTo>
                  <a:lnTo>
                    <a:pt x="1211" y="1197"/>
                  </a:lnTo>
                  <a:lnTo>
                    <a:pt x="1237" y="1207"/>
                  </a:lnTo>
                  <a:lnTo>
                    <a:pt x="1263" y="1217"/>
                  </a:lnTo>
                  <a:lnTo>
                    <a:pt x="1290" y="1225"/>
                  </a:lnTo>
                  <a:lnTo>
                    <a:pt x="1317" y="1233"/>
                  </a:lnTo>
                  <a:lnTo>
                    <a:pt x="1344" y="1238"/>
                  </a:lnTo>
                  <a:lnTo>
                    <a:pt x="1371" y="1244"/>
                  </a:lnTo>
                  <a:lnTo>
                    <a:pt x="1399" y="1248"/>
                  </a:lnTo>
                  <a:lnTo>
                    <a:pt x="1427" y="1253"/>
                  </a:lnTo>
                  <a:lnTo>
                    <a:pt x="1456" y="1255"/>
                  </a:lnTo>
                  <a:lnTo>
                    <a:pt x="1483" y="1257"/>
                  </a:lnTo>
                  <a:lnTo>
                    <a:pt x="1512" y="1258"/>
                  </a:lnTo>
                  <a:lnTo>
                    <a:pt x="1541" y="1258"/>
                  </a:lnTo>
                  <a:lnTo>
                    <a:pt x="1570" y="1258"/>
                  </a:lnTo>
                  <a:lnTo>
                    <a:pt x="1600" y="1257"/>
                  </a:lnTo>
                  <a:lnTo>
                    <a:pt x="1630" y="1255"/>
                  </a:lnTo>
                  <a:lnTo>
                    <a:pt x="1659" y="1252"/>
                  </a:lnTo>
                  <a:lnTo>
                    <a:pt x="1690" y="1248"/>
                  </a:lnTo>
                  <a:lnTo>
                    <a:pt x="1720" y="1245"/>
                  </a:lnTo>
                  <a:lnTo>
                    <a:pt x="1750" y="1239"/>
                  </a:lnTo>
                  <a:lnTo>
                    <a:pt x="1781" y="1234"/>
                  </a:lnTo>
                  <a:lnTo>
                    <a:pt x="1812" y="1228"/>
                  </a:lnTo>
                  <a:lnTo>
                    <a:pt x="1803" y="1125"/>
                  </a:lnTo>
                  <a:lnTo>
                    <a:pt x="1757" y="1124"/>
                  </a:lnTo>
                  <a:lnTo>
                    <a:pt x="1711" y="1119"/>
                  </a:lnTo>
                  <a:lnTo>
                    <a:pt x="1664" y="1112"/>
                  </a:lnTo>
                  <a:lnTo>
                    <a:pt x="1619" y="1104"/>
                  </a:lnTo>
                  <a:lnTo>
                    <a:pt x="1574" y="1092"/>
                  </a:lnTo>
                  <a:lnTo>
                    <a:pt x="1529" y="1079"/>
                  </a:lnTo>
                  <a:lnTo>
                    <a:pt x="1484" y="1063"/>
                  </a:lnTo>
                  <a:lnTo>
                    <a:pt x="1440" y="1047"/>
                  </a:lnTo>
                  <a:lnTo>
                    <a:pt x="1397" y="1027"/>
                  </a:lnTo>
                  <a:lnTo>
                    <a:pt x="1354" y="1005"/>
                  </a:lnTo>
                  <a:lnTo>
                    <a:pt x="1312" y="982"/>
                  </a:lnTo>
                  <a:lnTo>
                    <a:pt x="1271" y="958"/>
                  </a:lnTo>
                  <a:lnTo>
                    <a:pt x="1230" y="931"/>
                  </a:lnTo>
                  <a:lnTo>
                    <a:pt x="1191" y="903"/>
                  </a:lnTo>
                  <a:lnTo>
                    <a:pt x="1152" y="873"/>
                  </a:lnTo>
                  <a:lnTo>
                    <a:pt x="1114" y="842"/>
                  </a:lnTo>
                  <a:lnTo>
                    <a:pt x="1079" y="809"/>
                  </a:lnTo>
                  <a:lnTo>
                    <a:pt x="1043" y="775"/>
                  </a:lnTo>
                  <a:lnTo>
                    <a:pt x="1010" y="740"/>
                  </a:lnTo>
                  <a:lnTo>
                    <a:pt x="978" y="703"/>
                  </a:lnTo>
                  <a:lnTo>
                    <a:pt x="946" y="667"/>
                  </a:lnTo>
                  <a:lnTo>
                    <a:pt x="916" y="628"/>
                  </a:lnTo>
                  <a:lnTo>
                    <a:pt x="889" y="589"/>
                  </a:lnTo>
                  <a:lnTo>
                    <a:pt x="862" y="549"/>
                  </a:lnTo>
                  <a:lnTo>
                    <a:pt x="837" y="507"/>
                  </a:lnTo>
                  <a:lnTo>
                    <a:pt x="814" y="466"/>
                  </a:lnTo>
                  <a:lnTo>
                    <a:pt x="793" y="424"/>
                  </a:lnTo>
                  <a:lnTo>
                    <a:pt x="774" y="381"/>
                  </a:lnTo>
                  <a:lnTo>
                    <a:pt x="756" y="338"/>
                  </a:lnTo>
                  <a:lnTo>
                    <a:pt x="741" y="295"/>
                  </a:lnTo>
                  <a:lnTo>
                    <a:pt x="729" y="250"/>
                  </a:lnTo>
                  <a:lnTo>
                    <a:pt x="717" y="206"/>
                  </a:lnTo>
                  <a:lnTo>
                    <a:pt x="635" y="202"/>
                  </a:lnTo>
                  <a:lnTo>
                    <a:pt x="630" y="243"/>
                  </a:lnTo>
                  <a:lnTo>
                    <a:pt x="626" y="283"/>
                  </a:lnTo>
                  <a:lnTo>
                    <a:pt x="623" y="325"/>
                  </a:lnTo>
                  <a:lnTo>
                    <a:pt x="621" y="366"/>
                  </a:lnTo>
                  <a:lnTo>
                    <a:pt x="621" y="407"/>
                  </a:lnTo>
                  <a:lnTo>
                    <a:pt x="621" y="448"/>
                  </a:lnTo>
                  <a:lnTo>
                    <a:pt x="622" y="490"/>
                  </a:lnTo>
                  <a:lnTo>
                    <a:pt x="625" y="530"/>
                  </a:lnTo>
                  <a:lnTo>
                    <a:pt x="629" y="571"/>
                  </a:lnTo>
                  <a:lnTo>
                    <a:pt x="632" y="612"/>
                  </a:lnTo>
                  <a:lnTo>
                    <a:pt x="637" y="653"/>
                  </a:lnTo>
                  <a:lnTo>
                    <a:pt x="643" y="695"/>
                  </a:lnTo>
                  <a:lnTo>
                    <a:pt x="650" y="736"/>
                  </a:lnTo>
                  <a:lnTo>
                    <a:pt x="657" y="777"/>
                  </a:lnTo>
                  <a:lnTo>
                    <a:pt x="665" y="817"/>
                  </a:lnTo>
                  <a:lnTo>
                    <a:pt x="674" y="858"/>
                  </a:lnTo>
                  <a:lnTo>
                    <a:pt x="610" y="858"/>
                  </a:lnTo>
                  <a:lnTo>
                    <a:pt x="588" y="835"/>
                  </a:lnTo>
                  <a:lnTo>
                    <a:pt x="567" y="812"/>
                  </a:lnTo>
                  <a:lnTo>
                    <a:pt x="547" y="788"/>
                  </a:lnTo>
                  <a:lnTo>
                    <a:pt x="528" y="764"/>
                  </a:lnTo>
                  <a:lnTo>
                    <a:pt x="510" y="739"/>
                  </a:lnTo>
                  <a:lnTo>
                    <a:pt x="492" y="716"/>
                  </a:lnTo>
                  <a:lnTo>
                    <a:pt x="474" y="690"/>
                  </a:lnTo>
                  <a:lnTo>
                    <a:pt x="457" y="666"/>
                  </a:lnTo>
                  <a:lnTo>
                    <a:pt x="442" y="641"/>
                  </a:lnTo>
                  <a:lnTo>
                    <a:pt x="426" y="615"/>
                  </a:lnTo>
                  <a:lnTo>
                    <a:pt x="411" y="590"/>
                  </a:lnTo>
                  <a:lnTo>
                    <a:pt x="397" y="564"/>
                  </a:lnTo>
                  <a:lnTo>
                    <a:pt x="384" y="539"/>
                  </a:lnTo>
                  <a:lnTo>
                    <a:pt x="371" y="512"/>
                  </a:lnTo>
                  <a:lnTo>
                    <a:pt x="360" y="486"/>
                  </a:lnTo>
                  <a:lnTo>
                    <a:pt x="348" y="459"/>
                  </a:lnTo>
                  <a:lnTo>
                    <a:pt x="337" y="433"/>
                  </a:lnTo>
                  <a:lnTo>
                    <a:pt x="327" y="405"/>
                  </a:lnTo>
                  <a:lnTo>
                    <a:pt x="318" y="378"/>
                  </a:lnTo>
                  <a:lnTo>
                    <a:pt x="311" y="350"/>
                  </a:lnTo>
                  <a:lnTo>
                    <a:pt x="303" y="322"/>
                  </a:lnTo>
                  <a:lnTo>
                    <a:pt x="296" y="295"/>
                  </a:lnTo>
                  <a:lnTo>
                    <a:pt x="291" y="267"/>
                  </a:lnTo>
                  <a:lnTo>
                    <a:pt x="285" y="238"/>
                  </a:lnTo>
                  <a:lnTo>
                    <a:pt x="282" y="209"/>
                  </a:lnTo>
                  <a:lnTo>
                    <a:pt x="278" y="180"/>
                  </a:lnTo>
                  <a:lnTo>
                    <a:pt x="275" y="151"/>
                  </a:lnTo>
                  <a:lnTo>
                    <a:pt x="274" y="121"/>
                  </a:lnTo>
                  <a:lnTo>
                    <a:pt x="273" y="91"/>
                  </a:lnTo>
                  <a:lnTo>
                    <a:pt x="273" y="61"/>
                  </a:lnTo>
                  <a:lnTo>
                    <a:pt x="273" y="3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19" name="Freeform 16"/>
            <p:cNvSpPr>
              <a:spLocks/>
            </p:cNvSpPr>
            <p:nvPr/>
          </p:nvSpPr>
          <p:spPr bwMode="auto">
            <a:xfrm>
              <a:off x="1074" y="2429"/>
              <a:ext cx="66" cy="131"/>
            </a:xfrm>
            <a:custGeom>
              <a:avLst/>
              <a:gdLst>
                <a:gd name="T0" fmla="*/ 307 w 591"/>
                <a:gd name="T1" fmla="*/ 24 h 1183"/>
                <a:gd name="T2" fmla="*/ 453 w 591"/>
                <a:gd name="T3" fmla="*/ 626 h 1183"/>
                <a:gd name="T4" fmla="*/ 591 w 591"/>
                <a:gd name="T5" fmla="*/ 1176 h 1183"/>
                <a:gd name="T6" fmla="*/ 588 w 591"/>
                <a:gd name="T7" fmla="*/ 1183 h 1183"/>
                <a:gd name="T8" fmla="*/ 199 w 591"/>
                <a:gd name="T9" fmla="*/ 1080 h 1183"/>
                <a:gd name="T10" fmla="*/ 57 w 591"/>
                <a:gd name="T11" fmla="*/ 978 h 1183"/>
                <a:gd name="T12" fmla="*/ 75 w 591"/>
                <a:gd name="T13" fmla="*/ 325 h 1183"/>
                <a:gd name="T14" fmla="*/ 0 w 591"/>
                <a:gd name="T15" fmla="*/ 213 h 1183"/>
                <a:gd name="T16" fmla="*/ 83 w 591"/>
                <a:gd name="T17" fmla="*/ 0 h 1183"/>
                <a:gd name="T18" fmla="*/ 307 w 591"/>
                <a:gd name="T19" fmla="*/ 2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1183">
                  <a:moveTo>
                    <a:pt x="307" y="24"/>
                  </a:moveTo>
                  <a:lnTo>
                    <a:pt x="453" y="626"/>
                  </a:lnTo>
                  <a:lnTo>
                    <a:pt x="591" y="1176"/>
                  </a:lnTo>
                  <a:lnTo>
                    <a:pt x="588" y="1183"/>
                  </a:lnTo>
                  <a:lnTo>
                    <a:pt x="199" y="1080"/>
                  </a:lnTo>
                  <a:lnTo>
                    <a:pt x="57" y="978"/>
                  </a:lnTo>
                  <a:lnTo>
                    <a:pt x="75" y="325"/>
                  </a:lnTo>
                  <a:lnTo>
                    <a:pt x="0" y="213"/>
                  </a:lnTo>
                  <a:lnTo>
                    <a:pt x="83" y="0"/>
                  </a:lnTo>
                  <a:lnTo>
                    <a:pt x="307" y="2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0" name="Freeform 17"/>
            <p:cNvSpPr>
              <a:spLocks noEditPoints="1"/>
            </p:cNvSpPr>
            <p:nvPr/>
          </p:nvSpPr>
          <p:spPr bwMode="auto">
            <a:xfrm>
              <a:off x="982" y="2367"/>
              <a:ext cx="160" cy="435"/>
            </a:xfrm>
            <a:custGeom>
              <a:avLst/>
              <a:gdLst>
                <a:gd name="T0" fmla="*/ 516 w 1439"/>
                <a:gd name="T1" fmla="*/ 431 h 3921"/>
                <a:gd name="T2" fmla="*/ 554 w 1439"/>
                <a:gd name="T3" fmla="*/ 523 h 3921"/>
                <a:gd name="T4" fmla="*/ 209 w 1439"/>
                <a:gd name="T5" fmla="*/ 717 h 3921"/>
                <a:gd name="T6" fmla="*/ 95 w 1439"/>
                <a:gd name="T7" fmla="*/ 396 h 3921"/>
                <a:gd name="T8" fmla="*/ 0 w 1439"/>
                <a:gd name="T9" fmla="*/ 70 h 3921"/>
                <a:gd name="T10" fmla="*/ 53 w 1439"/>
                <a:gd name="T11" fmla="*/ 0 h 3921"/>
                <a:gd name="T12" fmla="*/ 516 w 1439"/>
                <a:gd name="T13" fmla="*/ 431 h 3921"/>
                <a:gd name="T14" fmla="*/ 746 w 1439"/>
                <a:gd name="T15" fmla="*/ 990 h 3921"/>
                <a:gd name="T16" fmla="*/ 774 w 1439"/>
                <a:gd name="T17" fmla="*/ 1058 h 3921"/>
                <a:gd name="T18" fmla="*/ 815 w 1439"/>
                <a:gd name="T19" fmla="*/ 1585 h 3921"/>
                <a:gd name="T20" fmla="*/ 545 w 1439"/>
                <a:gd name="T21" fmla="*/ 1514 h 3921"/>
                <a:gd name="T22" fmla="*/ 746 w 1439"/>
                <a:gd name="T23" fmla="*/ 990 h 3921"/>
                <a:gd name="T24" fmla="*/ 1439 w 1439"/>
                <a:gd name="T25" fmla="*/ 2680 h 3921"/>
                <a:gd name="T26" fmla="*/ 1359 w 1439"/>
                <a:gd name="T27" fmla="*/ 3731 h 3921"/>
                <a:gd name="T28" fmla="*/ 1281 w 1439"/>
                <a:gd name="T29" fmla="*/ 3921 h 3921"/>
                <a:gd name="T30" fmla="*/ 994 w 1439"/>
                <a:gd name="T31" fmla="*/ 3755 h 3921"/>
                <a:gd name="T32" fmla="*/ 648 w 1439"/>
                <a:gd name="T33" fmla="*/ 2958 h 3921"/>
                <a:gd name="T34" fmla="*/ 1439 w 1439"/>
                <a:gd name="T35" fmla="*/ 2680 h 3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9" h="3921">
                  <a:moveTo>
                    <a:pt x="516" y="431"/>
                  </a:moveTo>
                  <a:lnTo>
                    <a:pt x="554" y="523"/>
                  </a:lnTo>
                  <a:lnTo>
                    <a:pt x="209" y="717"/>
                  </a:lnTo>
                  <a:lnTo>
                    <a:pt x="95" y="396"/>
                  </a:lnTo>
                  <a:lnTo>
                    <a:pt x="0" y="70"/>
                  </a:lnTo>
                  <a:lnTo>
                    <a:pt x="53" y="0"/>
                  </a:lnTo>
                  <a:lnTo>
                    <a:pt x="516" y="431"/>
                  </a:lnTo>
                  <a:close/>
                  <a:moveTo>
                    <a:pt x="746" y="990"/>
                  </a:moveTo>
                  <a:lnTo>
                    <a:pt x="774" y="1058"/>
                  </a:lnTo>
                  <a:lnTo>
                    <a:pt x="815" y="1585"/>
                  </a:lnTo>
                  <a:lnTo>
                    <a:pt x="545" y="1514"/>
                  </a:lnTo>
                  <a:lnTo>
                    <a:pt x="746" y="990"/>
                  </a:lnTo>
                  <a:close/>
                  <a:moveTo>
                    <a:pt x="1439" y="2680"/>
                  </a:moveTo>
                  <a:lnTo>
                    <a:pt x="1359" y="3731"/>
                  </a:lnTo>
                  <a:lnTo>
                    <a:pt x="1281" y="3921"/>
                  </a:lnTo>
                  <a:lnTo>
                    <a:pt x="994" y="3755"/>
                  </a:lnTo>
                  <a:lnTo>
                    <a:pt x="648" y="2958"/>
                  </a:lnTo>
                  <a:lnTo>
                    <a:pt x="1439" y="268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1" name="Freeform 18"/>
            <p:cNvSpPr>
              <a:spLocks noEditPoints="1"/>
            </p:cNvSpPr>
            <p:nvPr/>
          </p:nvSpPr>
          <p:spPr bwMode="auto">
            <a:xfrm>
              <a:off x="967" y="2433"/>
              <a:ext cx="86" cy="433"/>
            </a:xfrm>
            <a:custGeom>
              <a:avLst/>
              <a:gdLst>
                <a:gd name="T0" fmla="*/ 201 w 768"/>
                <a:gd name="T1" fmla="*/ 0 h 3902"/>
                <a:gd name="T2" fmla="*/ 0 w 768"/>
                <a:gd name="T3" fmla="*/ 168 h 3902"/>
                <a:gd name="T4" fmla="*/ 24 w 768"/>
                <a:gd name="T5" fmla="*/ 301 h 3902"/>
                <a:gd name="T6" fmla="*/ 259 w 768"/>
                <a:gd name="T7" fmla="*/ 169 h 3902"/>
                <a:gd name="T8" fmla="*/ 201 w 768"/>
                <a:gd name="T9" fmla="*/ 0 h 3902"/>
                <a:gd name="T10" fmla="*/ 321 w 768"/>
                <a:gd name="T11" fmla="*/ 3134 h 3902"/>
                <a:gd name="T12" fmla="*/ 374 w 768"/>
                <a:gd name="T13" fmla="*/ 3593 h 3902"/>
                <a:gd name="T14" fmla="*/ 699 w 768"/>
                <a:gd name="T15" fmla="*/ 3902 h 3902"/>
                <a:gd name="T16" fmla="*/ 768 w 768"/>
                <a:gd name="T17" fmla="*/ 3324 h 3902"/>
                <a:gd name="T18" fmla="*/ 321 w 768"/>
                <a:gd name="T19" fmla="*/ 3134 h 3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8" h="3902">
                  <a:moveTo>
                    <a:pt x="201" y="0"/>
                  </a:moveTo>
                  <a:lnTo>
                    <a:pt x="0" y="168"/>
                  </a:lnTo>
                  <a:lnTo>
                    <a:pt x="24" y="301"/>
                  </a:lnTo>
                  <a:lnTo>
                    <a:pt x="259" y="169"/>
                  </a:lnTo>
                  <a:lnTo>
                    <a:pt x="201" y="0"/>
                  </a:lnTo>
                  <a:close/>
                  <a:moveTo>
                    <a:pt x="321" y="3134"/>
                  </a:moveTo>
                  <a:lnTo>
                    <a:pt x="374" y="3593"/>
                  </a:lnTo>
                  <a:lnTo>
                    <a:pt x="699" y="3902"/>
                  </a:lnTo>
                  <a:lnTo>
                    <a:pt x="768" y="3324"/>
                  </a:lnTo>
                  <a:lnTo>
                    <a:pt x="321" y="31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2" name="Freeform 19"/>
            <p:cNvSpPr>
              <a:spLocks/>
            </p:cNvSpPr>
            <p:nvPr/>
          </p:nvSpPr>
          <p:spPr bwMode="auto">
            <a:xfrm>
              <a:off x="1128" y="2435"/>
              <a:ext cx="40" cy="27"/>
            </a:xfrm>
            <a:custGeom>
              <a:avLst/>
              <a:gdLst>
                <a:gd name="T0" fmla="*/ 0 w 362"/>
                <a:gd name="T1" fmla="*/ 0 h 245"/>
                <a:gd name="T2" fmla="*/ 44 w 362"/>
                <a:gd name="T3" fmla="*/ 219 h 245"/>
                <a:gd name="T4" fmla="*/ 362 w 362"/>
                <a:gd name="T5" fmla="*/ 245 h 245"/>
                <a:gd name="T6" fmla="*/ 327 w 362"/>
                <a:gd name="T7" fmla="*/ 30 h 245"/>
                <a:gd name="T8" fmla="*/ 283 w 362"/>
                <a:gd name="T9" fmla="*/ 31 h 245"/>
                <a:gd name="T10" fmla="*/ 240 w 362"/>
                <a:gd name="T11" fmla="*/ 31 h 245"/>
                <a:gd name="T12" fmla="*/ 198 w 362"/>
                <a:gd name="T13" fmla="*/ 29 h 245"/>
                <a:gd name="T14" fmla="*/ 157 w 362"/>
                <a:gd name="T15" fmla="*/ 25 h 245"/>
                <a:gd name="T16" fmla="*/ 117 w 362"/>
                <a:gd name="T17" fmla="*/ 21 h 245"/>
                <a:gd name="T18" fmla="*/ 77 w 362"/>
                <a:gd name="T19" fmla="*/ 15 h 245"/>
                <a:gd name="T20" fmla="*/ 38 w 362"/>
                <a:gd name="T21" fmla="*/ 8 h 245"/>
                <a:gd name="T22" fmla="*/ 0 w 362"/>
                <a:gd name="T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2" h="245">
                  <a:moveTo>
                    <a:pt x="0" y="0"/>
                  </a:moveTo>
                  <a:lnTo>
                    <a:pt x="44" y="219"/>
                  </a:lnTo>
                  <a:lnTo>
                    <a:pt x="362" y="245"/>
                  </a:lnTo>
                  <a:lnTo>
                    <a:pt x="327" y="30"/>
                  </a:lnTo>
                  <a:lnTo>
                    <a:pt x="283" y="31"/>
                  </a:lnTo>
                  <a:lnTo>
                    <a:pt x="240" y="31"/>
                  </a:lnTo>
                  <a:lnTo>
                    <a:pt x="198" y="29"/>
                  </a:lnTo>
                  <a:lnTo>
                    <a:pt x="157" y="25"/>
                  </a:lnTo>
                  <a:lnTo>
                    <a:pt x="117" y="21"/>
                  </a:lnTo>
                  <a:lnTo>
                    <a:pt x="77" y="15"/>
                  </a:lnTo>
                  <a:lnTo>
                    <a:pt x="3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3" name="Freeform 20"/>
            <p:cNvSpPr>
              <a:spLocks/>
            </p:cNvSpPr>
            <p:nvPr/>
          </p:nvSpPr>
          <p:spPr bwMode="auto">
            <a:xfrm>
              <a:off x="1177" y="2422"/>
              <a:ext cx="40" cy="38"/>
            </a:xfrm>
            <a:custGeom>
              <a:avLst/>
              <a:gdLst>
                <a:gd name="T0" fmla="*/ 50 w 359"/>
                <a:gd name="T1" fmla="*/ 343 h 343"/>
                <a:gd name="T2" fmla="*/ 359 w 359"/>
                <a:gd name="T3" fmla="*/ 283 h 343"/>
                <a:gd name="T4" fmla="*/ 274 w 359"/>
                <a:gd name="T5" fmla="*/ 0 h 343"/>
                <a:gd name="T6" fmla="*/ 263 w 359"/>
                <a:gd name="T7" fmla="*/ 12 h 343"/>
                <a:gd name="T8" fmla="*/ 251 w 359"/>
                <a:gd name="T9" fmla="*/ 24 h 343"/>
                <a:gd name="T10" fmla="*/ 238 w 359"/>
                <a:gd name="T11" fmla="*/ 35 h 343"/>
                <a:gd name="T12" fmla="*/ 224 w 359"/>
                <a:gd name="T13" fmla="*/ 46 h 343"/>
                <a:gd name="T14" fmla="*/ 211 w 359"/>
                <a:gd name="T15" fmla="*/ 56 h 343"/>
                <a:gd name="T16" fmla="*/ 195 w 359"/>
                <a:gd name="T17" fmla="*/ 65 h 343"/>
                <a:gd name="T18" fmla="*/ 179 w 359"/>
                <a:gd name="T19" fmla="*/ 75 h 343"/>
                <a:gd name="T20" fmla="*/ 163 w 359"/>
                <a:gd name="T21" fmla="*/ 83 h 343"/>
                <a:gd name="T22" fmla="*/ 145 w 359"/>
                <a:gd name="T23" fmla="*/ 91 h 343"/>
                <a:gd name="T24" fmla="*/ 127 w 359"/>
                <a:gd name="T25" fmla="*/ 98 h 343"/>
                <a:gd name="T26" fmla="*/ 107 w 359"/>
                <a:gd name="T27" fmla="*/ 104 h 343"/>
                <a:gd name="T28" fmla="*/ 88 w 359"/>
                <a:gd name="T29" fmla="*/ 111 h 343"/>
                <a:gd name="T30" fmla="*/ 67 w 359"/>
                <a:gd name="T31" fmla="*/ 116 h 343"/>
                <a:gd name="T32" fmla="*/ 46 w 359"/>
                <a:gd name="T33" fmla="*/ 121 h 343"/>
                <a:gd name="T34" fmla="*/ 23 w 359"/>
                <a:gd name="T35" fmla="*/ 124 h 343"/>
                <a:gd name="T36" fmla="*/ 0 w 359"/>
                <a:gd name="T37" fmla="*/ 128 h 343"/>
                <a:gd name="T38" fmla="*/ 50 w 359"/>
                <a:gd name="T3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343">
                  <a:moveTo>
                    <a:pt x="50" y="343"/>
                  </a:moveTo>
                  <a:lnTo>
                    <a:pt x="359" y="283"/>
                  </a:lnTo>
                  <a:lnTo>
                    <a:pt x="274" y="0"/>
                  </a:lnTo>
                  <a:lnTo>
                    <a:pt x="263" y="12"/>
                  </a:lnTo>
                  <a:lnTo>
                    <a:pt x="251" y="24"/>
                  </a:lnTo>
                  <a:lnTo>
                    <a:pt x="238" y="35"/>
                  </a:lnTo>
                  <a:lnTo>
                    <a:pt x="224" y="46"/>
                  </a:lnTo>
                  <a:lnTo>
                    <a:pt x="211" y="56"/>
                  </a:lnTo>
                  <a:lnTo>
                    <a:pt x="195" y="65"/>
                  </a:lnTo>
                  <a:lnTo>
                    <a:pt x="179" y="75"/>
                  </a:lnTo>
                  <a:lnTo>
                    <a:pt x="163" y="83"/>
                  </a:lnTo>
                  <a:lnTo>
                    <a:pt x="145" y="91"/>
                  </a:lnTo>
                  <a:lnTo>
                    <a:pt x="127" y="98"/>
                  </a:lnTo>
                  <a:lnTo>
                    <a:pt x="107" y="104"/>
                  </a:lnTo>
                  <a:lnTo>
                    <a:pt x="88" y="111"/>
                  </a:lnTo>
                  <a:lnTo>
                    <a:pt x="67" y="116"/>
                  </a:lnTo>
                  <a:lnTo>
                    <a:pt x="46" y="121"/>
                  </a:lnTo>
                  <a:lnTo>
                    <a:pt x="23" y="124"/>
                  </a:lnTo>
                  <a:lnTo>
                    <a:pt x="0" y="128"/>
                  </a:lnTo>
                  <a:lnTo>
                    <a:pt x="50" y="34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4" name="Freeform 21"/>
            <p:cNvSpPr>
              <a:spLocks/>
            </p:cNvSpPr>
            <p:nvPr/>
          </p:nvSpPr>
          <p:spPr bwMode="auto">
            <a:xfrm>
              <a:off x="1218" y="2379"/>
              <a:ext cx="34" cy="67"/>
            </a:xfrm>
            <a:custGeom>
              <a:avLst/>
              <a:gdLst>
                <a:gd name="T0" fmla="*/ 134 w 306"/>
                <a:gd name="T1" fmla="*/ 0 h 602"/>
                <a:gd name="T2" fmla="*/ 131 w 306"/>
                <a:gd name="T3" fmla="*/ 17 h 602"/>
                <a:gd name="T4" fmla="*/ 126 w 306"/>
                <a:gd name="T5" fmla="*/ 33 h 602"/>
                <a:gd name="T6" fmla="*/ 121 w 306"/>
                <a:gd name="T7" fmla="*/ 51 h 602"/>
                <a:gd name="T8" fmla="*/ 115 w 306"/>
                <a:gd name="T9" fmla="*/ 69 h 602"/>
                <a:gd name="T10" fmla="*/ 102 w 306"/>
                <a:gd name="T11" fmla="*/ 105 h 602"/>
                <a:gd name="T12" fmla="*/ 86 w 306"/>
                <a:gd name="T13" fmla="*/ 141 h 602"/>
                <a:gd name="T14" fmla="*/ 67 w 306"/>
                <a:gd name="T15" fmla="*/ 179 h 602"/>
                <a:gd name="T16" fmla="*/ 47 w 306"/>
                <a:gd name="T17" fmla="*/ 217 h 602"/>
                <a:gd name="T18" fmla="*/ 24 w 306"/>
                <a:gd name="T19" fmla="*/ 256 h 602"/>
                <a:gd name="T20" fmla="*/ 0 w 306"/>
                <a:gd name="T21" fmla="*/ 296 h 602"/>
                <a:gd name="T22" fmla="*/ 92 w 306"/>
                <a:gd name="T23" fmla="*/ 602 h 602"/>
                <a:gd name="T24" fmla="*/ 306 w 306"/>
                <a:gd name="T25" fmla="*/ 464 h 602"/>
                <a:gd name="T26" fmla="*/ 134 w 306"/>
                <a:gd name="T2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602">
                  <a:moveTo>
                    <a:pt x="134" y="0"/>
                  </a:moveTo>
                  <a:lnTo>
                    <a:pt x="131" y="17"/>
                  </a:lnTo>
                  <a:lnTo>
                    <a:pt x="126" y="33"/>
                  </a:lnTo>
                  <a:lnTo>
                    <a:pt x="121" y="51"/>
                  </a:lnTo>
                  <a:lnTo>
                    <a:pt x="115" y="69"/>
                  </a:lnTo>
                  <a:lnTo>
                    <a:pt x="102" y="105"/>
                  </a:lnTo>
                  <a:lnTo>
                    <a:pt x="86" y="141"/>
                  </a:lnTo>
                  <a:lnTo>
                    <a:pt x="67" y="179"/>
                  </a:lnTo>
                  <a:lnTo>
                    <a:pt x="47" y="217"/>
                  </a:lnTo>
                  <a:lnTo>
                    <a:pt x="24" y="256"/>
                  </a:lnTo>
                  <a:lnTo>
                    <a:pt x="0" y="296"/>
                  </a:lnTo>
                  <a:lnTo>
                    <a:pt x="92" y="602"/>
                  </a:lnTo>
                  <a:lnTo>
                    <a:pt x="306" y="464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5" name="Freeform 22"/>
            <p:cNvSpPr>
              <a:spLocks/>
            </p:cNvSpPr>
            <p:nvPr/>
          </p:nvSpPr>
          <p:spPr bwMode="auto">
            <a:xfrm>
              <a:off x="1244" y="2287"/>
              <a:ext cx="32" cy="40"/>
            </a:xfrm>
            <a:custGeom>
              <a:avLst/>
              <a:gdLst>
                <a:gd name="T0" fmla="*/ 131 w 290"/>
                <a:gd name="T1" fmla="*/ 0 h 363"/>
                <a:gd name="T2" fmla="*/ 290 w 290"/>
                <a:gd name="T3" fmla="*/ 320 h 363"/>
                <a:gd name="T4" fmla="*/ 0 w 290"/>
                <a:gd name="T5" fmla="*/ 363 h 363"/>
                <a:gd name="T6" fmla="*/ 46 w 290"/>
                <a:gd name="T7" fmla="*/ 60 h 363"/>
                <a:gd name="T8" fmla="*/ 60 w 290"/>
                <a:gd name="T9" fmla="*/ 50 h 363"/>
                <a:gd name="T10" fmla="*/ 91 w 290"/>
                <a:gd name="T11" fmla="*/ 30 h 363"/>
                <a:gd name="T12" fmla="*/ 107 w 290"/>
                <a:gd name="T13" fmla="*/ 19 h 363"/>
                <a:gd name="T14" fmla="*/ 121 w 290"/>
                <a:gd name="T15" fmla="*/ 10 h 363"/>
                <a:gd name="T16" fmla="*/ 130 w 290"/>
                <a:gd name="T17" fmla="*/ 2 h 363"/>
                <a:gd name="T18" fmla="*/ 131 w 290"/>
                <a:gd name="T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363">
                  <a:moveTo>
                    <a:pt x="131" y="0"/>
                  </a:moveTo>
                  <a:lnTo>
                    <a:pt x="290" y="320"/>
                  </a:lnTo>
                  <a:lnTo>
                    <a:pt x="0" y="363"/>
                  </a:lnTo>
                  <a:lnTo>
                    <a:pt x="46" y="60"/>
                  </a:lnTo>
                  <a:lnTo>
                    <a:pt x="60" y="50"/>
                  </a:lnTo>
                  <a:lnTo>
                    <a:pt x="91" y="30"/>
                  </a:lnTo>
                  <a:lnTo>
                    <a:pt x="107" y="19"/>
                  </a:lnTo>
                  <a:lnTo>
                    <a:pt x="121" y="10"/>
                  </a:lnTo>
                  <a:lnTo>
                    <a:pt x="130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6" name="Freeform 23"/>
            <p:cNvSpPr>
              <a:spLocks/>
            </p:cNvSpPr>
            <p:nvPr/>
          </p:nvSpPr>
          <p:spPr bwMode="auto">
            <a:xfrm>
              <a:off x="1269" y="2267"/>
              <a:ext cx="71" cy="51"/>
            </a:xfrm>
            <a:custGeom>
              <a:avLst/>
              <a:gdLst>
                <a:gd name="T0" fmla="*/ 0 w 636"/>
                <a:gd name="T1" fmla="*/ 128 h 461"/>
                <a:gd name="T2" fmla="*/ 200 w 636"/>
                <a:gd name="T3" fmla="*/ 461 h 461"/>
                <a:gd name="T4" fmla="*/ 636 w 636"/>
                <a:gd name="T5" fmla="*/ 367 h 461"/>
                <a:gd name="T6" fmla="*/ 327 w 636"/>
                <a:gd name="T7" fmla="*/ 0 h 461"/>
                <a:gd name="T8" fmla="*/ 0 w 636"/>
                <a:gd name="T9" fmla="*/ 1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461">
                  <a:moveTo>
                    <a:pt x="0" y="128"/>
                  </a:moveTo>
                  <a:lnTo>
                    <a:pt x="200" y="461"/>
                  </a:lnTo>
                  <a:lnTo>
                    <a:pt x="636" y="367"/>
                  </a:lnTo>
                  <a:lnTo>
                    <a:pt x="327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7" name="Freeform 24"/>
            <p:cNvSpPr>
              <a:spLocks/>
            </p:cNvSpPr>
            <p:nvPr/>
          </p:nvSpPr>
          <p:spPr bwMode="auto">
            <a:xfrm>
              <a:off x="1319" y="2262"/>
              <a:ext cx="63" cy="43"/>
            </a:xfrm>
            <a:custGeom>
              <a:avLst/>
              <a:gdLst>
                <a:gd name="T0" fmla="*/ 0 w 571"/>
                <a:gd name="T1" fmla="*/ 0 h 387"/>
                <a:gd name="T2" fmla="*/ 309 w 571"/>
                <a:gd name="T3" fmla="*/ 387 h 387"/>
                <a:gd name="T4" fmla="*/ 571 w 571"/>
                <a:gd name="T5" fmla="*/ 333 h 387"/>
                <a:gd name="T6" fmla="*/ 152 w 571"/>
                <a:gd name="T7" fmla="*/ 24 h 387"/>
                <a:gd name="T8" fmla="*/ 0 w 571"/>
                <a:gd name="T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387">
                  <a:moveTo>
                    <a:pt x="0" y="0"/>
                  </a:moveTo>
                  <a:lnTo>
                    <a:pt x="309" y="387"/>
                  </a:lnTo>
                  <a:lnTo>
                    <a:pt x="571" y="333"/>
                  </a:lnTo>
                  <a:lnTo>
                    <a:pt x="15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8" name="Freeform 25"/>
            <p:cNvSpPr>
              <a:spLocks/>
            </p:cNvSpPr>
            <p:nvPr/>
          </p:nvSpPr>
          <p:spPr bwMode="auto">
            <a:xfrm>
              <a:off x="1360" y="2309"/>
              <a:ext cx="102" cy="90"/>
            </a:xfrm>
            <a:custGeom>
              <a:avLst/>
              <a:gdLst>
                <a:gd name="T0" fmla="*/ 275 w 916"/>
                <a:gd name="T1" fmla="*/ 0 h 812"/>
                <a:gd name="T2" fmla="*/ 561 w 916"/>
                <a:gd name="T3" fmla="*/ 326 h 812"/>
                <a:gd name="T4" fmla="*/ 916 w 916"/>
                <a:gd name="T5" fmla="*/ 769 h 812"/>
                <a:gd name="T6" fmla="*/ 508 w 916"/>
                <a:gd name="T7" fmla="*/ 812 h 812"/>
                <a:gd name="T8" fmla="*/ 0 w 916"/>
                <a:gd name="T9" fmla="*/ 60 h 812"/>
                <a:gd name="T10" fmla="*/ 275 w 916"/>
                <a:gd name="T11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6" h="812">
                  <a:moveTo>
                    <a:pt x="275" y="0"/>
                  </a:moveTo>
                  <a:lnTo>
                    <a:pt x="561" y="326"/>
                  </a:lnTo>
                  <a:lnTo>
                    <a:pt x="916" y="769"/>
                  </a:lnTo>
                  <a:lnTo>
                    <a:pt x="508" y="812"/>
                  </a:lnTo>
                  <a:lnTo>
                    <a:pt x="0" y="6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29" name="Freeform 26"/>
            <p:cNvSpPr>
              <a:spLocks/>
            </p:cNvSpPr>
            <p:nvPr/>
          </p:nvSpPr>
          <p:spPr bwMode="auto">
            <a:xfrm>
              <a:off x="1294" y="2318"/>
              <a:ext cx="107" cy="88"/>
            </a:xfrm>
            <a:custGeom>
              <a:avLst/>
              <a:gdLst>
                <a:gd name="T0" fmla="*/ 491 w 963"/>
                <a:gd name="T1" fmla="*/ 0 h 791"/>
                <a:gd name="T2" fmla="*/ 791 w 963"/>
                <a:gd name="T3" fmla="*/ 469 h 791"/>
                <a:gd name="T4" fmla="*/ 963 w 963"/>
                <a:gd name="T5" fmla="*/ 743 h 791"/>
                <a:gd name="T6" fmla="*/ 585 w 963"/>
                <a:gd name="T7" fmla="*/ 791 h 791"/>
                <a:gd name="T8" fmla="*/ 267 w 963"/>
                <a:gd name="T9" fmla="*/ 404 h 791"/>
                <a:gd name="T10" fmla="*/ 0 w 963"/>
                <a:gd name="T11" fmla="*/ 69 h 791"/>
                <a:gd name="T12" fmla="*/ 491 w 963"/>
                <a:gd name="T13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3" h="791">
                  <a:moveTo>
                    <a:pt x="491" y="0"/>
                  </a:moveTo>
                  <a:lnTo>
                    <a:pt x="791" y="469"/>
                  </a:lnTo>
                  <a:lnTo>
                    <a:pt x="963" y="743"/>
                  </a:lnTo>
                  <a:lnTo>
                    <a:pt x="585" y="791"/>
                  </a:lnTo>
                  <a:lnTo>
                    <a:pt x="267" y="404"/>
                  </a:lnTo>
                  <a:lnTo>
                    <a:pt x="0" y="69"/>
                  </a:lnTo>
                  <a:lnTo>
                    <a:pt x="49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0" name="Freeform 27"/>
            <p:cNvSpPr>
              <a:spLocks/>
            </p:cNvSpPr>
            <p:nvPr/>
          </p:nvSpPr>
          <p:spPr bwMode="auto">
            <a:xfrm>
              <a:off x="1245" y="2330"/>
              <a:ext cx="90" cy="87"/>
            </a:xfrm>
            <a:custGeom>
              <a:avLst/>
              <a:gdLst>
                <a:gd name="T0" fmla="*/ 326 w 811"/>
                <a:gd name="T1" fmla="*/ 0 h 777"/>
                <a:gd name="T2" fmla="*/ 811 w 811"/>
                <a:gd name="T3" fmla="*/ 721 h 777"/>
                <a:gd name="T4" fmla="*/ 760 w 811"/>
                <a:gd name="T5" fmla="*/ 777 h 777"/>
                <a:gd name="T6" fmla="*/ 723 w 811"/>
                <a:gd name="T7" fmla="*/ 769 h 777"/>
                <a:gd name="T8" fmla="*/ 688 w 811"/>
                <a:gd name="T9" fmla="*/ 761 h 777"/>
                <a:gd name="T10" fmla="*/ 651 w 811"/>
                <a:gd name="T11" fmla="*/ 752 h 777"/>
                <a:gd name="T12" fmla="*/ 617 w 811"/>
                <a:gd name="T13" fmla="*/ 743 h 777"/>
                <a:gd name="T14" fmla="*/ 581 w 811"/>
                <a:gd name="T15" fmla="*/ 733 h 777"/>
                <a:gd name="T16" fmla="*/ 548 w 811"/>
                <a:gd name="T17" fmla="*/ 722 h 777"/>
                <a:gd name="T18" fmla="*/ 514 w 811"/>
                <a:gd name="T19" fmla="*/ 711 h 777"/>
                <a:gd name="T20" fmla="*/ 481 w 811"/>
                <a:gd name="T21" fmla="*/ 698 h 777"/>
                <a:gd name="T22" fmla="*/ 449 w 811"/>
                <a:gd name="T23" fmla="*/ 685 h 777"/>
                <a:gd name="T24" fmla="*/ 418 w 811"/>
                <a:gd name="T25" fmla="*/ 672 h 777"/>
                <a:gd name="T26" fmla="*/ 386 w 811"/>
                <a:gd name="T27" fmla="*/ 657 h 777"/>
                <a:gd name="T28" fmla="*/ 356 w 811"/>
                <a:gd name="T29" fmla="*/ 642 h 777"/>
                <a:gd name="T30" fmla="*/ 328 w 811"/>
                <a:gd name="T31" fmla="*/ 625 h 777"/>
                <a:gd name="T32" fmla="*/ 300 w 811"/>
                <a:gd name="T33" fmla="*/ 607 h 777"/>
                <a:gd name="T34" fmla="*/ 273 w 811"/>
                <a:gd name="T35" fmla="*/ 589 h 777"/>
                <a:gd name="T36" fmla="*/ 246 w 811"/>
                <a:gd name="T37" fmla="*/ 569 h 777"/>
                <a:gd name="T38" fmla="*/ 222 w 811"/>
                <a:gd name="T39" fmla="*/ 548 h 777"/>
                <a:gd name="T40" fmla="*/ 197 w 811"/>
                <a:gd name="T41" fmla="*/ 526 h 777"/>
                <a:gd name="T42" fmla="*/ 175 w 811"/>
                <a:gd name="T43" fmla="*/ 502 h 777"/>
                <a:gd name="T44" fmla="*/ 153 w 811"/>
                <a:gd name="T45" fmla="*/ 478 h 777"/>
                <a:gd name="T46" fmla="*/ 133 w 811"/>
                <a:gd name="T47" fmla="*/ 452 h 777"/>
                <a:gd name="T48" fmla="*/ 113 w 811"/>
                <a:gd name="T49" fmla="*/ 424 h 777"/>
                <a:gd name="T50" fmla="*/ 95 w 811"/>
                <a:gd name="T51" fmla="*/ 395 h 777"/>
                <a:gd name="T52" fmla="*/ 79 w 811"/>
                <a:gd name="T53" fmla="*/ 364 h 777"/>
                <a:gd name="T54" fmla="*/ 64 w 811"/>
                <a:gd name="T55" fmla="*/ 333 h 777"/>
                <a:gd name="T56" fmla="*/ 50 w 811"/>
                <a:gd name="T57" fmla="*/ 298 h 777"/>
                <a:gd name="T58" fmla="*/ 37 w 811"/>
                <a:gd name="T59" fmla="*/ 264 h 777"/>
                <a:gd name="T60" fmla="*/ 27 w 811"/>
                <a:gd name="T61" fmla="*/ 226 h 777"/>
                <a:gd name="T62" fmla="*/ 17 w 811"/>
                <a:gd name="T63" fmla="*/ 188 h 777"/>
                <a:gd name="T64" fmla="*/ 11 w 811"/>
                <a:gd name="T65" fmla="*/ 147 h 777"/>
                <a:gd name="T66" fmla="*/ 4 w 811"/>
                <a:gd name="T67" fmla="*/ 104 h 777"/>
                <a:gd name="T68" fmla="*/ 0 w 811"/>
                <a:gd name="T69" fmla="*/ 60 h 777"/>
                <a:gd name="T70" fmla="*/ 326 w 811"/>
                <a:gd name="T7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1" h="777">
                  <a:moveTo>
                    <a:pt x="326" y="0"/>
                  </a:moveTo>
                  <a:lnTo>
                    <a:pt x="811" y="721"/>
                  </a:lnTo>
                  <a:lnTo>
                    <a:pt x="760" y="777"/>
                  </a:lnTo>
                  <a:lnTo>
                    <a:pt x="723" y="769"/>
                  </a:lnTo>
                  <a:lnTo>
                    <a:pt x="688" y="761"/>
                  </a:lnTo>
                  <a:lnTo>
                    <a:pt x="651" y="752"/>
                  </a:lnTo>
                  <a:lnTo>
                    <a:pt x="617" y="743"/>
                  </a:lnTo>
                  <a:lnTo>
                    <a:pt x="581" y="733"/>
                  </a:lnTo>
                  <a:lnTo>
                    <a:pt x="548" y="722"/>
                  </a:lnTo>
                  <a:lnTo>
                    <a:pt x="514" y="711"/>
                  </a:lnTo>
                  <a:lnTo>
                    <a:pt x="481" y="698"/>
                  </a:lnTo>
                  <a:lnTo>
                    <a:pt x="449" y="685"/>
                  </a:lnTo>
                  <a:lnTo>
                    <a:pt x="418" y="672"/>
                  </a:lnTo>
                  <a:lnTo>
                    <a:pt x="386" y="657"/>
                  </a:lnTo>
                  <a:lnTo>
                    <a:pt x="356" y="642"/>
                  </a:lnTo>
                  <a:lnTo>
                    <a:pt x="328" y="625"/>
                  </a:lnTo>
                  <a:lnTo>
                    <a:pt x="300" y="607"/>
                  </a:lnTo>
                  <a:lnTo>
                    <a:pt x="273" y="589"/>
                  </a:lnTo>
                  <a:lnTo>
                    <a:pt x="246" y="569"/>
                  </a:lnTo>
                  <a:lnTo>
                    <a:pt x="222" y="548"/>
                  </a:lnTo>
                  <a:lnTo>
                    <a:pt x="197" y="526"/>
                  </a:lnTo>
                  <a:lnTo>
                    <a:pt x="175" y="502"/>
                  </a:lnTo>
                  <a:lnTo>
                    <a:pt x="153" y="478"/>
                  </a:lnTo>
                  <a:lnTo>
                    <a:pt x="133" y="452"/>
                  </a:lnTo>
                  <a:lnTo>
                    <a:pt x="113" y="424"/>
                  </a:lnTo>
                  <a:lnTo>
                    <a:pt x="95" y="395"/>
                  </a:lnTo>
                  <a:lnTo>
                    <a:pt x="79" y="364"/>
                  </a:lnTo>
                  <a:lnTo>
                    <a:pt x="64" y="333"/>
                  </a:lnTo>
                  <a:lnTo>
                    <a:pt x="50" y="298"/>
                  </a:lnTo>
                  <a:lnTo>
                    <a:pt x="37" y="264"/>
                  </a:lnTo>
                  <a:lnTo>
                    <a:pt x="27" y="226"/>
                  </a:lnTo>
                  <a:lnTo>
                    <a:pt x="17" y="188"/>
                  </a:lnTo>
                  <a:lnTo>
                    <a:pt x="11" y="147"/>
                  </a:lnTo>
                  <a:lnTo>
                    <a:pt x="4" y="104"/>
                  </a:lnTo>
                  <a:lnTo>
                    <a:pt x="0" y="6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1" name="Freeform 28"/>
            <p:cNvSpPr>
              <a:spLocks/>
            </p:cNvSpPr>
            <p:nvPr/>
          </p:nvSpPr>
          <p:spPr bwMode="auto">
            <a:xfrm>
              <a:off x="1135" y="2474"/>
              <a:ext cx="68" cy="103"/>
            </a:xfrm>
            <a:custGeom>
              <a:avLst/>
              <a:gdLst>
                <a:gd name="T0" fmla="*/ 332 w 614"/>
                <a:gd name="T1" fmla="*/ 27 h 933"/>
                <a:gd name="T2" fmla="*/ 0 w 614"/>
                <a:gd name="T3" fmla="*/ 0 h 933"/>
                <a:gd name="T4" fmla="*/ 224 w 614"/>
                <a:gd name="T5" fmla="*/ 826 h 933"/>
                <a:gd name="T6" fmla="*/ 268 w 614"/>
                <a:gd name="T7" fmla="*/ 840 h 933"/>
                <a:gd name="T8" fmla="*/ 614 w 614"/>
                <a:gd name="T9" fmla="*/ 933 h 933"/>
                <a:gd name="T10" fmla="*/ 332 w 614"/>
                <a:gd name="T11" fmla="*/ 27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" h="933">
                  <a:moveTo>
                    <a:pt x="332" y="27"/>
                  </a:moveTo>
                  <a:lnTo>
                    <a:pt x="0" y="0"/>
                  </a:lnTo>
                  <a:lnTo>
                    <a:pt x="224" y="826"/>
                  </a:lnTo>
                  <a:lnTo>
                    <a:pt x="268" y="840"/>
                  </a:lnTo>
                  <a:lnTo>
                    <a:pt x="614" y="933"/>
                  </a:lnTo>
                  <a:lnTo>
                    <a:pt x="332" y="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2" name="Freeform 29"/>
            <p:cNvSpPr>
              <a:spLocks/>
            </p:cNvSpPr>
            <p:nvPr/>
          </p:nvSpPr>
          <p:spPr bwMode="auto">
            <a:xfrm>
              <a:off x="1186" y="2464"/>
              <a:ext cx="69" cy="116"/>
            </a:xfrm>
            <a:custGeom>
              <a:avLst/>
              <a:gdLst>
                <a:gd name="T0" fmla="*/ 0 w 622"/>
                <a:gd name="T1" fmla="*/ 69 h 1041"/>
                <a:gd name="T2" fmla="*/ 266 w 622"/>
                <a:gd name="T3" fmla="*/ 946 h 1041"/>
                <a:gd name="T4" fmla="*/ 549 w 622"/>
                <a:gd name="T5" fmla="*/ 1041 h 1041"/>
                <a:gd name="T6" fmla="*/ 622 w 622"/>
                <a:gd name="T7" fmla="*/ 817 h 1041"/>
                <a:gd name="T8" fmla="*/ 317 w 622"/>
                <a:gd name="T9" fmla="*/ 0 h 1041"/>
                <a:gd name="T10" fmla="*/ 0 w 622"/>
                <a:gd name="T11" fmla="*/ 6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2" h="1041">
                  <a:moveTo>
                    <a:pt x="0" y="69"/>
                  </a:moveTo>
                  <a:lnTo>
                    <a:pt x="266" y="946"/>
                  </a:lnTo>
                  <a:lnTo>
                    <a:pt x="549" y="1041"/>
                  </a:lnTo>
                  <a:lnTo>
                    <a:pt x="622" y="817"/>
                  </a:lnTo>
                  <a:lnTo>
                    <a:pt x="317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3" name="Freeform 30"/>
            <p:cNvSpPr>
              <a:spLocks/>
            </p:cNvSpPr>
            <p:nvPr/>
          </p:nvSpPr>
          <p:spPr bwMode="auto">
            <a:xfrm>
              <a:off x="1234" y="2443"/>
              <a:ext cx="80" cy="133"/>
            </a:xfrm>
            <a:custGeom>
              <a:avLst/>
              <a:gdLst>
                <a:gd name="T0" fmla="*/ 211 w 725"/>
                <a:gd name="T1" fmla="*/ 0 h 1199"/>
                <a:gd name="T2" fmla="*/ 0 w 725"/>
                <a:gd name="T3" fmla="*/ 128 h 1199"/>
                <a:gd name="T4" fmla="*/ 365 w 725"/>
                <a:gd name="T5" fmla="*/ 1044 h 1199"/>
                <a:gd name="T6" fmla="*/ 683 w 725"/>
                <a:gd name="T7" fmla="*/ 1199 h 1199"/>
                <a:gd name="T8" fmla="*/ 725 w 725"/>
                <a:gd name="T9" fmla="*/ 1044 h 1199"/>
                <a:gd name="T10" fmla="*/ 720 w 725"/>
                <a:gd name="T11" fmla="*/ 1031 h 1199"/>
                <a:gd name="T12" fmla="*/ 704 w 725"/>
                <a:gd name="T13" fmla="*/ 999 h 1199"/>
                <a:gd name="T14" fmla="*/ 679 w 725"/>
                <a:gd name="T15" fmla="*/ 948 h 1199"/>
                <a:gd name="T16" fmla="*/ 645 w 725"/>
                <a:gd name="T17" fmla="*/ 881 h 1199"/>
                <a:gd name="T18" fmla="*/ 606 w 725"/>
                <a:gd name="T19" fmla="*/ 803 h 1199"/>
                <a:gd name="T20" fmla="*/ 563 w 725"/>
                <a:gd name="T21" fmla="*/ 715 h 1199"/>
                <a:gd name="T22" fmla="*/ 516 w 725"/>
                <a:gd name="T23" fmla="*/ 621 h 1199"/>
                <a:gd name="T24" fmla="*/ 469 w 725"/>
                <a:gd name="T25" fmla="*/ 524 h 1199"/>
                <a:gd name="T26" fmla="*/ 420 w 725"/>
                <a:gd name="T27" fmla="*/ 428 h 1199"/>
                <a:gd name="T28" fmla="*/ 373 w 725"/>
                <a:gd name="T29" fmla="*/ 334 h 1199"/>
                <a:gd name="T30" fmla="*/ 330 w 725"/>
                <a:gd name="T31" fmla="*/ 245 h 1199"/>
                <a:gd name="T32" fmla="*/ 291 w 725"/>
                <a:gd name="T33" fmla="*/ 166 h 1199"/>
                <a:gd name="T34" fmla="*/ 257 w 725"/>
                <a:gd name="T35" fmla="*/ 99 h 1199"/>
                <a:gd name="T36" fmla="*/ 232 w 725"/>
                <a:gd name="T37" fmla="*/ 46 h 1199"/>
                <a:gd name="T38" fmla="*/ 216 w 725"/>
                <a:gd name="T39" fmla="*/ 12 h 1199"/>
                <a:gd name="T40" fmla="*/ 211 w 725"/>
                <a:gd name="T41" fmla="*/ 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5" h="1199">
                  <a:moveTo>
                    <a:pt x="211" y="0"/>
                  </a:moveTo>
                  <a:lnTo>
                    <a:pt x="0" y="128"/>
                  </a:lnTo>
                  <a:lnTo>
                    <a:pt x="365" y="1044"/>
                  </a:lnTo>
                  <a:lnTo>
                    <a:pt x="683" y="1199"/>
                  </a:lnTo>
                  <a:lnTo>
                    <a:pt x="725" y="1044"/>
                  </a:lnTo>
                  <a:lnTo>
                    <a:pt x="720" y="1031"/>
                  </a:lnTo>
                  <a:lnTo>
                    <a:pt x="704" y="999"/>
                  </a:lnTo>
                  <a:lnTo>
                    <a:pt x="679" y="948"/>
                  </a:lnTo>
                  <a:lnTo>
                    <a:pt x="645" y="881"/>
                  </a:lnTo>
                  <a:lnTo>
                    <a:pt x="606" y="803"/>
                  </a:lnTo>
                  <a:lnTo>
                    <a:pt x="563" y="715"/>
                  </a:lnTo>
                  <a:lnTo>
                    <a:pt x="516" y="621"/>
                  </a:lnTo>
                  <a:lnTo>
                    <a:pt x="469" y="524"/>
                  </a:lnTo>
                  <a:lnTo>
                    <a:pt x="420" y="428"/>
                  </a:lnTo>
                  <a:lnTo>
                    <a:pt x="373" y="334"/>
                  </a:lnTo>
                  <a:lnTo>
                    <a:pt x="330" y="245"/>
                  </a:lnTo>
                  <a:lnTo>
                    <a:pt x="291" y="166"/>
                  </a:lnTo>
                  <a:lnTo>
                    <a:pt x="257" y="99"/>
                  </a:lnTo>
                  <a:lnTo>
                    <a:pt x="232" y="46"/>
                  </a:lnTo>
                  <a:lnTo>
                    <a:pt x="216" y="12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4" name="Freeform 31"/>
            <p:cNvSpPr>
              <a:spLocks/>
            </p:cNvSpPr>
            <p:nvPr/>
          </p:nvSpPr>
          <p:spPr bwMode="auto">
            <a:xfrm>
              <a:off x="1261" y="2411"/>
              <a:ext cx="114" cy="175"/>
            </a:xfrm>
            <a:custGeom>
              <a:avLst/>
              <a:gdLst>
                <a:gd name="T0" fmla="*/ 550 w 1027"/>
                <a:gd name="T1" fmla="*/ 189 h 1581"/>
                <a:gd name="T2" fmla="*/ 1027 w 1027"/>
                <a:gd name="T3" fmla="*/ 1250 h 1581"/>
                <a:gd name="T4" fmla="*/ 955 w 1027"/>
                <a:gd name="T5" fmla="*/ 1581 h 1581"/>
                <a:gd name="T6" fmla="*/ 624 w 1027"/>
                <a:gd name="T7" fmla="*/ 1315 h 1581"/>
                <a:gd name="T8" fmla="*/ 0 w 1027"/>
                <a:gd name="T9" fmla="*/ 0 h 1581"/>
                <a:gd name="T10" fmla="*/ 30 w 1027"/>
                <a:gd name="T11" fmla="*/ 22 h 1581"/>
                <a:gd name="T12" fmla="*/ 61 w 1027"/>
                <a:gd name="T13" fmla="*/ 42 h 1581"/>
                <a:gd name="T14" fmla="*/ 92 w 1027"/>
                <a:gd name="T15" fmla="*/ 62 h 1581"/>
                <a:gd name="T16" fmla="*/ 125 w 1027"/>
                <a:gd name="T17" fmla="*/ 81 h 1581"/>
                <a:gd name="T18" fmla="*/ 157 w 1027"/>
                <a:gd name="T19" fmla="*/ 99 h 1581"/>
                <a:gd name="T20" fmla="*/ 190 w 1027"/>
                <a:gd name="T21" fmla="*/ 116 h 1581"/>
                <a:gd name="T22" fmla="*/ 224 w 1027"/>
                <a:gd name="T23" fmla="*/ 130 h 1581"/>
                <a:gd name="T24" fmla="*/ 258 w 1027"/>
                <a:gd name="T25" fmla="*/ 145 h 1581"/>
                <a:gd name="T26" fmla="*/ 294 w 1027"/>
                <a:gd name="T27" fmla="*/ 156 h 1581"/>
                <a:gd name="T28" fmla="*/ 329 w 1027"/>
                <a:gd name="T29" fmla="*/ 167 h 1581"/>
                <a:gd name="T30" fmla="*/ 365 w 1027"/>
                <a:gd name="T31" fmla="*/ 176 h 1581"/>
                <a:gd name="T32" fmla="*/ 401 w 1027"/>
                <a:gd name="T33" fmla="*/ 183 h 1581"/>
                <a:gd name="T34" fmla="*/ 438 w 1027"/>
                <a:gd name="T35" fmla="*/ 187 h 1581"/>
                <a:gd name="T36" fmla="*/ 475 w 1027"/>
                <a:gd name="T37" fmla="*/ 191 h 1581"/>
                <a:gd name="T38" fmla="*/ 494 w 1027"/>
                <a:gd name="T39" fmla="*/ 191 h 1581"/>
                <a:gd name="T40" fmla="*/ 513 w 1027"/>
                <a:gd name="T41" fmla="*/ 191 h 1581"/>
                <a:gd name="T42" fmla="*/ 531 w 1027"/>
                <a:gd name="T43" fmla="*/ 191 h 1581"/>
                <a:gd name="T44" fmla="*/ 550 w 1027"/>
                <a:gd name="T45" fmla="*/ 18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7" h="1581">
                  <a:moveTo>
                    <a:pt x="550" y="189"/>
                  </a:moveTo>
                  <a:lnTo>
                    <a:pt x="1027" y="1250"/>
                  </a:lnTo>
                  <a:lnTo>
                    <a:pt x="955" y="1581"/>
                  </a:lnTo>
                  <a:lnTo>
                    <a:pt x="624" y="1315"/>
                  </a:lnTo>
                  <a:lnTo>
                    <a:pt x="0" y="0"/>
                  </a:lnTo>
                  <a:lnTo>
                    <a:pt x="30" y="22"/>
                  </a:lnTo>
                  <a:lnTo>
                    <a:pt x="61" y="42"/>
                  </a:lnTo>
                  <a:lnTo>
                    <a:pt x="92" y="62"/>
                  </a:lnTo>
                  <a:lnTo>
                    <a:pt x="125" y="81"/>
                  </a:lnTo>
                  <a:lnTo>
                    <a:pt x="157" y="99"/>
                  </a:lnTo>
                  <a:lnTo>
                    <a:pt x="190" y="116"/>
                  </a:lnTo>
                  <a:lnTo>
                    <a:pt x="224" y="130"/>
                  </a:lnTo>
                  <a:lnTo>
                    <a:pt x="258" y="145"/>
                  </a:lnTo>
                  <a:lnTo>
                    <a:pt x="294" y="156"/>
                  </a:lnTo>
                  <a:lnTo>
                    <a:pt x="329" y="167"/>
                  </a:lnTo>
                  <a:lnTo>
                    <a:pt x="365" y="176"/>
                  </a:lnTo>
                  <a:lnTo>
                    <a:pt x="401" y="183"/>
                  </a:lnTo>
                  <a:lnTo>
                    <a:pt x="438" y="187"/>
                  </a:lnTo>
                  <a:lnTo>
                    <a:pt x="475" y="191"/>
                  </a:lnTo>
                  <a:lnTo>
                    <a:pt x="494" y="191"/>
                  </a:lnTo>
                  <a:lnTo>
                    <a:pt x="513" y="191"/>
                  </a:lnTo>
                  <a:lnTo>
                    <a:pt x="531" y="191"/>
                  </a:lnTo>
                  <a:lnTo>
                    <a:pt x="550" y="18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5" name="Freeform 32"/>
            <p:cNvSpPr>
              <a:spLocks/>
            </p:cNvSpPr>
            <p:nvPr/>
          </p:nvSpPr>
          <p:spPr bwMode="auto">
            <a:xfrm>
              <a:off x="1337" y="2421"/>
              <a:ext cx="124" cy="160"/>
            </a:xfrm>
            <a:custGeom>
              <a:avLst/>
              <a:gdLst>
                <a:gd name="T0" fmla="*/ 641 w 1115"/>
                <a:gd name="T1" fmla="*/ 0 h 1433"/>
                <a:gd name="T2" fmla="*/ 0 w 1115"/>
                <a:gd name="T3" fmla="*/ 65 h 1433"/>
                <a:gd name="T4" fmla="*/ 565 w 1115"/>
                <a:gd name="T5" fmla="*/ 1236 h 1433"/>
                <a:gd name="T6" fmla="*/ 1072 w 1115"/>
                <a:gd name="T7" fmla="*/ 1433 h 1433"/>
                <a:gd name="T8" fmla="*/ 1115 w 1115"/>
                <a:gd name="T9" fmla="*/ 1183 h 1433"/>
                <a:gd name="T10" fmla="*/ 641 w 1115"/>
                <a:gd name="T11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5" h="1433">
                  <a:moveTo>
                    <a:pt x="641" y="0"/>
                  </a:moveTo>
                  <a:lnTo>
                    <a:pt x="0" y="65"/>
                  </a:lnTo>
                  <a:lnTo>
                    <a:pt x="565" y="1236"/>
                  </a:lnTo>
                  <a:lnTo>
                    <a:pt x="1072" y="1433"/>
                  </a:lnTo>
                  <a:lnTo>
                    <a:pt x="1115" y="1183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6" name="Freeform 33"/>
            <p:cNvSpPr>
              <a:spLocks/>
            </p:cNvSpPr>
            <p:nvPr/>
          </p:nvSpPr>
          <p:spPr bwMode="auto">
            <a:xfrm>
              <a:off x="1423" y="2411"/>
              <a:ext cx="116" cy="170"/>
            </a:xfrm>
            <a:custGeom>
              <a:avLst/>
              <a:gdLst>
                <a:gd name="T0" fmla="*/ 0 w 1037"/>
                <a:gd name="T1" fmla="*/ 63 h 1528"/>
                <a:gd name="T2" fmla="*/ 470 w 1037"/>
                <a:gd name="T3" fmla="*/ 1253 h 1528"/>
                <a:gd name="T4" fmla="*/ 892 w 1037"/>
                <a:gd name="T5" fmla="*/ 1528 h 1528"/>
                <a:gd name="T6" fmla="*/ 1037 w 1037"/>
                <a:gd name="T7" fmla="*/ 1072 h 1528"/>
                <a:gd name="T8" fmla="*/ 577 w 1037"/>
                <a:gd name="T9" fmla="*/ 0 h 1528"/>
                <a:gd name="T10" fmla="*/ 0 w 1037"/>
                <a:gd name="T11" fmla="*/ 63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7" h="1528">
                  <a:moveTo>
                    <a:pt x="0" y="63"/>
                  </a:moveTo>
                  <a:lnTo>
                    <a:pt x="470" y="1253"/>
                  </a:lnTo>
                  <a:lnTo>
                    <a:pt x="892" y="1528"/>
                  </a:lnTo>
                  <a:lnTo>
                    <a:pt x="1037" y="1072"/>
                  </a:lnTo>
                  <a:lnTo>
                    <a:pt x="577" y="0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7" name="Freeform 34"/>
            <p:cNvSpPr>
              <a:spLocks/>
            </p:cNvSpPr>
            <p:nvPr/>
          </p:nvSpPr>
          <p:spPr bwMode="auto">
            <a:xfrm>
              <a:off x="1141" y="2644"/>
              <a:ext cx="67" cy="171"/>
            </a:xfrm>
            <a:custGeom>
              <a:avLst/>
              <a:gdLst>
                <a:gd name="T0" fmla="*/ 104 w 603"/>
                <a:gd name="T1" fmla="*/ 153 h 1544"/>
                <a:gd name="T2" fmla="*/ 0 w 603"/>
                <a:gd name="T3" fmla="*/ 1420 h 1544"/>
                <a:gd name="T4" fmla="*/ 473 w 603"/>
                <a:gd name="T5" fmla="*/ 1544 h 1544"/>
                <a:gd name="T6" fmla="*/ 492 w 603"/>
                <a:gd name="T7" fmla="*/ 1497 h 1544"/>
                <a:gd name="T8" fmla="*/ 508 w 603"/>
                <a:gd name="T9" fmla="*/ 1448 h 1544"/>
                <a:gd name="T10" fmla="*/ 524 w 603"/>
                <a:gd name="T11" fmla="*/ 1400 h 1544"/>
                <a:gd name="T12" fmla="*/ 537 w 603"/>
                <a:gd name="T13" fmla="*/ 1352 h 1544"/>
                <a:gd name="T14" fmla="*/ 549 w 603"/>
                <a:gd name="T15" fmla="*/ 1304 h 1544"/>
                <a:gd name="T16" fmla="*/ 561 w 603"/>
                <a:gd name="T17" fmla="*/ 1256 h 1544"/>
                <a:gd name="T18" fmla="*/ 569 w 603"/>
                <a:gd name="T19" fmla="*/ 1207 h 1544"/>
                <a:gd name="T20" fmla="*/ 577 w 603"/>
                <a:gd name="T21" fmla="*/ 1159 h 1544"/>
                <a:gd name="T22" fmla="*/ 584 w 603"/>
                <a:gd name="T23" fmla="*/ 1111 h 1544"/>
                <a:gd name="T24" fmla="*/ 591 w 603"/>
                <a:gd name="T25" fmla="*/ 1063 h 1544"/>
                <a:gd name="T26" fmla="*/ 595 w 603"/>
                <a:gd name="T27" fmla="*/ 1014 h 1544"/>
                <a:gd name="T28" fmla="*/ 598 w 603"/>
                <a:gd name="T29" fmla="*/ 966 h 1544"/>
                <a:gd name="T30" fmla="*/ 601 w 603"/>
                <a:gd name="T31" fmla="*/ 918 h 1544"/>
                <a:gd name="T32" fmla="*/ 602 w 603"/>
                <a:gd name="T33" fmla="*/ 869 h 1544"/>
                <a:gd name="T34" fmla="*/ 603 w 603"/>
                <a:gd name="T35" fmla="*/ 821 h 1544"/>
                <a:gd name="T36" fmla="*/ 603 w 603"/>
                <a:gd name="T37" fmla="*/ 773 h 1544"/>
                <a:gd name="T38" fmla="*/ 602 w 603"/>
                <a:gd name="T39" fmla="*/ 724 h 1544"/>
                <a:gd name="T40" fmla="*/ 601 w 603"/>
                <a:gd name="T41" fmla="*/ 676 h 1544"/>
                <a:gd name="T42" fmla="*/ 598 w 603"/>
                <a:gd name="T43" fmla="*/ 629 h 1544"/>
                <a:gd name="T44" fmla="*/ 595 w 603"/>
                <a:gd name="T45" fmla="*/ 579 h 1544"/>
                <a:gd name="T46" fmla="*/ 588 w 603"/>
                <a:gd name="T47" fmla="*/ 484 h 1544"/>
                <a:gd name="T48" fmla="*/ 581 w 603"/>
                <a:gd name="T49" fmla="*/ 387 h 1544"/>
                <a:gd name="T50" fmla="*/ 571 w 603"/>
                <a:gd name="T51" fmla="*/ 290 h 1544"/>
                <a:gd name="T52" fmla="*/ 561 w 603"/>
                <a:gd name="T53" fmla="*/ 193 h 1544"/>
                <a:gd name="T54" fmla="*/ 551 w 603"/>
                <a:gd name="T55" fmla="*/ 96 h 1544"/>
                <a:gd name="T56" fmla="*/ 541 w 603"/>
                <a:gd name="T57" fmla="*/ 0 h 1544"/>
                <a:gd name="T58" fmla="*/ 104 w 603"/>
                <a:gd name="T59" fmla="*/ 153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3" h="1544">
                  <a:moveTo>
                    <a:pt x="104" y="153"/>
                  </a:moveTo>
                  <a:lnTo>
                    <a:pt x="0" y="1420"/>
                  </a:lnTo>
                  <a:lnTo>
                    <a:pt x="473" y="1544"/>
                  </a:lnTo>
                  <a:lnTo>
                    <a:pt x="492" y="1497"/>
                  </a:lnTo>
                  <a:lnTo>
                    <a:pt x="508" y="1448"/>
                  </a:lnTo>
                  <a:lnTo>
                    <a:pt x="524" y="1400"/>
                  </a:lnTo>
                  <a:lnTo>
                    <a:pt x="537" y="1352"/>
                  </a:lnTo>
                  <a:lnTo>
                    <a:pt x="549" y="1304"/>
                  </a:lnTo>
                  <a:lnTo>
                    <a:pt x="561" y="1256"/>
                  </a:lnTo>
                  <a:lnTo>
                    <a:pt x="569" y="1207"/>
                  </a:lnTo>
                  <a:lnTo>
                    <a:pt x="577" y="1159"/>
                  </a:lnTo>
                  <a:lnTo>
                    <a:pt x="584" y="1111"/>
                  </a:lnTo>
                  <a:lnTo>
                    <a:pt x="591" y="1063"/>
                  </a:lnTo>
                  <a:lnTo>
                    <a:pt x="595" y="1014"/>
                  </a:lnTo>
                  <a:lnTo>
                    <a:pt x="598" y="966"/>
                  </a:lnTo>
                  <a:lnTo>
                    <a:pt x="601" y="918"/>
                  </a:lnTo>
                  <a:lnTo>
                    <a:pt x="602" y="869"/>
                  </a:lnTo>
                  <a:lnTo>
                    <a:pt x="603" y="821"/>
                  </a:lnTo>
                  <a:lnTo>
                    <a:pt x="603" y="773"/>
                  </a:lnTo>
                  <a:lnTo>
                    <a:pt x="602" y="724"/>
                  </a:lnTo>
                  <a:lnTo>
                    <a:pt x="601" y="676"/>
                  </a:lnTo>
                  <a:lnTo>
                    <a:pt x="598" y="629"/>
                  </a:lnTo>
                  <a:lnTo>
                    <a:pt x="595" y="579"/>
                  </a:lnTo>
                  <a:lnTo>
                    <a:pt x="588" y="484"/>
                  </a:lnTo>
                  <a:lnTo>
                    <a:pt x="581" y="387"/>
                  </a:lnTo>
                  <a:lnTo>
                    <a:pt x="571" y="290"/>
                  </a:lnTo>
                  <a:lnTo>
                    <a:pt x="561" y="193"/>
                  </a:lnTo>
                  <a:lnTo>
                    <a:pt x="551" y="96"/>
                  </a:lnTo>
                  <a:lnTo>
                    <a:pt x="541" y="0"/>
                  </a:lnTo>
                  <a:lnTo>
                    <a:pt x="104" y="1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8" name="Freeform 35"/>
            <p:cNvSpPr>
              <a:spLocks noEditPoints="1"/>
            </p:cNvSpPr>
            <p:nvPr/>
          </p:nvSpPr>
          <p:spPr bwMode="auto">
            <a:xfrm>
              <a:off x="1214" y="2589"/>
              <a:ext cx="75" cy="261"/>
            </a:xfrm>
            <a:custGeom>
              <a:avLst/>
              <a:gdLst>
                <a:gd name="T0" fmla="*/ 0 w 674"/>
                <a:gd name="T1" fmla="*/ 448 h 2345"/>
                <a:gd name="T2" fmla="*/ 17 w 674"/>
                <a:gd name="T3" fmla="*/ 547 h 2345"/>
                <a:gd name="T4" fmla="*/ 34 w 674"/>
                <a:gd name="T5" fmla="*/ 649 h 2345"/>
                <a:gd name="T6" fmla="*/ 49 w 674"/>
                <a:gd name="T7" fmla="*/ 749 h 2345"/>
                <a:gd name="T8" fmla="*/ 62 w 674"/>
                <a:gd name="T9" fmla="*/ 850 h 2345"/>
                <a:gd name="T10" fmla="*/ 74 w 674"/>
                <a:gd name="T11" fmla="*/ 952 h 2345"/>
                <a:gd name="T12" fmla="*/ 85 w 674"/>
                <a:gd name="T13" fmla="*/ 1053 h 2345"/>
                <a:gd name="T14" fmla="*/ 94 w 674"/>
                <a:gd name="T15" fmla="*/ 1156 h 2345"/>
                <a:gd name="T16" fmla="*/ 101 w 674"/>
                <a:gd name="T17" fmla="*/ 1257 h 2345"/>
                <a:gd name="T18" fmla="*/ 105 w 674"/>
                <a:gd name="T19" fmla="*/ 1360 h 2345"/>
                <a:gd name="T20" fmla="*/ 109 w 674"/>
                <a:gd name="T21" fmla="*/ 1463 h 2345"/>
                <a:gd name="T22" fmla="*/ 110 w 674"/>
                <a:gd name="T23" fmla="*/ 1514 h 2345"/>
                <a:gd name="T24" fmla="*/ 110 w 674"/>
                <a:gd name="T25" fmla="*/ 1566 h 2345"/>
                <a:gd name="T26" fmla="*/ 109 w 674"/>
                <a:gd name="T27" fmla="*/ 1617 h 2345"/>
                <a:gd name="T28" fmla="*/ 108 w 674"/>
                <a:gd name="T29" fmla="*/ 1669 h 2345"/>
                <a:gd name="T30" fmla="*/ 105 w 674"/>
                <a:gd name="T31" fmla="*/ 1721 h 2345"/>
                <a:gd name="T32" fmla="*/ 103 w 674"/>
                <a:gd name="T33" fmla="*/ 1772 h 2345"/>
                <a:gd name="T34" fmla="*/ 100 w 674"/>
                <a:gd name="T35" fmla="*/ 1824 h 2345"/>
                <a:gd name="T36" fmla="*/ 96 w 674"/>
                <a:gd name="T37" fmla="*/ 1875 h 2345"/>
                <a:gd name="T38" fmla="*/ 92 w 674"/>
                <a:gd name="T39" fmla="*/ 1928 h 2345"/>
                <a:gd name="T40" fmla="*/ 88 w 674"/>
                <a:gd name="T41" fmla="*/ 1979 h 2345"/>
                <a:gd name="T42" fmla="*/ 81 w 674"/>
                <a:gd name="T43" fmla="*/ 2031 h 2345"/>
                <a:gd name="T44" fmla="*/ 74 w 674"/>
                <a:gd name="T45" fmla="*/ 2083 h 2345"/>
                <a:gd name="T46" fmla="*/ 500 w 674"/>
                <a:gd name="T47" fmla="*/ 2345 h 2345"/>
                <a:gd name="T48" fmla="*/ 530 w 674"/>
                <a:gd name="T49" fmla="*/ 2274 h 2345"/>
                <a:gd name="T50" fmla="*/ 558 w 674"/>
                <a:gd name="T51" fmla="*/ 2204 h 2345"/>
                <a:gd name="T52" fmla="*/ 581 w 674"/>
                <a:gd name="T53" fmla="*/ 2135 h 2345"/>
                <a:gd name="T54" fmla="*/ 602 w 674"/>
                <a:gd name="T55" fmla="*/ 2066 h 2345"/>
                <a:gd name="T56" fmla="*/ 620 w 674"/>
                <a:gd name="T57" fmla="*/ 1997 h 2345"/>
                <a:gd name="T58" fmla="*/ 636 w 674"/>
                <a:gd name="T59" fmla="*/ 1928 h 2345"/>
                <a:gd name="T60" fmla="*/ 648 w 674"/>
                <a:gd name="T61" fmla="*/ 1860 h 2345"/>
                <a:gd name="T62" fmla="*/ 658 w 674"/>
                <a:gd name="T63" fmla="*/ 1792 h 2345"/>
                <a:gd name="T64" fmla="*/ 666 w 674"/>
                <a:gd name="T65" fmla="*/ 1725 h 2345"/>
                <a:gd name="T66" fmla="*/ 670 w 674"/>
                <a:gd name="T67" fmla="*/ 1658 h 2345"/>
                <a:gd name="T68" fmla="*/ 673 w 674"/>
                <a:gd name="T69" fmla="*/ 1591 h 2345"/>
                <a:gd name="T70" fmla="*/ 674 w 674"/>
                <a:gd name="T71" fmla="*/ 1526 h 2345"/>
                <a:gd name="T72" fmla="*/ 673 w 674"/>
                <a:gd name="T73" fmla="*/ 1459 h 2345"/>
                <a:gd name="T74" fmla="*/ 671 w 674"/>
                <a:gd name="T75" fmla="*/ 1394 h 2345"/>
                <a:gd name="T76" fmla="*/ 667 w 674"/>
                <a:gd name="T77" fmla="*/ 1328 h 2345"/>
                <a:gd name="T78" fmla="*/ 660 w 674"/>
                <a:gd name="T79" fmla="*/ 1265 h 2345"/>
                <a:gd name="T80" fmla="*/ 652 w 674"/>
                <a:gd name="T81" fmla="*/ 1200 h 2345"/>
                <a:gd name="T82" fmla="*/ 643 w 674"/>
                <a:gd name="T83" fmla="*/ 1137 h 2345"/>
                <a:gd name="T84" fmla="*/ 633 w 674"/>
                <a:gd name="T85" fmla="*/ 1073 h 2345"/>
                <a:gd name="T86" fmla="*/ 622 w 674"/>
                <a:gd name="T87" fmla="*/ 1011 h 2345"/>
                <a:gd name="T88" fmla="*/ 609 w 674"/>
                <a:gd name="T89" fmla="*/ 948 h 2345"/>
                <a:gd name="T90" fmla="*/ 595 w 674"/>
                <a:gd name="T91" fmla="*/ 886 h 2345"/>
                <a:gd name="T92" fmla="*/ 582 w 674"/>
                <a:gd name="T93" fmla="*/ 825 h 2345"/>
                <a:gd name="T94" fmla="*/ 567 w 674"/>
                <a:gd name="T95" fmla="*/ 763 h 2345"/>
                <a:gd name="T96" fmla="*/ 535 w 674"/>
                <a:gd name="T97" fmla="*/ 643 h 2345"/>
                <a:gd name="T98" fmla="*/ 503 w 674"/>
                <a:gd name="T99" fmla="*/ 525 h 2345"/>
                <a:gd name="T100" fmla="*/ 470 w 674"/>
                <a:gd name="T101" fmla="*/ 409 h 2345"/>
                <a:gd name="T102" fmla="*/ 438 w 674"/>
                <a:gd name="T103" fmla="*/ 294 h 2345"/>
                <a:gd name="T104" fmla="*/ 0 w 674"/>
                <a:gd name="T105" fmla="*/ 448 h 2345"/>
                <a:gd name="T106" fmla="*/ 363 w 674"/>
                <a:gd name="T107" fmla="*/ 12 h 2345"/>
                <a:gd name="T108" fmla="*/ 362 w 674"/>
                <a:gd name="T109" fmla="*/ 7 h 2345"/>
                <a:gd name="T110" fmla="*/ 316 w 674"/>
                <a:gd name="T111" fmla="*/ 0 h 2345"/>
                <a:gd name="T112" fmla="*/ 363 w 674"/>
                <a:gd name="T113" fmla="*/ 12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4" h="2345">
                  <a:moveTo>
                    <a:pt x="0" y="448"/>
                  </a:moveTo>
                  <a:lnTo>
                    <a:pt x="17" y="547"/>
                  </a:lnTo>
                  <a:lnTo>
                    <a:pt x="34" y="649"/>
                  </a:lnTo>
                  <a:lnTo>
                    <a:pt x="49" y="749"/>
                  </a:lnTo>
                  <a:lnTo>
                    <a:pt x="62" y="850"/>
                  </a:lnTo>
                  <a:lnTo>
                    <a:pt x="74" y="952"/>
                  </a:lnTo>
                  <a:lnTo>
                    <a:pt x="85" y="1053"/>
                  </a:lnTo>
                  <a:lnTo>
                    <a:pt x="94" y="1156"/>
                  </a:lnTo>
                  <a:lnTo>
                    <a:pt x="101" y="1257"/>
                  </a:lnTo>
                  <a:lnTo>
                    <a:pt x="105" y="1360"/>
                  </a:lnTo>
                  <a:lnTo>
                    <a:pt x="109" y="1463"/>
                  </a:lnTo>
                  <a:lnTo>
                    <a:pt x="110" y="1514"/>
                  </a:lnTo>
                  <a:lnTo>
                    <a:pt x="110" y="1566"/>
                  </a:lnTo>
                  <a:lnTo>
                    <a:pt x="109" y="1617"/>
                  </a:lnTo>
                  <a:lnTo>
                    <a:pt x="108" y="1669"/>
                  </a:lnTo>
                  <a:lnTo>
                    <a:pt x="105" y="1721"/>
                  </a:lnTo>
                  <a:lnTo>
                    <a:pt x="103" y="1772"/>
                  </a:lnTo>
                  <a:lnTo>
                    <a:pt x="100" y="1824"/>
                  </a:lnTo>
                  <a:lnTo>
                    <a:pt x="96" y="1875"/>
                  </a:lnTo>
                  <a:lnTo>
                    <a:pt x="92" y="1928"/>
                  </a:lnTo>
                  <a:lnTo>
                    <a:pt x="88" y="1979"/>
                  </a:lnTo>
                  <a:lnTo>
                    <a:pt x="81" y="2031"/>
                  </a:lnTo>
                  <a:lnTo>
                    <a:pt x="74" y="2083"/>
                  </a:lnTo>
                  <a:lnTo>
                    <a:pt x="500" y="2345"/>
                  </a:lnTo>
                  <a:lnTo>
                    <a:pt x="530" y="2274"/>
                  </a:lnTo>
                  <a:lnTo>
                    <a:pt x="558" y="2204"/>
                  </a:lnTo>
                  <a:lnTo>
                    <a:pt x="581" y="2135"/>
                  </a:lnTo>
                  <a:lnTo>
                    <a:pt x="602" y="2066"/>
                  </a:lnTo>
                  <a:lnTo>
                    <a:pt x="620" y="1997"/>
                  </a:lnTo>
                  <a:lnTo>
                    <a:pt x="636" y="1928"/>
                  </a:lnTo>
                  <a:lnTo>
                    <a:pt x="648" y="1860"/>
                  </a:lnTo>
                  <a:lnTo>
                    <a:pt x="658" y="1792"/>
                  </a:lnTo>
                  <a:lnTo>
                    <a:pt x="666" y="1725"/>
                  </a:lnTo>
                  <a:lnTo>
                    <a:pt x="670" y="1658"/>
                  </a:lnTo>
                  <a:lnTo>
                    <a:pt x="673" y="1591"/>
                  </a:lnTo>
                  <a:lnTo>
                    <a:pt x="674" y="1526"/>
                  </a:lnTo>
                  <a:lnTo>
                    <a:pt x="673" y="1459"/>
                  </a:lnTo>
                  <a:lnTo>
                    <a:pt x="671" y="1394"/>
                  </a:lnTo>
                  <a:lnTo>
                    <a:pt x="667" y="1328"/>
                  </a:lnTo>
                  <a:lnTo>
                    <a:pt x="660" y="1265"/>
                  </a:lnTo>
                  <a:lnTo>
                    <a:pt x="652" y="1200"/>
                  </a:lnTo>
                  <a:lnTo>
                    <a:pt x="643" y="1137"/>
                  </a:lnTo>
                  <a:lnTo>
                    <a:pt x="633" y="1073"/>
                  </a:lnTo>
                  <a:lnTo>
                    <a:pt x="622" y="1011"/>
                  </a:lnTo>
                  <a:lnTo>
                    <a:pt x="609" y="948"/>
                  </a:lnTo>
                  <a:lnTo>
                    <a:pt x="595" y="886"/>
                  </a:lnTo>
                  <a:lnTo>
                    <a:pt x="582" y="825"/>
                  </a:lnTo>
                  <a:lnTo>
                    <a:pt x="567" y="763"/>
                  </a:lnTo>
                  <a:lnTo>
                    <a:pt x="535" y="643"/>
                  </a:lnTo>
                  <a:lnTo>
                    <a:pt x="503" y="525"/>
                  </a:lnTo>
                  <a:lnTo>
                    <a:pt x="470" y="409"/>
                  </a:lnTo>
                  <a:lnTo>
                    <a:pt x="438" y="294"/>
                  </a:lnTo>
                  <a:lnTo>
                    <a:pt x="0" y="448"/>
                  </a:lnTo>
                  <a:close/>
                  <a:moveTo>
                    <a:pt x="363" y="12"/>
                  </a:moveTo>
                  <a:lnTo>
                    <a:pt x="362" y="7"/>
                  </a:lnTo>
                  <a:lnTo>
                    <a:pt x="316" y="0"/>
                  </a:lnTo>
                  <a:lnTo>
                    <a:pt x="363" y="12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39" name="Freeform 36"/>
            <p:cNvSpPr>
              <a:spLocks/>
            </p:cNvSpPr>
            <p:nvPr/>
          </p:nvSpPr>
          <p:spPr bwMode="auto">
            <a:xfrm>
              <a:off x="1262" y="2570"/>
              <a:ext cx="93" cy="330"/>
            </a:xfrm>
            <a:custGeom>
              <a:avLst/>
              <a:gdLst>
                <a:gd name="T0" fmla="*/ 10 w 837"/>
                <a:gd name="T1" fmla="*/ 29 h 2976"/>
                <a:gd name="T2" fmla="*/ 29 w 837"/>
                <a:gd name="T3" fmla="*/ 87 h 2976"/>
                <a:gd name="T4" fmla="*/ 49 w 837"/>
                <a:gd name="T5" fmla="*/ 144 h 2976"/>
                <a:gd name="T6" fmla="*/ 67 w 837"/>
                <a:gd name="T7" fmla="*/ 201 h 2976"/>
                <a:gd name="T8" fmla="*/ 425 w 837"/>
                <a:gd name="T9" fmla="*/ 323 h 2976"/>
                <a:gd name="T10" fmla="*/ 160 w 837"/>
                <a:gd name="T11" fmla="*/ 491 h 2976"/>
                <a:gd name="T12" fmla="*/ 200 w 837"/>
                <a:gd name="T13" fmla="*/ 628 h 2976"/>
                <a:gd name="T14" fmla="*/ 238 w 837"/>
                <a:gd name="T15" fmla="*/ 764 h 2976"/>
                <a:gd name="T16" fmla="*/ 271 w 837"/>
                <a:gd name="T17" fmla="*/ 901 h 2976"/>
                <a:gd name="T18" fmla="*/ 302 w 837"/>
                <a:gd name="T19" fmla="*/ 1038 h 2976"/>
                <a:gd name="T20" fmla="*/ 329 w 837"/>
                <a:gd name="T21" fmla="*/ 1175 h 2976"/>
                <a:gd name="T22" fmla="*/ 351 w 837"/>
                <a:gd name="T23" fmla="*/ 1312 h 2976"/>
                <a:gd name="T24" fmla="*/ 369 w 837"/>
                <a:gd name="T25" fmla="*/ 1451 h 2976"/>
                <a:gd name="T26" fmla="*/ 380 w 837"/>
                <a:gd name="T27" fmla="*/ 1589 h 2976"/>
                <a:gd name="T28" fmla="*/ 386 w 837"/>
                <a:gd name="T29" fmla="*/ 1726 h 2976"/>
                <a:gd name="T30" fmla="*/ 386 w 837"/>
                <a:gd name="T31" fmla="*/ 1864 h 2976"/>
                <a:gd name="T32" fmla="*/ 379 w 837"/>
                <a:gd name="T33" fmla="*/ 2002 h 2976"/>
                <a:gd name="T34" fmla="*/ 364 w 837"/>
                <a:gd name="T35" fmla="*/ 2141 h 2976"/>
                <a:gd name="T36" fmla="*/ 343 w 837"/>
                <a:gd name="T37" fmla="*/ 2280 h 2976"/>
                <a:gd name="T38" fmla="*/ 313 w 837"/>
                <a:gd name="T39" fmla="*/ 2418 h 2976"/>
                <a:gd name="T40" fmla="*/ 274 w 837"/>
                <a:gd name="T41" fmla="*/ 2557 h 2976"/>
                <a:gd name="T42" fmla="*/ 542 w 837"/>
                <a:gd name="T43" fmla="*/ 2976 h 2976"/>
                <a:gd name="T44" fmla="*/ 609 w 837"/>
                <a:gd name="T45" fmla="*/ 2837 h 2976"/>
                <a:gd name="T46" fmla="*/ 668 w 837"/>
                <a:gd name="T47" fmla="*/ 2681 h 2976"/>
                <a:gd name="T48" fmla="*/ 719 w 837"/>
                <a:gd name="T49" fmla="*/ 2510 h 2976"/>
                <a:gd name="T50" fmla="*/ 761 w 837"/>
                <a:gd name="T51" fmla="*/ 2329 h 2976"/>
                <a:gd name="T52" fmla="*/ 794 w 837"/>
                <a:gd name="T53" fmla="*/ 2139 h 2976"/>
                <a:gd name="T54" fmla="*/ 819 w 837"/>
                <a:gd name="T55" fmla="*/ 1943 h 2976"/>
                <a:gd name="T56" fmla="*/ 833 w 837"/>
                <a:gd name="T57" fmla="*/ 1743 h 2976"/>
                <a:gd name="T58" fmla="*/ 837 w 837"/>
                <a:gd name="T59" fmla="*/ 1541 h 2976"/>
                <a:gd name="T60" fmla="*/ 830 w 837"/>
                <a:gd name="T61" fmla="*/ 1341 h 2976"/>
                <a:gd name="T62" fmla="*/ 812 w 837"/>
                <a:gd name="T63" fmla="*/ 1144 h 2976"/>
                <a:gd name="T64" fmla="*/ 783 w 837"/>
                <a:gd name="T65" fmla="*/ 955 h 2976"/>
                <a:gd name="T66" fmla="*/ 742 w 837"/>
                <a:gd name="T67" fmla="*/ 773 h 2976"/>
                <a:gd name="T68" fmla="*/ 690 w 837"/>
                <a:gd name="T69" fmla="*/ 603 h 2976"/>
                <a:gd name="T70" fmla="*/ 623 w 837"/>
                <a:gd name="T71" fmla="*/ 447 h 2976"/>
                <a:gd name="T72" fmla="*/ 545 w 837"/>
                <a:gd name="T73" fmla="*/ 306 h 2976"/>
                <a:gd name="T74" fmla="*/ 453 w 837"/>
                <a:gd name="T75" fmla="*/ 185 h 2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7" h="2976">
                  <a:moveTo>
                    <a:pt x="0" y="0"/>
                  </a:moveTo>
                  <a:lnTo>
                    <a:pt x="10" y="29"/>
                  </a:lnTo>
                  <a:lnTo>
                    <a:pt x="20" y="58"/>
                  </a:lnTo>
                  <a:lnTo>
                    <a:pt x="29" y="87"/>
                  </a:lnTo>
                  <a:lnTo>
                    <a:pt x="39" y="116"/>
                  </a:lnTo>
                  <a:lnTo>
                    <a:pt x="49" y="144"/>
                  </a:lnTo>
                  <a:lnTo>
                    <a:pt x="57" y="173"/>
                  </a:lnTo>
                  <a:lnTo>
                    <a:pt x="67" y="201"/>
                  </a:lnTo>
                  <a:lnTo>
                    <a:pt x="77" y="230"/>
                  </a:lnTo>
                  <a:lnTo>
                    <a:pt x="425" y="323"/>
                  </a:lnTo>
                  <a:lnTo>
                    <a:pt x="139" y="423"/>
                  </a:lnTo>
                  <a:lnTo>
                    <a:pt x="160" y="491"/>
                  </a:lnTo>
                  <a:lnTo>
                    <a:pt x="180" y="559"/>
                  </a:lnTo>
                  <a:lnTo>
                    <a:pt x="200" y="628"/>
                  </a:lnTo>
                  <a:lnTo>
                    <a:pt x="219" y="696"/>
                  </a:lnTo>
                  <a:lnTo>
                    <a:pt x="238" y="764"/>
                  </a:lnTo>
                  <a:lnTo>
                    <a:pt x="254" y="832"/>
                  </a:lnTo>
                  <a:lnTo>
                    <a:pt x="271" y="901"/>
                  </a:lnTo>
                  <a:lnTo>
                    <a:pt x="288" y="969"/>
                  </a:lnTo>
                  <a:lnTo>
                    <a:pt x="302" y="1038"/>
                  </a:lnTo>
                  <a:lnTo>
                    <a:pt x="316" y="1106"/>
                  </a:lnTo>
                  <a:lnTo>
                    <a:pt x="329" y="1175"/>
                  </a:lnTo>
                  <a:lnTo>
                    <a:pt x="341" y="1244"/>
                  </a:lnTo>
                  <a:lnTo>
                    <a:pt x="351" y="1312"/>
                  </a:lnTo>
                  <a:lnTo>
                    <a:pt x="360" y="1382"/>
                  </a:lnTo>
                  <a:lnTo>
                    <a:pt x="369" y="1451"/>
                  </a:lnTo>
                  <a:lnTo>
                    <a:pt x="375" y="1520"/>
                  </a:lnTo>
                  <a:lnTo>
                    <a:pt x="380" y="1589"/>
                  </a:lnTo>
                  <a:lnTo>
                    <a:pt x="384" y="1657"/>
                  </a:lnTo>
                  <a:lnTo>
                    <a:pt x="386" y="1726"/>
                  </a:lnTo>
                  <a:lnTo>
                    <a:pt x="386" y="1795"/>
                  </a:lnTo>
                  <a:lnTo>
                    <a:pt x="386" y="1864"/>
                  </a:lnTo>
                  <a:lnTo>
                    <a:pt x="383" y="1933"/>
                  </a:lnTo>
                  <a:lnTo>
                    <a:pt x="379" y="2002"/>
                  </a:lnTo>
                  <a:lnTo>
                    <a:pt x="373" y="2071"/>
                  </a:lnTo>
                  <a:lnTo>
                    <a:pt x="364" y="2141"/>
                  </a:lnTo>
                  <a:lnTo>
                    <a:pt x="354" y="2211"/>
                  </a:lnTo>
                  <a:lnTo>
                    <a:pt x="343" y="2280"/>
                  </a:lnTo>
                  <a:lnTo>
                    <a:pt x="329" y="2349"/>
                  </a:lnTo>
                  <a:lnTo>
                    <a:pt x="313" y="2418"/>
                  </a:lnTo>
                  <a:lnTo>
                    <a:pt x="294" y="2487"/>
                  </a:lnTo>
                  <a:lnTo>
                    <a:pt x="274" y="2557"/>
                  </a:lnTo>
                  <a:lnTo>
                    <a:pt x="251" y="2626"/>
                  </a:lnTo>
                  <a:lnTo>
                    <a:pt x="542" y="2976"/>
                  </a:lnTo>
                  <a:lnTo>
                    <a:pt x="577" y="2908"/>
                  </a:lnTo>
                  <a:lnTo>
                    <a:pt x="609" y="2837"/>
                  </a:lnTo>
                  <a:lnTo>
                    <a:pt x="640" y="2760"/>
                  </a:lnTo>
                  <a:lnTo>
                    <a:pt x="668" y="2681"/>
                  </a:lnTo>
                  <a:lnTo>
                    <a:pt x="694" y="2597"/>
                  </a:lnTo>
                  <a:lnTo>
                    <a:pt x="719" y="2510"/>
                  </a:lnTo>
                  <a:lnTo>
                    <a:pt x="741" y="2421"/>
                  </a:lnTo>
                  <a:lnTo>
                    <a:pt x="761" y="2329"/>
                  </a:lnTo>
                  <a:lnTo>
                    <a:pt x="779" y="2235"/>
                  </a:lnTo>
                  <a:lnTo>
                    <a:pt x="794" y="2139"/>
                  </a:lnTo>
                  <a:lnTo>
                    <a:pt x="808" y="2041"/>
                  </a:lnTo>
                  <a:lnTo>
                    <a:pt x="819" y="1943"/>
                  </a:lnTo>
                  <a:lnTo>
                    <a:pt x="827" y="1843"/>
                  </a:lnTo>
                  <a:lnTo>
                    <a:pt x="833" y="1743"/>
                  </a:lnTo>
                  <a:lnTo>
                    <a:pt x="836" y="1642"/>
                  </a:lnTo>
                  <a:lnTo>
                    <a:pt x="837" y="1541"/>
                  </a:lnTo>
                  <a:lnTo>
                    <a:pt x="834" y="1441"/>
                  </a:lnTo>
                  <a:lnTo>
                    <a:pt x="830" y="1341"/>
                  </a:lnTo>
                  <a:lnTo>
                    <a:pt x="822" y="1242"/>
                  </a:lnTo>
                  <a:lnTo>
                    <a:pt x="812" y="1144"/>
                  </a:lnTo>
                  <a:lnTo>
                    <a:pt x="799" y="1048"/>
                  </a:lnTo>
                  <a:lnTo>
                    <a:pt x="783" y="955"/>
                  </a:lnTo>
                  <a:lnTo>
                    <a:pt x="764" y="862"/>
                  </a:lnTo>
                  <a:lnTo>
                    <a:pt x="742" y="773"/>
                  </a:lnTo>
                  <a:lnTo>
                    <a:pt x="718" y="686"/>
                  </a:lnTo>
                  <a:lnTo>
                    <a:pt x="690" y="603"/>
                  </a:lnTo>
                  <a:lnTo>
                    <a:pt x="658" y="522"/>
                  </a:lnTo>
                  <a:lnTo>
                    <a:pt x="623" y="447"/>
                  </a:lnTo>
                  <a:lnTo>
                    <a:pt x="587" y="374"/>
                  </a:lnTo>
                  <a:lnTo>
                    <a:pt x="545" y="306"/>
                  </a:lnTo>
                  <a:lnTo>
                    <a:pt x="501" y="243"/>
                  </a:lnTo>
                  <a:lnTo>
                    <a:pt x="453" y="1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0" name="Freeform 37"/>
            <p:cNvSpPr>
              <a:spLocks/>
            </p:cNvSpPr>
            <p:nvPr/>
          </p:nvSpPr>
          <p:spPr bwMode="auto">
            <a:xfrm>
              <a:off x="1333" y="2574"/>
              <a:ext cx="98" cy="123"/>
            </a:xfrm>
            <a:custGeom>
              <a:avLst/>
              <a:gdLst>
                <a:gd name="T0" fmla="*/ 460 w 882"/>
                <a:gd name="T1" fmla="*/ 0 h 1105"/>
                <a:gd name="T2" fmla="*/ 389 w 882"/>
                <a:gd name="T3" fmla="*/ 340 h 1105"/>
                <a:gd name="T4" fmla="*/ 0 w 882"/>
                <a:gd name="T5" fmla="*/ 74 h 1105"/>
                <a:gd name="T6" fmla="*/ 34 w 882"/>
                <a:gd name="T7" fmla="*/ 133 h 1105"/>
                <a:gd name="T8" fmla="*/ 67 w 882"/>
                <a:gd name="T9" fmla="*/ 193 h 1105"/>
                <a:gd name="T10" fmla="*/ 98 w 882"/>
                <a:gd name="T11" fmla="*/ 253 h 1105"/>
                <a:gd name="T12" fmla="*/ 129 w 882"/>
                <a:gd name="T13" fmla="*/ 313 h 1105"/>
                <a:gd name="T14" fmla="*/ 159 w 882"/>
                <a:gd name="T15" fmla="*/ 375 h 1105"/>
                <a:gd name="T16" fmla="*/ 188 w 882"/>
                <a:gd name="T17" fmla="*/ 437 h 1105"/>
                <a:gd name="T18" fmla="*/ 217 w 882"/>
                <a:gd name="T19" fmla="*/ 499 h 1105"/>
                <a:gd name="T20" fmla="*/ 244 w 882"/>
                <a:gd name="T21" fmla="*/ 563 h 1105"/>
                <a:gd name="T22" fmla="*/ 268 w 882"/>
                <a:gd name="T23" fmla="*/ 628 h 1105"/>
                <a:gd name="T24" fmla="*/ 293 w 882"/>
                <a:gd name="T25" fmla="*/ 692 h 1105"/>
                <a:gd name="T26" fmla="*/ 315 w 882"/>
                <a:gd name="T27" fmla="*/ 759 h 1105"/>
                <a:gd name="T28" fmla="*/ 335 w 882"/>
                <a:gd name="T29" fmla="*/ 826 h 1105"/>
                <a:gd name="T30" fmla="*/ 355 w 882"/>
                <a:gd name="T31" fmla="*/ 894 h 1105"/>
                <a:gd name="T32" fmla="*/ 372 w 882"/>
                <a:gd name="T33" fmla="*/ 963 h 1105"/>
                <a:gd name="T34" fmla="*/ 387 w 882"/>
                <a:gd name="T35" fmla="*/ 1033 h 1105"/>
                <a:gd name="T36" fmla="*/ 400 w 882"/>
                <a:gd name="T37" fmla="*/ 1105 h 1105"/>
                <a:gd name="T38" fmla="*/ 882 w 882"/>
                <a:gd name="T39" fmla="*/ 1062 h 1105"/>
                <a:gd name="T40" fmla="*/ 460 w 882"/>
                <a:gd name="T41" fmla="*/ 0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2" h="1105">
                  <a:moveTo>
                    <a:pt x="460" y="0"/>
                  </a:moveTo>
                  <a:lnTo>
                    <a:pt x="389" y="340"/>
                  </a:lnTo>
                  <a:lnTo>
                    <a:pt x="0" y="74"/>
                  </a:lnTo>
                  <a:lnTo>
                    <a:pt x="34" y="133"/>
                  </a:lnTo>
                  <a:lnTo>
                    <a:pt x="67" y="193"/>
                  </a:lnTo>
                  <a:lnTo>
                    <a:pt x="98" y="253"/>
                  </a:lnTo>
                  <a:lnTo>
                    <a:pt x="129" y="313"/>
                  </a:lnTo>
                  <a:lnTo>
                    <a:pt x="159" y="375"/>
                  </a:lnTo>
                  <a:lnTo>
                    <a:pt x="188" y="437"/>
                  </a:lnTo>
                  <a:lnTo>
                    <a:pt x="217" y="499"/>
                  </a:lnTo>
                  <a:lnTo>
                    <a:pt x="244" y="563"/>
                  </a:lnTo>
                  <a:lnTo>
                    <a:pt x="268" y="628"/>
                  </a:lnTo>
                  <a:lnTo>
                    <a:pt x="293" y="692"/>
                  </a:lnTo>
                  <a:lnTo>
                    <a:pt x="315" y="759"/>
                  </a:lnTo>
                  <a:lnTo>
                    <a:pt x="335" y="826"/>
                  </a:lnTo>
                  <a:lnTo>
                    <a:pt x="355" y="894"/>
                  </a:lnTo>
                  <a:lnTo>
                    <a:pt x="372" y="963"/>
                  </a:lnTo>
                  <a:lnTo>
                    <a:pt x="387" y="1033"/>
                  </a:lnTo>
                  <a:lnTo>
                    <a:pt x="400" y="1105"/>
                  </a:lnTo>
                  <a:lnTo>
                    <a:pt x="882" y="106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1" name="Freeform 38"/>
            <p:cNvSpPr>
              <a:spLocks/>
            </p:cNvSpPr>
            <p:nvPr/>
          </p:nvSpPr>
          <p:spPr bwMode="auto">
            <a:xfrm>
              <a:off x="1347" y="2705"/>
              <a:ext cx="86" cy="236"/>
            </a:xfrm>
            <a:custGeom>
              <a:avLst/>
              <a:gdLst>
                <a:gd name="T0" fmla="*/ 280 w 770"/>
                <a:gd name="T1" fmla="*/ 60 h 2122"/>
                <a:gd name="T2" fmla="*/ 281 w 770"/>
                <a:gd name="T3" fmla="*/ 170 h 2122"/>
                <a:gd name="T4" fmla="*/ 281 w 770"/>
                <a:gd name="T5" fmla="*/ 280 h 2122"/>
                <a:gd name="T6" fmla="*/ 279 w 770"/>
                <a:gd name="T7" fmla="*/ 393 h 2122"/>
                <a:gd name="T8" fmla="*/ 275 w 770"/>
                <a:gd name="T9" fmla="*/ 506 h 2122"/>
                <a:gd name="T10" fmla="*/ 272 w 770"/>
                <a:gd name="T11" fmla="*/ 562 h 2122"/>
                <a:gd name="T12" fmla="*/ 269 w 770"/>
                <a:gd name="T13" fmla="*/ 620 h 2122"/>
                <a:gd name="T14" fmla="*/ 265 w 770"/>
                <a:gd name="T15" fmla="*/ 677 h 2122"/>
                <a:gd name="T16" fmla="*/ 260 w 770"/>
                <a:gd name="T17" fmla="*/ 735 h 2122"/>
                <a:gd name="T18" fmla="*/ 255 w 770"/>
                <a:gd name="T19" fmla="*/ 794 h 2122"/>
                <a:gd name="T20" fmla="*/ 249 w 770"/>
                <a:gd name="T21" fmla="*/ 852 h 2122"/>
                <a:gd name="T22" fmla="*/ 242 w 770"/>
                <a:gd name="T23" fmla="*/ 911 h 2122"/>
                <a:gd name="T24" fmla="*/ 235 w 770"/>
                <a:gd name="T25" fmla="*/ 970 h 2122"/>
                <a:gd name="T26" fmla="*/ 227 w 770"/>
                <a:gd name="T27" fmla="*/ 1030 h 2122"/>
                <a:gd name="T28" fmla="*/ 218 w 770"/>
                <a:gd name="T29" fmla="*/ 1091 h 2122"/>
                <a:gd name="T30" fmla="*/ 209 w 770"/>
                <a:gd name="T31" fmla="*/ 1151 h 2122"/>
                <a:gd name="T32" fmla="*/ 198 w 770"/>
                <a:gd name="T33" fmla="*/ 1212 h 2122"/>
                <a:gd name="T34" fmla="*/ 187 w 770"/>
                <a:gd name="T35" fmla="*/ 1273 h 2122"/>
                <a:gd name="T36" fmla="*/ 175 w 770"/>
                <a:gd name="T37" fmla="*/ 1336 h 2122"/>
                <a:gd name="T38" fmla="*/ 162 w 770"/>
                <a:gd name="T39" fmla="*/ 1398 h 2122"/>
                <a:gd name="T40" fmla="*/ 148 w 770"/>
                <a:gd name="T41" fmla="*/ 1462 h 2122"/>
                <a:gd name="T42" fmla="*/ 133 w 770"/>
                <a:gd name="T43" fmla="*/ 1524 h 2122"/>
                <a:gd name="T44" fmla="*/ 118 w 770"/>
                <a:gd name="T45" fmla="*/ 1589 h 2122"/>
                <a:gd name="T46" fmla="*/ 100 w 770"/>
                <a:gd name="T47" fmla="*/ 1653 h 2122"/>
                <a:gd name="T48" fmla="*/ 82 w 770"/>
                <a:gd name="T49" fmla="*/ 1718 h 2122"/>
                <a:gd name="T50" fmla="*/ 63 w 770"/>
                <a:gd name="T51" fmla="*/ 1784 h 2122"/>
                <a:gd name="T52" fmla="*/ 43 w 770"/>
                <a:gd name="T53" fmla="*/ 1850 h 2122"/>
                <a:gd name="T54" fmla="*/ 22 w 770"/>
                <a:gd name="T55" fmla="*/ 1917 h 2122"/>
                <a:gd name="T56" fmla="*/ 0 w 770"/>
                <a:gd name="T57" fmla="*/ 1984 h 2122"/>
                <a:gd name="T58" fmla="*/ 135 w 770"/>
                <a:gd name="T59" fmla="*/ 2122 h 2122"/>
                <a:gd name="T60" fmla="*/ 431 w 770"/>
                <a:gd name="T61" fmla="*/ 1933 h 2122"/>
                <a:gd name="T62" fmla="*/ 495 w 770"/>
                <a:gd name="T63" fmla="*/ 1731 h 2122"/>
                <a:gd name="T64" fmla="*/ 415 w 770"/>
                <a:gd name="T65" fmla="*/ 1736 h 2122"/>
                <a:gd name="T66" fmla="*/ 416 w 770"/>
                <a:gd name="T67" fmla="*/ 1319 h 2122"/>
                <a:gd name="T68" fmla="*/ 568 w 770"/>
                <a:gd name="T69" fmla="*/ 1315 h 2122"/>
                <a:gd name="T70" fmla="*/ 598 w 770"/>
                <a:gd name="T71" fmla="*/ 1134 h 2122"/>
                <a:gd name="T72" fmla="*/ 618 w 770"/>
                <a:gd name="T73" fmla="*/ 1060 h 2122"/>
                <a:gd name="T74" fmla="*/ 636 w 770"/>
                <a:gd name="T75" fmla="*/ 988 h 2122"/>
                <a:gd name="T76" fmla="*/ 653 w 770"/>
                <a:gd name="T77" fmla="*/ 916 h 2122"/>
                <a:gd name="T78" fmla="*/ 668 w 770"/>
                <a:gd name="T79" fmla="*/ 843 h 2122"/>
                <a:gd name="T80" fmla="*/ 683 w 770"/>
                <a:gd name="T81" fmla="*/ 772 h 2122"/>
                <a:gd name="T82" fmla="*/ 696 w 770"/>
                <a:gd name="T83" fmla="*/ 701 h 2122"/>
                <a:gd name="T84" fmla="*/ 708 w 770"/>
                <a:gd name="T85" fmla="*/ 629 h 2122"/>
                <a:gd name="T86" fmla="*/ 719 w 770"/>
                <a:gd name="T87" fmla="*/ 558 h 2122"/>
                <a:gd name="T88" fmla="*/ 728 w 770"/>
                <a:gd name="T89" fmla="*/ 488 h 2122"/>
                <a:gd name="T90" fmla="*/ 737 w 770"/>
                <a:gd name="T91" fmla="*/ 417 h 2122"/>
                <a:gd name="T92" fmla="*/ 746 w 770"/>
                <a:gd name="T93" fmla="*/ 347 h 2122"/>
                <a:gd name="T94" fmla="*/ 753 w 770"/>
                <a:gd name="T95" fmla="*/ 277 h 2122"/>
                <a:gd name="T96" fmla="*/ 758 w 770"/>
                <a:gd name="T97" fmla="*/ 207 h 2122"/>
                <a:gd name="T98" fmla="*/ 763 w 770"/>
                <a:gd name="T99" fmla="*/ 138 h 2122"/>
                <a:gd name="T100" fmla="*/ 767 w 770"/>
                <a:gd name="T101" fmla="*/ 69 h 2122"/>
                <a:gd name="T102" fmla="*/ 770 w 770"/>
                <a:gd name="T103" fmla="*/ 0 h 2122"/>
                <a:gd name="T104" fmla="*/ 280 w 770"/>
                <a:gd name="T105" fmla="*/ 6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0" h="2122">
                  <a:moveTo>
                    <a:pt x="280" y="60"/>
                  </a:moveTo>
                  <a:lnTo>
                    <a:pt x="281" y="170"/>
                  </a:lnTo>
                  <a:lnTo>
                    <a:pt x="281" y="280"/>
                  </a:lnTo>
                  <a:lnTo>
                    <a:pt x="279" y="393"/>
                  </a:lnTo>
                  <a:lnTo>
                    <a:pt x="275" y="506"/>
                  </a:lnTo>
                  <a:lnTo>
                    <a:pt x="272" y="562"/>
                  </a:lnTo>
                  <a:lnTo>
                    <a:pt x="269" y="620"/>
                  </a:lnTo>
                  <a:lnTo>
                    <a:pt x="265" y="677"/>
                  </a:lnTo>
                  <a:lnTo>
                    <a:pt x="260" y="735"/>
                  </a:lnTo>
                  <a:lnTo>
                    <a:pt x="255" y="794"/>
                  </a:lnTo>
                  <a:lnTo>
                    <a:pt x="249" y="852"/>
                  </a:lnTo>
                  <a:lnTo>
                    <a:pt x="242" y="911"/>
                  </a:lnTo>
                  <a:lnTo>
                    <a:pt x="235" y="970"/>
                  </a:lnTo>
                  <a:lnTo>
                    <a:pt x="227" y="1030"/>
                  </a:lnTo>
                  <a:lnTo>
                    <a:pt x="218" y="1091"/>
                  </a:lnTo>
                  <a:lnTo>
                    <a:pt x="209" y="1151"/>
                  </a:lnTo>
                  <a:lnTo>
                    <a:pt x="198" y="1212"/>
                  </a:lnTo>
                  <a:lnTo>
                    <a:pt x="187" y="1273"/>
                  </a:lnTo>
                  <a:lnTo>
                    <a:pt x="175" y="1336"/>
                  </a:lnTo>
                  <a:lnTo>
                    <a:pt x="162" y="1398"/>
                  </a:lnTo>
                  <a:lnTo>
                    <a:pt x="148" y="1462"/>
                  </a:lnTo>
                  <a:lnTo>
                    <a:pt x="133" y="1524"/>
                  </a:lnTo>
                  <a:lnTo>
                    <a:pt x="118" y="1589"/>
                  </a:lnTo>
                  <a:lnTo>
                    <a:pt x="100" y="1653"/>
                  </a:lnTo>
                  <a:lnTo>
                    <a:pt x="82" y="1718"/>
                  </a:lnTo>
                  <a:lnTo>
                    <a:pt x="63" y="1784"/>
                  </a:lnTo>
                  <a:lnTo>
                    <a:pt x="43" y="1850"/>
                  </a:lnTo>
                  <a:lnTo>
                    <a:pt x="22" y="1917"/>
                  </a:lnTo>
                  <a:lnTo>
                    <a:pt x="0" y="1984"/>
                  </a:lnTo>
                  <a:lnTo>
                    <a:pt x="135" y="2122"/>
                  </a:lnTo>
                  <a:lnTo>
                    <a:pt x="431" y="1933"/>
                  </a:lnTo>
                  <a:lnTo>
                    <a:pt x="495" y="1731"/>
                  </a:lnTo>
                  <a:lnTo>
                    <a:pt x="415" y="1736"/>
                  </a:lnTo>
                  <a:lnTo>
                    <a:pt x="416" y="1319"/>
                  </a:lnTo>
                  <a:lnTo>
                    <a:pt x="568" y="1315"/>
                  </a:lnTo>
                  <a:lnTo>
                    <a:pt x="598" y="1134"/>
                  </a:lnTo>
                  <a:lnTo>
                    <a:pt x="618" y="1060"/>
                  </a:lnTo>
                  <a:lnTo>
                    <a:pt x="636" y="988"/>
                  </a:lnTo>
                  <a:lnTo>
                    <a:pt x="653" y="916"/>
                  </a:lnTo>
                  <a:lnTo>
                    <a:pt x="668" y="843"/>
                  </a:lnTo>
                  <a:lnTo>
                    <a:pt x="683" y="772"/>
                  </a:lnTo>
                  <a:lnTo>
                    <a:pt x="696" y="701"/>
                  </a:lnTo>
                  <a:lnTo>
                    <a:pt x="708" y="629"/>
                  </a:lnTo>
                  <a:lnTo>
                    <a:pt x="719" y="558"/>
                  </a:lnTo>
                  <a:lnTo>
                    <a:pt x="728" y="488"/>
                  </a:lnTo>
                  <a:lnTo>
                    <a:pt x="737" y="417"/>
                  </a:lnTo>
                  <a:lnTo>
                    <a:pt x="746" y="347"/>
                  </a:lnTo>
                  <a:lnTo>
                    <a:pt x="753" y="277"/>
                  </a:lnTo>
                  <a:lnTo>
                    <a:pt x="758" y="207"/>
                  </a:lnTo>
                  <a:lnTo>
                    <a:pt x="763" y="138"/>
                  </a:lnTo>
                  <a:lnTo>
                    <a:pt x="767" y="69"/>
                  </a:lnTo>
                  <a:lnTo>
                    <a:pt x="770" y="0"/>
                  </a:lnTo>
                  <a:lnTo>
                    <a:pt x="280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2" name="Freeform 39"/>
            <p:cNvSpPr>
              <a:spLocks/>
            </p:cNvSpPr>
            <p:nvPr/>
          </p:nvSpPr>
          <p:spPr bwMode="auto">
            <a:xfrm>
              <a:off x="1403" y="2577"/>
              <a:ext cx="121" cy="181"/>
            </a:xfrm>
            <a:custGeom>
              <a:avLst/>
              <a:gdLst>
                <a:gd name="T0" fmla="*/ 0 w 1089"/>
                <a:gd name="T1" fmla="*/ 0 h 1631"/>
                <a:gd name="T2" fmla="*/ 430 w 1089"/>
                <a:gd name="T3" fmla="*/ 1308 h 1631"/>
                <a:gd name="T4" fmla="*/ 767 w 1089"/>
                <a:gd name="T5" fmla="*/ 1611 h 1631"/>
                <a:gd name="T6" fmla="*/ 1089 w 1089"/>
                <a:gd name="T7" fmla="*/ 1631 h 1631"/>
                <a:gd name="T8" fmla="*/ 598 w 1089"/>
                <a:gd name="T9" fmla="*/ 211 h 1631"/>
                <a:gd name="T10" fmla="*/ 0 w 1089"/>
                <a:gd name="T11" fmla="*/ 0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9" h="1631">
                  <a:moveTo>
                    <a:pt x="0" y="0"/>
                  </a:moveTo>
                  <a:lnTo>
                    <a:pt x="430" y="1308"/>
                  </a:lnTo>
                  <a:lnTo>
                    <a:pt x="767" y="1611"/>
                  </a:lnTo>
                  <a:lnTo>
                    <a:pt x="1089" y="1631"/>
                  </a:lnTo>
                  <a:lnTo>
                    <a:pt x="598" y="2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3" name="Freeform 40"/>
            <p:cNvSpPr>
              <a:spLocks/>
            </p:cNvSpPr>
            <p:nvPr/>
          </p:nvSpPr>
          <p:spPr bwMode="auto">
            <a:xfrm>
              <a:off x="1477" y="2554"/>
              <a:ext cx="134" cy="247"/>
            </a:xfrm>
            <a:custGeom>
              <a:avLst/>
              <a:gdLst>
                <a:gd name="T0" fmla="*/ 0 w 1212"/>
                <a:gd name="T1" fmla="*/ 103 h 2216"/>
                <a:gd name="T2" fmla="*/ 586 w 1212"/>
                <a:gd name="T3" fmla="*/ 1925 h 2216"/>
                <a:gd name="T4" fmla="*/ 1212 w 1212"/>
                <a:gd name="T5" fmla="*/ 2216 h 2216"/>
                <a:gd name="T6" fmla="*/ 1187 w 1212"/>
                <a:gd name="T7" fmla="*/ 2071 h 2216"/>
                <a:gd name="T8" fmla="*/ 1163 w 1212"/>
                <a:gd name="T9" fmla="*/ 1927 h 2216"/>
                <a:gd name="T10" fmla="*/ 1138 w 1212"/>
                <a:gd name="T11" fmla="*/ 1783 h 2216"/>
                <a:gd name="T12" fmla="*/ 1112 w 1212"/>
                <a:gd name="T13" fmla="*/ 1640 h 2216"/>
                <a:gd name="T14" fmla="*/ 1085 w 1212"/>
                <a:gd name="T15" fmla="*/ 1497 h 2216"/>
                <a:gd name="T16" fmla="*/ 1056 w 1212"/>
                <a:gd name="T17" fmla="*/ 1355 h 2216"/>
                <a:gd name="T18" fmla="*/ 1026 w 1212"/>
                <a:gd name="T19" fmla="*/ 1213 h 2216"/>
                <a:gd name="T20" fmla="*/ 995 w 1212"/>
                <a:gd name="T21" fmla="*/ 1073 h 2216"/>
                <a:gd name="T22" fmla="*/ 977 w 1212"/>
                <a:gd name="T23" fmla="*/ 1004 h 2216"/>
                <a:gd name="T24" fmla="*/ 961 w 1212"/>
                <a:gd name="T25" fmla="*/ 934 h 2216"/>
                <a:gd name="T26" fmla="*/ 943 w 1212"/>
                <a:gd name="T27" fmla="*/ 864 h 2216"/>
                <a:gd name="T28" fmla="*/ 924 w 1212"/>
                <a:gd name="T29" fmla="*/ 795 h 2216"/>
                <a:gd name="T30" fmla="*/ 905 w 1212"/>
                <a:gd name="T31" fmla="*/ 727 h 2216"/>
                <a:gd name="T32" fmla="*/ 885 w 1212"/>
                <a:gd name="T33" fmla="*/ 659 h 2216"/>
                <a:gd name="T34" fmla="*/ 864 w 1212"/>
                <a:gd name="T35" fmla="*/ 591 h 2216"/>
                <a:gd name="T36" fmla="*/ 843 w 1212"/>
                <a:gd name="T37" fmla="*/ 523 h 2216"/>
                <a:gd name="T38" fmla="*/ 820 w 1212"/>
                <a:gd name="T39" fmla="*/ 457 h 2216"/>
                <a:gd name="T40" fmla="*/ 797 w 1212"/>
                <a:gd name="T41" fmla="*/ 390 h 2216"/>
                <a:gd name="T42" fmla="*/ 773 w 1212"/>
                <a:gd name="T43" fmla="*/ 324 h 2216"/>
                <a:gd name="T44" fmla="*/ 748 w 1212"/>
                <a:gd name="T45" fmla="*/ 258 h 2216"/>
                <a:gd name="T46" fmla="*/ 723 w 1212"/>
                <a:gd name="T47" fmla="*/ 193 h 2216"/>
                <a:gd name="T48" fmla="*/ 696 w 1212"/>
                <a:gd name="T49" fmla="*/ 128 h 2216"/>
                <a:gd name="T50" fmla="*/ 668 w 1212"/>
                <a:gd name="T51" fmla="*/ 64 h 2216"/>
                <a:gd name="T52" fmla="*/ 639 w 1212"/>
                <a:gd name="T53" fmla="*/ 0 h 2216"/>
                <a:gd name="T54" fmla="*/ 488 w 1212"/>
                <a:gd name="T55" fmla="*/ 405 h 2216"/>
                <a:gd name="T56" fmla="*/ 0 w 1212"/>
                <a:gd name="T57" fmla="*/ 103 h 2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2" h="2216">
                  <a:moveTo>
                    <a:pt x="0" y="103"/>
                  </a:moveTo>
                  <a:lnTo>
                    <a:pt x="586" y="1925"/>
                  </a:lnTo>
                  <a:lnTo>
                    <a:pt x="1212" y="2216"/>
                  </a:lnTo>
                  <a:lnTo>
                    <a:pt x="1187" y="2071"/>
                  </a:lnTo>
                  <a:lnTo>
                    <a:pt x="1163" y="1927"/>
                  </a:lnTo>
                  <a:lnTo>
                    <a:pt x="1138" y="1783"/>
                  </a:lnTo>
                  <a:lnTo>
                    <a:pt x="1112" y="1640"/>
                  </a:lnTo>
                  <a:lnTo>
                    <a:pt x="1085" y="1497"/>
                  </a:lnTo>
                  <a:lnTo>
                    <a:pt x="1056" y="1355"/>
                  </a:lnTo>
                  <a:lnTo>
                    <a:pt x="1026" y="1213"/>
                  </a:lnTo>
                  <a:lnTo>
                    <a:pt x="995" y="1073"/>
                  </a:lnTo>
                  <a:lnTo>
                    <a:pt x="977" y="1004"/>
                  </a:lnTo>
                  <a:lnTo>
                    <a:pt x="961" y="934"/>
                  </a:lnTo>
                  <a:lnTo>
                    <a:pt x="943" y="864"/>
                  </a:lnTo>
                  <a:lnTo>
                    <a:pt x="924" y="795"/>
                  </a:lnTo>
                  <a:lnTo>
                    <a:pt x="905" y="727"/>
                  </a:lnTo>
                  <a:lnTo>
                    <a:pt x="885" y="659"/>
                  </a:lnTo>
                  <a:lnTo>
                    <a:pt x="864" y="591"/>
                  </a:lnTo>
                  <a:lnTo>
                    <a:pt x="843" y="523"/>
                  </a:lnTo>
                  <a:lnTo>
                    <a:pt x="820" y="457"/>
                  </a:lnTo>
                  <a:lnTo>
                    <a:pt x="797" y="390"/>
                  </a:lnTo>
                  <a:lnTo>
                    <a:pt x="773" y="324"/>
                  </a:lnTo>
                  <a:lnTo>
                    <a:pt x="748" y="258"/>
                  </a:lnTo>
                  <a:lnTo>
                    <a:pt x="723" y="193"/>
                  </a:lnTo>
                  <a:lnTo>
                    <a:pt x="696" y="128"/>
                  </a:lnTo>
                  <a:lnTo>
                    <a:pt x="668" y="64"/>
                  </a:lnTo>
                  <a:lnTo>
                    <a:pt x="639" y="0"/>
                  </a:lnTo>
                  <a:lnTo>
                    <a:pt x="488" y="405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4" name="Freeform 41"/>
            <p:cNvSpPr>
              <a:spLocks/>
            </p:cNvSpPr>
            <p:nvPr/>
          </p:nvSpPr>
          <p:spPr bwMode="auto">
            <a:xfrm>
              <a:off x="1433" y="2733"/>
              <a:ext cx="66" cy="187"/>
            </a:xfrm>
            <a:custGeom>
              <a:avLst/>
              <a:gdLst>
                <a:gd name="T0" fmla="*/ 124 w 592"/>
                <a:gd name="T1" fmla="*/ 0 h 1676"/>
                <a:gd name="T2" fmla="*/ 0 w 592"/>
                <a:gd name="T3" fmla="*/ 827 h 1676"/>
                <a:gd name="T4" fmla="*/ 337 w 592"/>
                <a:gd name="T5" fmla="*/ 828 h 1676"/>
                <a:gd name="T6" fmla="*/ 348 w 592"/>
                <a:gd name="T7" fmla="*/ 1031 h 1676"/>
                <a:gd name="T8" fmla="*/ 511 w 592"/>
                <a:gd name="T9" fmla="*/ 1019 h 1676"/>
                <a:gd name="T10" fmla="*/ 514 w 592"/>
                <a:gd name="T11" fmla="*/ 1509 h 1676"/>
                <a:gd name="T12" fmla="*/ 356 w 592"/>
                <a:gd name="T13" fmla="*/ 1510 h 1676"/>
                <a:gd name="T14" fmla="*/ 338 w 592"/>
                <a:gd name="T15" fmla="*/ 1640 h 1676"/>
                <a:gd name="T16" fmla="*/ 588 w 592"/>
                <a:gd name="T17" fmla="*/ 1676 h 1676"/>
                <a:gd name="T18" fmla="*/ 592 w 592"/>
                <a:gd name="T19" fmla="*/ 319 h 1676"/>
                <a:gd name="T20" fmla="*/ 572 w 592"/>
                <a:gd name="T21" fmla="*/ 304 h 1676"/>
                <a:gd name="T22" fmla="*/ 519 w 592"/>
                <a:gd name="T23" fmla="*/ 267 h 1676"/>
                <a:gd name="T24" fmla="*/ 444 w 592"/>
                <a:gd name="T25" fmla="*/ 215 h 1676"/>
                <a:gd name="T26" fmla="*/ 358 w 592"/>
                <a:gd name="T27" fmla="*/ 156 h 1676"/>
                <a:gd name="T28" fmla="*/ 272 w 592"/>
                <a:gd name="T29" fmla="*/ 97 h 1676"/>
                <a:gd name="T30" fmla="*/ 198 w 592"/>
                <a:gd name="T31" fmla="*/ 47 h 1676"/>
                <a:gd name="T32" fmla="*/ 168 w 592"/>
                <a:gd name="T33" fmla="*/ 27 h 1676"/>
                <a:gd name="T34" fmla="*/ 144 w 592"/>
                <a:gd name="T35" fmla="*/ 11 h 1676"/>
                <a:gd name="T36" fmla="*/ 130 w 592"/>
                <a:gd name="T37" fmla="*/ 2 h 1676"/>
                <a:gd name="T38" fmla="*/ 124 w 592"/>
                <a:gd name="T39" fmla="*/ 0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2" h="1676">
                  <a:moveTo>
                    <a:pt x="124" y="0"/>
                  </a:moveTo>
                  <a:lnTo>
                    <a:pt x="0" y="827"/>
                  </a:lnTo>
                  <a:lnTo>
                    <a:pt x="337" y="828"/>
                  </a:lnTo>
                  <a:lnTo>
                    <a:pt x="348" y="1031"/>
                  </a:lnTo>
                  <a:lnTo>
                    <a:pt x="511" y="1019"/>
                  </a:lnTo>
                  <a:lnTo>
                    <a:pt x="514" y="1509"/>
                  </a:lnTo>
                  <a:lnTo>
                    <a:pt x="356" y="1510"/>
                  </a:lnTo>
                  <a:lnTo>
                    <a:pt x="338" y="1640"/>
                  </a:lnTo>
                  <a:lnTo>
                    <a:pt x="588" y="1676"/>
                  </a:lnTo>
                  <a:lnTo>
                    <a:pt x="592" y="319"/>
                  </a:lnTo>
                  <a:lnTo>
                    <a:pt x="572" y="304"/>
                  </a:lnTo>
                  <a:lnTo>
                    <a:pt x="519" y="267"/>
                  </a:lnTo>
                  <a:lnTo>
                    <a:pt x="444" y="215"/>
                  </a:lnTo>
                  <a:lnTo>
                    <a:pt x="358" y="156"/>
                  </a:lnTo>
                  <a:lnTo>
                    <a:pt x="272" y="97"/>
                  </a:lnTo>
                  <a:lnTo>
                    <a:pt x="198" y="47"/>
                  </a:lnTo>
                  <a:lnTo>
                    <a:pt x="168" y="27"/>
                  </a:lnTo>
                  <a:lnTo>
                    <a:pt x="144" y="11"/>
                  </a:lnTo>
                  <a:lnTo>
                    <a:pt x="130" y="2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5" name="Freeform 42"/>
            <p:cNvSpPr>
              <a:spLocks/>
            </p:cNvSpPr>
            <p:nvPr/>
          </p:nvSpPr>
          <p:spPr bwMode="auto">
            <a:xfrm>
              <a:off x="1560" y="2796"/>
              <a:ext cx="67" cy="394"/>
            </a:xfrm>
            <a:custGeom>
              <a:avLst/>
              <a:gdLst>
                <a:gd name="T0" fmla="*/ 0 w 607"/>
                <a:gd name="T1" fmla="*/ 0 h 3549"/>
                <a:gd name="T2" fmla="*/ 69 w 607"/>
                <a:gd name="T3" fmla="*/ 2492 h 3549"/>
                <a:gd name="T4" fmla="*/ 361 w 607"/>
                <a:gd name="T5" fmla="*/ 3549 h 3549"/>
                <a:gd name="T6" fmla="*/ 384 w 607"/>
                <a:gd name="T7" fmla="*/ 3463 h 3549"/>
                <a:gd name="T8" fmla="*/ 409 w 607"/>
                <a:gd name="T9" fmla="*/ 3353 h 3549"/>
                <a:gd name="T10" fmla="*/ 422 w 607"/>
                <a:gd name="T11" fmla="*/ 3291 h 3549"/>
                <a:gd name="T12" fmla="*/ 437 w 607"/>
                <a:gd name="T13" fmla="*/ 3223 h 3549"/>
                <a:gd name="T14" fmla="*/ 451 w 607"/>
                <a:gd name="T15" fmla="*/ 3149 h 3549"/>
                <a:gd name="T16" fmla="*/ 466 w 607"/>
                <a:gd name="T17" fmla="*/ 3073 h 3549"/>
                <a:gd name="T18" fmla="*/ 480 w 607"/>
                <a:gd name="T19" fmla="*/ 2990 h 3549"/>
                <a:gd name="T20" fmla="*/ 495 w 607"/>
                <a:gd name="T21" fmla="*/ 2902 h 3549"/>
                <a:gd name="T22" fmla="*/ 509 w 607"/>
                <a:gd name="T23" fmla="*/ 2812 h 3549"/>
                <a:gd name="T24" fmla="*/ 523 w 607"/>
                <a:gd name="T25" fmla="*/ 2716 h 3549"/>
                <a:gd name="T26" fmla="*/ 536 w 607"/>
                <a:gd name="T27" fmla="*/ 2617 h 3549"/>
                <a:gd name="T28" fmla="*/ 548 w 607"/>
                <a:gd name="T29" fmla="*/ 2513 h 3549"/>
                <a:gd name="T30" fmla="*/ 560 w 607"/>
                <a:gd name="T31" fmla="*/ 2406 h 3549"/>
                <a:gd name="T32" fmla="*/ 570 w 607"/>
                <a:gd name="T33" fmla="*/ 2296 h 3549"/>
                <a:gd name="T34" fmla="*/ 580 w 607"/>
                <a:gd name="T35" fmla="*/ 2182 h 3549"/>
                <a:gd name="T36" fmla="*/ 588 w 607"/>
                <a:gd name="T37" fmla="*/ 2066 h 3549"/>
                <a:gd name="T38" fmla="*/ 596 w 607"/>
                <a:gd name="T39" fmla="*/ 1946 h 3549"/>
                <a:gd name="T40" fmla="*/ 600 w 607"/>
                <a:gd name="T41" fmla="*/ 1823 h 3549"/>
                <a:gd name="T42" fmla="*/ 605 w 607"/>
                <a:gd name="T43" fmla="*/ 1699 h 3549"/>
                <a:gd name="T44" fmla="*/ 607 w 607"/>
                <a:gd name="T45" fmla="*/ 1572 h 3549"/>
                <a:gd name="T46" fmla="*/ 607 w 607"/>
                <a:gd name="T47" fmla="*/ 1442 h 3549"/>
                <a:gd name="T48" fmla="*/ 605 w 607"/>
                <a:gd name="T49" fmla="*/ 1310 h 3549"/>
                <a:gd name="T50" fmla="*/ 600 w 607"/>
                <a:gd name="T51" fmla="*/ 1176 h 3549"/>
                <a:gd name="T52" fmla="*/ 594 w 607"/>
                <a:gd name="T53" fmla="*/ 1041 h 3549"/>
                <a:gd name="T54" fmla="*/ 585 w 607"/>
                <a:gd name="T55" fmla="*/ 904 h 3549"/>
                <a:gd name="T56" fmla="*/ 574 w 607"/>
                <a:gd name="T57" fmla="*/ 766 h 3549"/>
                <a:gd name="T58" fmla="*/ 559 w 607"/>
                <a:gd name="T59" fmla="*/ 627 h 3549"/>
                <a:gd name="T60" fmla="*/ 543 w 607"/>
                <a:gd name="T61" fmla="*/ 485 h 3549"/>
                <a:gd name="T62" fmla="*/ 521 w 607"/>
                <a:gd name="T63" fmla="*/ 344 h 3549"/>
                <a:gd name="T64" fmla="*/ 498 w 607"/>
                <a:gd name="T65" fmla="*/ 202 h 3549"/>
                <a:gd name="T66" fmla="*/ 0 w 607"/>
                <a:gd name="T67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7" h="3549">
                  <a:moveTo>
                    <a:pt x="0" y="0"/>
                  </a:moveTo>
                  <a:lnTo>
                    <a:pt x="69" y="2492"/>
                  </a:lnTo>
                  <a:lnTo>
                    <a:pt x="361" y="3549"/>
                  </a:lnTo>
                  <a:lnTo>
                    <a:pt x="384" y="3463"/>
                  </a:lnTo>
                  <a:lnTo>
                    <a:pt x="409" y="3353"/>
                  </a:lnTo>
                  <a:lnTo>
                    <a:pt x="422" y="3291"/>
                  </a:lnTo>
                  <a:lnTo>
                    <a:pt x="437" y="3223"/>
                  </a:lnTo>
                  <a:lnTo>
                    <a:pt x="451" y="3149"/>
                  </a:lnTo>
                  <a:lnTo>
                    <a:pt x="466" y="3073"/>
                  </a:lnTo>
                  <a:lnTo>
                    <a:pt x="480" y="2990"/>
                  </a:lnTo>
                  <a:lnTo>
                    <a:pt x="495" y="2902"/>
                  </a:lnTo>
                  <a:lnTo>
                    <a:pt x="509" y="2812"/>
                  </a:lnTo>
                  <a:lnTo>
                    <a:pt x="523" y="2716"/>
                  </a:lnTo>
                  <a:lnTo>
                    <a:pt x="536" y="2617"/>
                  </a:lnTo>
                  <a:lnTo>
                    <a:pt x="548" y="2513"/>
                  </a:lnTo>
                  <a:lnTo>
                    <a:pt x="560" y="2406"/>
                  </a:lnTo>
                  <a:lnTo>
                    <a:pt x="570" y="2296"/>
                  </a:lnTo>
                  <a:lnTo>
                    <a:pt x="580" y="2182"/>
                  </a:lnTo>
                  <a:lnTo>
                    <a:pt x="588" y="2066"/>
                  </a:lnTo>
                  <a:lnTo>
                    <a:pt x="596" y="1946"/>
                  </a:lnTo>
                  <a:lnTo>
                    <a:pt x="600" y="1823"/>
                  </a:lnTo>
                  <a:lnTo>
                    <a:pt x="605" y="1699"/>
                  </a:lnTo>
                  <a:lnTo>
                    <a:pt x="607" y="1572"/>
                  </a:lnTo>
                  <a:lnTo>
                    <a:pt x="607" y="1442"/>
                  </a:lnTo>
                  <a:lnTo>
                    <a:pt x="605" y="1310"/>
                  </a:lnTo>
                  <a:lnTo>
                    <a:pt x="600" y="1176"/>
                  </a:lnTo>
                  <a:lnTo>
                    <a:pt x="594" y="1041"/>
                  </a:lnTo>
                  <a:lnTo>
                    <a:pt x="585" y="904"/>
                  </a:lnTo>
                  <a:lnTo>
                    <a:pt x="574" y="766"/>
                  </a:lnTo>
                  <a:lnTo>
                    <a:pt x="559" y="627"/>
                  </a:lnTo>
                  <a:lnTo>
                    <a:pt x="543" y="485"/>
                  </a:lnTo>
                  <a:lnTo>
                    <a:pt x="521" y="344"/>
                  </a:lnTo>
                  <a:lnTo>
                    <a:pt x="498" y="2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6" name="Freeform 43"/>
            <p:cNvSpPr>
              <a:spLocks/>
            </p:cNvSpPr>
            <p:nvPr/>
          </p:nvSpPr>
          <p:spPr bwMode="auto">
            <a:xfrm>
              <a:off x="1082" y="2814"/>
              <a:ext cx="263" cy="180"/>
            </a:xfrm>
            <a:custGeom>
              <a:avLst/>
              <a:gdLst>
                <a:gd name="T0" fmla="*/ 59 w 2362"/>
                <a:gd name="T1" fmla="*/ 154 h 1620"/>
                <a:gd name="T2" fmla="*/ 53 w 2362"/>
                <a:gd name="T3" fmla="*/ 141 h 1620"/>
                <a:gd name="T4" fmla="*/ 39 w 2362"/>
                <a:gd name="T5" fmla="*/ 109 h 1620"/>
                <a:gd name="T6" fmla="*/ 14 w 2362"/>
                <a:gd name="T7" fmla="*/ 57 h 1620"/>
                <a:gd name="T8" fmla="*/ 2 w 2362"/>
                <a:gd name="T9" fmla="*/ 25 h 1620"/>
                <a:gd name="T10" fmla="*/ 0 w 2362"/>
                <a:gd name="T11" fmla="*/ 10 h 1620"/>
                <a:gd name="T12" fmla="*/ 260 w 2362"/>
                <a:gd name="T13" fmla="*/ 115 h 1620"/>
                <a:gd name="T14" fmla="*/ 279 w 2362"/>
                <a:gd name="T15" fmla="*/ 5 h 1620"/>
                <a:gd name="T16" fmla="*/ 426 w 2362"/>
                <a:gd name="T17" fmla="*/ 24 h 1620"/>
                <a:gd name="T18" fmla="*/ 579 w 2362"/>
                <a:gd name="T19" fmla="*/ 54 h 1620"/>
                <a:gd name="T20" fmla="*/ 738 w 2362"/>
                <a:gd name="T21" fmla="*/ 94 h 1620"/>
                <a:gd name="T22" fmla="*/ 901 w 2362"/>
                <a:gd name="T23" fmla="*/ 144 h 1620"/>
                <a:gd name="T24" fmla="*/ 1065 w 2362"/>
                <a:gd name="T25" fmla="*/ 205 h 1620"/>
                <a:gd name="T26" fmla="*/ 1228 w 2362"/>
                <a:gd name="T27" fmla="*/ 273 h 1620"/>
                <a:gd name="T28" fmla="*/ 1389 w 2362"/>
                <a:gd name="T29" fmla="*/ 349 h 1620"/>
                <a:gd name="T30" fmla="*/ 1546 w 2362"/>
                <a:gd name="T31" fmla="*/ 434 h 1620"/>
                <a:gd name="T32" fmla="*/ 1695 w 2362"/>
                <a:gd name="T33" fmla="*/ 527 h 1620"/>
                <a:gd name="T34" fmla="*/ 1835 w 2362"/>
                <a:gd name="T35" fmla="*/ 625 h 1620"/>
                <a:gd name="T36" fmla="*/ 1965 w 2362"/>
                <a:gd name="T37" fmla="*/ 731 h 1620"/>
                <a:gd name="T38" fmla="*/ 2083 w 2362"/>
                <a:gd name="T39" fmla="*/ 841 h 1620"/>
                <a:gd name="T40" fmla="*/ 2184 w 2362"/>
                <a:gd name="T41" fmla="*/ 956 h 1620"/>
                <a:gd name="T42" fmla="*/ 2270 w 2362"/>
                <a:gd name="T43" fmla="*/ 1076 h 1620"/>
                <a:gd name="T44" fmla="*/ 2337 w 2362"/>
                <a:gd name="T45" fmla="*/ 1200 h 1620"/>
                <a:gd name="T46" fmla="*/ 2289 w 2362"/>
                <a:gd name="T47" fmla="*/ 1620 h 1620"/>
                <a:gd name="T48" fmla="*/ 2208 w 2362"/>
                <a:gd name="T49" fmla="*/ 1515 h 1620"/>
                <a:gd name="T50" fmla="*/ 2111 w 2362"/>
                <a:gd name="T51" fmla="*/ 1408 h 1620"/>
                <a:gd name="T52" fmla="*/ 2000 w 2362"/>
                <a:gd name="T53" fmla="*/ 1299 h 1620"/>
                <a:gd name="T54" fmla="*/ 1876 w 2362"/>
                <a:gd name="T55" fmla="*/ 1187 h 1620"/>
                <a:gd name="T56" fmla="*/ 1741 w 2362"/>
                <a:gd name="T57" fmla="*/ 1077 h 1620"/>
                <a:gd name="T58" fmla="*/ 1597 w 2362"/>
                <a:gd name="T59" fmla="*/ 967 h 1620"/>
                <a:gd name="T60" fmla="*/ 1446 w 2362"/>
                <a:gd name="T61" fmla="*/ 860 h 1620"/>
                <a:gd name="T62" fmla="*/ 1289 w 2362"/>
                <a:gd name="T63" fmla="*/ 755 h 1620"/>
                <a:gd name="T64" fmla="*/ 1129 w 2362"/>
                <a:gd name="T65" fmla="*/ 655 h 1620"/>
                <a:gd name="T66" fmla="*/ 967 w 2362"/>
                <a:gd name="T67" fmla="*/ 560 h 1620"/>
                <a:gd name="T68" fmla="*/ 805 w 2362"/>
                <a:gd name="T69" fmla="*/ 471 h 1620"/>
                <a:gd name="T70" fmla="*/ 645 w 2362"/>
                <a:gd name="T71" fmla="*/ 390 h 1620"/>
                <a:gd name="T72" fmla="*/ 488 w 2362"/>
                <a:gd name="T73" fmla="*/ 316 h 1620"/>
                <a:gd name="T74" fmla="*/ 338 w 2362"/>
                <a:gd name="T75" fmla="*/ 253 h 1620"/>
                <a:gd name="T76" fmla="*/ 193 w 2362"/>
                <a:gd name="T77" fmla="*/ 200 h 1620"/>
                <a:gd name="T78" fmla="*/ 59 w 2362"/>
                <a:gd name="T79" fmla="*/ 159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2" h="1620">
                  <a:moveTo>
                    <a:pt x="59" y="159"/>
                  </a:moveTo>
                  <a:lnTo>
                    <a:pt x="59" y="154"/>
                  </a:lnTo>
                  <a:lnTo>
                    <a:pt x="57" y="149"/>
                  </a:lnTo>
                  <a:lnTo>
                    <a:pt x="53" y="141"/>
                  </a:lnTo>
                  <a:lnTo>
                    <a:pt x="49" y="131"/>
                  </a:lnTo>
                  <a:lnTo>
                    <a:pt x="39" y="109"/>
                  </a:lnTo>
                  <a:lnTo>
                    <a:pt x="27" y="83"/>
                  </a:lnTo>
                  <a:lnTo>
                    <a:pt x="14" y="57"/>
                  </a:lnTo>
                  <a:lnTo>
                    <a:pt x="6" y="35"/>
                  </a:lnTo>
                  <a:lnTo>
                    <a:pt x="2" y="25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60" y="115"/>
                  </a:lnTo>
                  <a:lnTo>
                    <a:pt x="209" y="0"/>
                  </a:lnTo>
                  <a:lnTo>
                    <a:pt x="279" y="5"/>
                  </a:lnTo>
                  <a:lnTo>
                    <a:pt x="351" y="13"/>
                  </a:lnTo>
                  <a:lnTo>
                    <a:pt x="426" y="24"/>
                  </a:lnTo>
                  <a:lnTo>
                    <a:pt x="501" y="37"/>
                  </a:lnTo>
                  <a:lnTo>
                    <a:pt x="579" y="54"/>
                  </a:lnTo>
                  <a:lnTo>
                    <a:pt x="658" y="73"/>
                  </a:lnTo>
                  <a:lnTo>
                    <a:pt x="738" y="94"/>
                  </a:lnTo>
                  <a:lnTo>
                    <a:pt x="819" y="118"/>
                  </a:lnTo>
                  <a:lnTo>
                    <a:pt x="901" y="144"/>
                  </a:lnTo>
                  <a:lnTo>
                    <a:pt x="983" y="173"/>
                  </a:lnTo>
                  <a:lnTo>
                    <a:pt x="1065" y="205"/>
                  </a:lnTo>
                  <a:lnTo>
                    <a:pt x="1147" y="238"/>
                  </a:lnTo>
                  <a:lnTo>
                    <a:pt x="1228" y="273"/>
                  </a:lnTo>
                  <a:lnTo>
                    <a:pt x="1309" y="310"/>
                  </a:lnTo>
                  <a:lnTo>
                    <a:pt x="1389" y="349"/>
                  </a:lnTo>
                  <a:lnTo>
                    <a:pt x="1468" y="392"/>
                  </a:lnTo>
                  <a:lnTo>
                    <a:pt x="1546" y="434"/>
                  </a:lnTo>
                  <a:lnTo>
                    <a:pt x="1622" y="480"/>
                  </a:lnTo>
                  <a:lnTo>
                    <a:pt x="1695" y="527"/>
                  </a:lnTo>
                  <a:lnTo>
                    <a:pt x="1766" y="576"/>
                  </a:lnTo>
                  <a:lnTo>
                    <a:pt x="1835" y="625"/>
                  </a:lnTo>
                  <a:lnTo>
                    <a:pt x="1902" y="677"/>
                  </a:lnTo>
                  <a:lnTo>
                    <a:pt x="1965" y="731"/>
                  </a:lnTo>
                  <a:lnTo>
                    <a:pt x="2025" y="784"/>
                  </a:lnTo>
                  <a:lnTo>
                    <a:pt x="2083" y="841"/>
                  </a:lnTo>
                  <a:lnTo>
                    <a:pt x="2135" y="898"/>
                  </a:lnTo>
                  <a:lnTo>
                    <a:pt x="2184" y="956"/>
                  </a:lnTo>
                  <a:lnTo>
                    <a:pt x="2230" y="1016"/>
                  </a:lnTo>
                  <a:lnTo>
                    <a:pt x="2270" y="1076"/>
                  </a:lnTo>
                  <a:lnTo>
                    <a:pt x="2305" y="1137"/>
                  </a:lnTo>
                  <a:lnTo>
                    <a:pt x="2337" y="1200"/>
                  </a:lnTo>
                  <a:lnTo>
                    <a:pt x="2362" y="1263"/>
                  </a:lnTo>
                  <a:lnTo>
                    <a:pt x="2289" y="1620"/>
                  </a:lnTo>
                  <a:lnTo>
                    <a:pt x="2250" y="1567"/>
                  </a:lnTo>
                  <a:lnTo>
                    <a:pt x="2208" y="1515"/>
                  </a:lnTo>
                  <a:lnTo>
                    <a:pt x="2162" y="1462"/>
                  </a:lnTo>
                  <a:lnTo>
                    <a:pt x="2111" y="1408"/>
                  </a:lnTo>
                  <a:lnTo>
                    <a:pt x="2058" y="1353"/>
                  </a:lnTo>
                  <a:lnTo>
                    <a:pt x="2000" y="1299"/>
                  </a:lnTo>
                  <a:lnTo>
                    <a:pt x="1940" y="1243"/>
                  </a:lnTo>
                  <a:lnTo>
                    <a:pt x="1876" y="1187"/>
                  </a:lnTo>
                  <a:lnTo>
                    <a:pt x="1810" y="1133"/>
                  </a:lnTo>
                  <a:lnTo>
                    <a:pt x="1741" y="1077"/>
                  </a:lnTo>
                  <a:lnTo>
                    <a:pt x="1671" y="1022"/>
                  </a:lnTo>
                  <a:lnTo>
                    <a:pt x="1597" y="967"/>
                  </a:lnTo>
                  <a:lnTo>
                    <a:pt x="1523" y="913"/>
                  </a:lnTo>
                  <a:lnTo>
                    <a:pt x="1446" y="860"/>
                  </a:lnTo>
                  <a:lnTo>
                    <a:pt x="1368" y="807"/>
                  </a:lnTo>
                  <a:lnTo>
                    <a:pt x="1289" y="755"/>
                  </a:lnTo>
                  <a:lnTo>
                    <a:pt x="1209" y="704"/>
                  </a:lnTo>
                  <a:lnTo>
                    <a:pt x="1129" y="655"/>
                  </a:lnTo>
                  <a:lnTo>
                    <a:pt x="1048" y="607"/>
                  </a:lnTo>
                  <a:lnTo>
                    <a:pt x="967" y="560"/>
                  </a:lnTo>
                  <a:lnTo>
                    <a:pt x="886" y="514"/>
                  </a:lnTo>
                  <a:lnTo>
                    <a:pt x="805" y="471"/>
                  </a:lnTo>
                  <a:lnTo>
                    <a:pt x="725" y="429"/>
                  </a:lnTo>
                  <a:lnTo>
                    <a:pt x="645" y="390"/>
                  </a:lnTo>
                  <a:lnTo>
                    <a:pt x="566" y="352"/>
                  </a:lnTo>
                  <a:lnTo>
                    <a:pt x="488" y="316"/>
                  </a:lnTo>
                  <a:lnTo>
                    <a:pt x="412" y="284"/>
                  </a:lnTo>
                  <a:lnTo>
                    <a:pt x="338" y="253"/>
                  </a:lnTo>
                  <a:lnTo>
                    <a:pt x="265" y="225"/>
                  </a:lnTo>
                  <a:lnTo>
                    <a:pt x="193" y="200"/>
                  </a:lnTo>
                  <a:lnTo>
                    <a:pt x="126" y="178"/>
                  </a:lnTo>
                  <a:lnTo>
                    <a:pt x="59" y="15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7" name="Freeform 44"/>
            <p:cNvSpPr>
              <a:spLocks/>
            </p:cNvSpPr>
            <p:nvPr/>
          </p:nvSpPr>
          <p:spPr bwMode="auto">
            <a:xfrm>
              <a:off x="1082" y="2842"/>
              <a:ext cx="256" cy="233"/>
            </a:xfrm>
            <a:custGeom>
              <a:avLst/>
              <a:gdLst>
                <a:gd name="T0" fmla="*/ 143 w 2302"/>
                <a:gd name="T1" fmla="*/ 31 h 2099"/>
                <a:gd name="T2" fmla="*/ 312 w 2302"/>
                <a:gd name="T3" fmla="*/ 97 h 2099"/>
                <a:gd name="T4" fmla="*/ 474 w 2302"/>
                <a:gd name="T5" fmla="*/ 166 h 2099"/>
                <a:gd name="T6" fmla="*/ 631 w 2302"/>
                <a:gd name="T7" fmla="*/ 237 h 2099"/>
                <a:gd name="T8" fmla="*/ 781 w 2302"/>
                <a:gd name="T9" fmla="*/ 312 h 2099"/>
                <a:gd name="T10" fmla="*/ 924 w 2302"/>
                <a:gd name="T11" fmla="*/ 390 h 2099"/>
                <a:gd name="T12" fmla="*/ 1061 w 2302"/>
                <a:gd name="T13" fmla="*/ 469 h 2099"/>
                <a:gd name="T14" fmla="*/ 1192 w 2302"/>
                <a:gd name="T15" fmla="*/ 552 h 2099"/>
                <a:gd name="T16" fmla="*/ 1317 w 2302"/>
                <a:gd name="T17" fmla="*/ 635 h 2099"/>
                <a:gd name="T18" fmla="*/ 1436 w 2302"/>
                <a:gd name="T19" fmla="*/ 720 h 2099"/>
                <a:gd name="T20" fmla="*/ 1547 w 2302"/>
                <a:gd name="T21" fmla="*/ 806 h 2099"/>
                <a:gd name="T22" fmla="*/ 1653 w 2302"/>
                <a:gd name="T23" fmla="*/ 891 h 2099"/>
                <a:gd name="T24" fmla="*/ 1751 w 2302"/>
                <a:gd name="T25" fmla="*/ 979 h 2099"/>
                <a:gd name="T26" fmla="*/ 1845 w 2302"/>
                <a:gd name="T27" fmla="*/ 1066 h 2099"/>
                <a:gd name="T28" fmla="*/ 1930 w 2302"/>
                <a:gd name="T29" fmla="*/ 1153 h 2099"/>
                <a:gd name="T30" fmla="*/ 2010 w 2302"/>
                <a:gd name="T31" fmla="*/ 1240 h 2099"/>
                <a:gd name="T32" fmla="*/ 2066 w 2302"/>
                <a:gd name="T33" fmla="*/ 1305 h 2099"/>
                <a:gd name="T34" fmla="*/ 2103 w 2302"/>
                <a:gd name="T35" fmla="*/ 1353 h 2099"/>
                <a:gd name="T36" fmla="*/ 2137 w 2302"/>
                <a:gd name="T37" fmla="*/ 1407 h 2099"/>
                <a:gd name="T38" fmla="*/ 2172 w 2302"/>
                <a:gd name="T39" fmla="*/ 1467 h 2099"/>
                <a:gd name="T40" fmla="*/ 2204 w 2302"/>
                <a:gd name="T41" fmla="*/ 1532 h 2099"/>
                <a:gd name="T42" fmla="*/ 2234 w 2302"/>
                <a:gd name="T43" fmla="*/ 1600 h 2099"/>
                <a:gd name="T44" fmla="*/ 2276 w 2302"/>
                <a:gd name="T45" fmla="*/ 1706 h 2099"/>
                <a:gd name="T46" fmla="*/ 2176 w 2302"/>
                <a:gd name="T47" fmla="*/ 2099 h 2099"/>
                <a:gd name="T48" fmla="*/ 2066 w 2302"/>
                <a:gd name="T49" fmla="*/ 2007 h 2099"/>
                <a:gd name="T50" fmla="*/ 1948 w 2302"/>
                <a:gd name="T51" fmla="*/ 1902 h 2099"/>
                <a:gd name="T52" fmla="*/ 1826 w 2302"/>
                <a:gd name="T53" fmla="*/ 1786 h 2099"/>
                <a:gd name="T54" fmla="*/ 1704 w 2302"/>
                <a:gd name="T55" fmla="*/ 1661 h 2099"/>
                <a:gd name="T56" fmla="*/ 1584 w 2302"/>
                <a:gd name="T57" fmla="*/ 1529 h 2099"/>
                <a:gd name="T58" fmla="*/ 1526 w 2302"/>
                <a:gd name="T59" fmla="*/ 1460 h 2099"/>
                <a:gd name="T60" fmla="*/ 1469 w 2302"/>
                <a:gd name="T61" fmla="*/ 1389 h 2099"/>
                <a:gd name="T62" fmla="*/ 1416 w 2302"/>
                <a:gd name="T63" fmla="*/ 1317 h 2099"/>
                <a:gd name="T64" fmla="*/ 1366 w 2302"/>
                <a:gd name="T65" fmla="*/ 1245 h 2099"/>
                <a:gd name="T66" fmla="*/ 1318 w 2302"/>
                <a:gd name="T67" fmla="*/ 1170 h 2099"/>
                <a:gd name="T68" fmla="*/ 1275 w 2302"/>
                <a:gd name="T69" fmla="*/ 1095 h 2099"/>
                <a:gd name="T70" fmla="*/ 1197 w 2302"/>
                <a:gd name="T71" fmla="*/ 974 h 2099"/>
                <a:gd name="T72" fmla="*/ 1119 w 2302"/>
                <a:gd name="T73" fmla="*/ 866 h 2099"/>
                <a:gd name="T74" fmla="*/ 1040 w 2302"/>
                <a:gd name="T75" fmla="*/ 770 h 2099"/>
                <a:gd name="T76" fmla="*/ 960 w 2302"/>
                <a:gd name="T77" fmla="*/ 686 h 2099"/>
                <a:gd name="T78" fmla="*/ 880 w 2302"/>
                <a:gd name="T79" fmla="*/ 612 h 2099"/>
                <a:gd name="T80" fmla="*/ 801 w 2302"/>
                <a:gd name="T81" fmla="*/ 547 h 2099"/>
                <a:gd name="T82" fmla="*/ 720 w 2302"/>
                <a:gd name="T83" fmla="*/ 491 h 2099"/>
                <a:gd name="T84" fmla="*/ 640 w 2302"/>
                <a:gd name="T85" fmla="*/ 443 h 2099"/>
                <a:gd name="T86" fmla="*/ 560 w 2302"/>
                <a:gd name="T87" fmla="*/ 402 h 2099"/>
                <a:gd name="T88" fmla="*/ 479 w 2302"/>
                <a:gd name="T89" fmla="*/ 367 h 2099"/>
                <a:gd name="T90" fmla="*/ 399 w 2302"/>
                <a:gd name="T91" fmla="*/ 336 h 2099"/>
                <a:gd name="T92" fmla="*/ 319 w 2302"/>
                <a:gd name="T93" fmla="*/ 311 h 2099"/>
                <a:gd name="T94" fmla="*/ 239 w 2302"/>
                <a:gd name="T95" fmla="*/ 287 h 2099"/>
                <a:gd name="T96" fmla="*/ 159 w 2302"/>
                <a:gd name="T97" fmla="*/ 267 h 2099"/>
                <a:gd name="T98" fmla="*/ 0 w 2302"/>
                <a:gd name="T99" fmla="*/ 232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02" h="2099">
                  <a:moveTo>
                    <a:pt x="56" y="0"/>
                  </a:moveTo>
                  <a:lnTo>
                    <a:pt x="143" y="31"/>
                  </a:lnTo>
                  <a:lnTo>
                    <a:pt x="228" y="63"/>
                  </a:lnTo>
                  <a:lnTo>
                    <a:pt x="312" y="97"/>
                  </a:lnTo>
                  <a:lnTo>
                    <a:pt x="394" y="130"/>
                  </a:lnTo>
                  <a:lnTo>
                    <a:pt x="474" y="166"/>
                  </a:lnTo>
                  <a:lnTo>
                    <a:pt x="553" y="202"/>
                  </a:lnTo>
                  <a:lnTo>
                    <a:pt x="631" y="237"/>
                  </a:lnTo>
                  <a:lnTo>
                    <a:pt x="707" y="275"/>
                  </a:lnTo>
                  <a:lnTo>
                    <a:pt x="781" y="312"/>
                  </a:lnTo>
                  <a:lnTo>
                    <a:pt x="853" y="351"/>
                  </a:lnTo>
                  <a:lnTo>
                    <a:pt x="924" y="390"/>
                  </a:lnTo>
                  <a:lnTo>
                    <a:pt x="993" y="429"/>
                  </a:lnTo>
                  <a:lnTo>
                    <a:pt x="1061" y="469"/>
                  </a:lnTo>
                  <a:lnTo>
                    <a:pt x="1128" y="510"/>
                  </a:lnTo>
                  <a:lnTo>
                    <a:pt x="1192" y="552"/>
                  </a:lnTo>
                  <a:lnTo>
                    <a:pt x="1256" y="593"/>
                  </a:lnTo>
                  <a:lnTo>
                    <a:pt x="1317" y="635"/>
                  </a:lnTo>
                  <a:lnTo>
                    <a:pt x="1377" y="676"/>
                  </a:lnTo>
                  <a:lnTo>
                    <a:pt x="1436" y="720"/>
                  </a:lnTo>
                  <a:lnTo>
                    <a:pt x="1492" y="762"/>
                  </a:lnTo>
                  <a:lnTo>
                    <a:pt x="1547" y="806"/>
                  </a:lnTo>
                  <a:lnTo>
                    <a:pt x="1600" y="848"/>
                  </a:lnTo>
                  <a:lnTo>
                    <a:pt x="1653" y="891"/>
                  </a:lnTo>
                  <a:lnTo>
                    <a:pt x="1703" y="935"/>
                  </a:lnTo>
                  <a:lnTo>
                    <a:pt x="1751" y="979"/>
                  </a:lnTo>
                  <a:lnTo>
                    <a:pt x="1799" y="1023"/>
                  </a:lnTo>
                  <a:lnTo>
                    <a:pt x="1845" y="1066"/>
                  </a:lnTo>
                  <a:lnTo>
                    <a:pt x="1888" y="1110"/>
                  </a:lnTo>
                  <a:lnTo>
                    <a:pt x="1930" y="1153"/>
                  </a:lnTo>
                  <a:lnTo>
                    <a:pt x="1972" y="1197"/>
                  </a:lnTo>
                  <a:lnTo>
                    <a:pt x="2010" y="1240"/>
                  </a:lnTo>
                  <a:lnTo>
                    <a:pt x="2048" y="1284"/>
                  </a:lnTo>
                  <a:lnTo>
                    <a:pt x="2066" y="1305"/>
                  </a:lnTo>
                  <a:lnTo>
                    <a:pt x="2085" y="1328"/>
                  </a:lnTo>
                  <a:lnTo>
                    <a:pt x="2103" y="1353"/>
                  </a:lnTo>
                  <a:lnTo>
                    <a:pt x="2121" y="1379"/>
                  </a:lnTo>
                  <a:lnTo>
                    <a:pt x="2137" y="1407"/>
                  </a:lnTo>
                  <a:lnTo>
                    <a:pt x="2155" y="1437"/>
                  </a:lnTo>
                  <a:lnTo>
                    <a:pt x="2172" y="1467"/>
                  </a:lnTo>
                  <a:lnTo>
                    <a:pt x="2187" y="1500"/>
                  </a:lnTo>
                  <a:lnTo>
                    <a:pt x="2204" y="1532"/>
                  </a:lnTo>
                  <a:lnTo>
                    <a:pt x="2218" y="1567"/>
                  </a:lnTo>
                  <a:lnTo>
                    <a:pt x="2234" y="1600"/>
                  </a:lnTo>
                  <a:lnTo>
                    <a:pt x="2248" y="1636"/>
                  </a:lnTo>
                  <a:lnTo>
                    <a:pt x="2276" y="1706"/>
                  </a:lnTo>
                  <a:lnTo>
                    <a:pt x="2302" y="1777"/>
                  </a:lnTo>
                  <a:lnTo>
                    <a:pt x="2176" y="2099"/>
                  </a:lnTo>
                  <a:lnTo>
                    <a:pt x="2123" y="2055"/>
                  </a:lnTo>
                  <a:lnTo>
                    <a:pt x="2066" y="2007"/>
                  </a:lnTo>
                  <a:lnTo>
                    <a:pt x="2008" y="1956"/>
                  </a:lnTo>
                  <a:lnTo>
                    <a:pt x="1948" y="1902"/>
                  </a:lnTo>
                  <a:lnTo>
                    <a:pt x="1888" y="1845"/>
                  </a:lnTo>
                  <a:lnTo>
                    <a:pt x="1826" y="1786"/>
                  </a:lnTo>
                  <a:lnTo>
                    <a:pt x="1765" y="1725"/>
                  </a:lnTo>
                  <a:lnTo>
                    <a:pt x="1704" y="1661"/>
                  </a:lnTo>
                  <a:lnTo>
                    <a:pt x="1643" y="1597"/>
                  </a:lnTo>
                  <a:lnTo>
                    <a:pt x="1584" y="1529"/>
                  </a:lnTo>
                  <a:lnTo>
                    <a:pt x="1554" y="1494"/>
                  </a:lnTo>
                  <a:lnTo>
                    <a:pt x="1526" y="1460"/>
                  </a:lnTo>
                  <a:lnTo>
                    <a:pt x="1497" y="1425"/>
                  </a:lnTo>
                  <a:lnTo>
                    <a:pt x="1469" y="1389"/>
                  </a:lnTo>
                  <a:lnTo>
                    <a:pt x="1442" y="1354"/>
                  </a:lnTo>
                  <a:lnTo>
                    <a:pt x="1416" y="1317"/>
                  </a:lnTo>
                  <a:lnTo>
                    <a:pt x="1390" y="1281"/>
                  </a:lnTo>
                  <a:lnTo>
                    <a:pt x="1366" y="1245"/>
                  </a:lnTo>
                  <a:lnTo>
                    <a:pt x="1341" y="1208"/>
                  </a:lnTo>
                  <a:lnTo>
                    <a:pt x="1318" y="1170"/>
                  </a:lnTo>
                  <a:lnTo>
                    <a:pt x="1297" y="1132"/>
                  </a:lnTo>
                  <a:lnTo>
                    <a:pt x="1275" y="1095"/>
                  </a:lnTo>
                  <a:lnTo>
                    <a:pt x="1236" y="1033"/>
                  </a:lnTo>
                  <a:lnTo>
                    <a:pt x="1197" y="974"/>
                  </a:lnTo>
                  <a:lnTo>
                    <a:pt x="1158" y="918"/>
                  </a:lnTo>
                  <a:lnTo>
                    <a:pt x="1119" y="866"/>
                  </a:lnTo>
                  <a:lnTo>
                    <a:pt x="1079" y="817"/>
                  </a:lnTo>
                  <a:lnTo>
                    <a:pt x="1040" y="770"/>
                  </a:lnTo>
                  <a:lnTo>
                    <a:pt x="1000" y="726"/>
                  </a:lnTo>
                  <a:lnTo>
                    <a:pt x="960" y="686"/>
                  </a:lnTo>
                  <a:lnTo>
                    <a:pt x="920" y="647"/>
                  </a:lnTo>
                  <a:lnTo>
                    <a:pt x="880" y="612"/>
                  </a:lnTo>
                  <a:lnTo>
                    <a:pt x="841" y="578"/>
                  </a:lnTo>
                  <a:lnTo>
                    <a:pt x="801" y="547"/>
                  </a:lnTo>
                  <a:lnTo>
                    <a:pt x="760" y="518"/>
                  </a:lnTo>
                  <a:lnTo>
                    <a:pt x="720" y="491"/>
                  </a:lnTo>
                  <a:lnTo>
                    <a:pt x="680" y="466"/>
                  </a:lnTo>
                  <a:lnTo>
                    <a:pt x="640" y="443"/>
                  </a:lnTo>
                  <a:lnTo>
                    <a:pt x="600" y="421"/>
                  </a:lnTo>
                  <a:lnTo>
                    <a:pt x="560" y="402"/>
                  </a:lnTo>
                  <a:lnTo>
                    <a:pt x="520" y="383"/>
                  </a:lnTo>
                  <a:lnTo>
                    <a:pt x="479" y="367"/>
                  </a:lnTo>
                  <a:lnTo>
                    <a:pt x="439" y="351"/>
                  </a:lnTo>
                  <a:lnTo>
                    <a:pt x="399" y="336"/>
                  </a:lnTo>
                  <a:lnTo>
                    <a:pt x="359" y="323"/>
                  </a:lnTo>
                  <a:lnTo>
                    <a:pt x="319" y="311"/>
                  </a:lnTo>
                  <a:lnTo>
                    <a:pt x="279" y="299"/>
                  </a:lnTo>
                  <a:lnTo>
                    <a:pt x="239" y="287"/>
                  </a:lnTo>
                  <a:lnTo>
                    <a:pt x="199" y="277"/>
                  </a:lnTo>
                  <a:lnTo>
                    <a:pt x="159" y="267"/>
                  </a:lnTo>
                  <a:lnTo>
                    <a:pt x="80" y="250"/>
                  </a:lnTo>
                  <a:lnTo>
                    <a:pt x="0" y="23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8" name="Freeform 45"/>
            <p:cNvSpPr>
              <a:spLocks/>
            </p:cNvSpPr>
            <p:nvPr/>
          </p:nvSpPr>
          <p:spPr bwMode="auto">
            <a:xfrm>
              <a:off x="955" y="2852"/>
              <a:ext cx="257" cy="174"/>
            </a:xfrm>
            <a:custGeom>
              <a:avLst/>
              <a:gdLst>
                <a:gd name="T0" fmla="*/ 2197 w 2310"/>
                <a:gd name="T1" fmla="*/ 1524 h 1564"/>
                <a:gd name="T2" fmla="*/ 2092 w 2310"/>
                <a:gd name="T3" fmla="*/ 1443 h 1564"/>
                <a:gd name="T4" fmla="*/ 1988 w 2310"/>
                <a:gd name="T5" fmla="*/ 1364 h 1564"/>
                <a:gd name="T6" fmla="*/ 1910 w 2310"/>
                <a:gd name="T7" fmla="*/ 1309 h 1564"/>
                <a:gd name="T8" fmla="*/ 1857 w 2310"/>
                <a:gd name="T9" fmla="*/ 1274 h 1564"/>
                <a:gd name="T10" fmla="*/ 1802 w 2310"/>
                <a:gd name="T11" fmla="*/ 1242 h 1564"/>
                <a:gd name="T12" fmla="*/ 1745 w 2310"/>
                <a:gd name="T13" fmla="*/ 1213 h 1564"/>
                <a:gd name="T14" fmla="*/ 1688 w 2310"/>
                <a:gd name="T15" fmla="*/ 1187 h 1564"/>
                <a:gd name="T16" fmla="*/ 1628 w 2310"/>
                <a:gd name="T17" fmla="*/ 1165 h 1564"/>
                <a:gd name="T18" fmla="*/ 1565 w 2310"/>
                <a:gd name="T19" fmla="*/ 1147 h 1564"/>
                <a:gd name="T20" fmla="*/ 1500 w 2310"/>
                <a:gd name="T21" fmla="*/ 1135 h 1564"/>
                <a:gd name="T22" fmla="*/ 1432 w 2310"/>
                <a:gd name="T23" fmla="*/ 1127 h 1564"/>
                <a:gd name="T24" fmla="*/ 1360 w 2310"/>
                <a:gd name="T25" fmla="*/ 1125 h 1564"/>
                <a:gd name="T26" fmla="*/ 592 w 2310"/>
                <a:gd name="T27" fmla="*/ 1290 h 1564"/>
                <a:gd name="T28" fmla="*/ 0 w 2310"/>
                <a:gd name="T29" fmla="*/ 792 h 1564"/>
                <a:gd name="T30" fmla="*/ 308 w 2310"/>
                <a:gd name="T31" fmla="*/ 121 h 1564"/>
                <a:gd name="T32" fmla="*/ 1587 w 2310"/>
                <a:gd name="T33" fmla="*/ 365 h 1564"/>
                <a:gd name="T34" fmla="*/ 1619 w 2310"/>
                <a:gd name="T35" fmla="*/ 376 h 1564"/>
                <a:gd name="T36" fmla="*/ 1652 w 2310"/>
                <a:gd name="T37" fmla="*/ 395 h 1564"/>
                <a:gd name="T38" fmla="*/ 1689 w 2310"/>
                <a:gd name="T39" fmla="*/ 418 h 1564"/>
                <a:gd name="T40" fmla="*/ 1727 w 2310"/>
                <a:gd name="T41" fmla="*/ 448 h 1564"/>
                <a:gd name="T42" fmla="*/ 1767 w 2310"/>
                <a:gd name="T43" fmla="*/ 485 h 1564"/>
                <a:gd name="T44" fmla="*/ 1809 w 2310"/>
                <a:gd name="T45" fmla="*/ 527 h 1564"/>
                <a:gd name="T46" fmla="*/ 1853 w 2310"/>
                <a:gd name="T47" fmla="*/ 575 h 1564"/>
                <a:gd name="T48" fmla="*/ 1924 w 2310"/>
                <a:gd name="T49" fmla="*/ 659 h 1564"/>
                <a:gd name="T50" fmla="*/ 2024 w 2310"/>
                <a:gd name="T51" fmla="*/ 789 h 1564"/>
                <a:gd name="T52" fmla="*/ 2133 w 2310"/>
                <a:gd name="T53" fmla="*/ 942 h 1564"/>
                <a:gd name="T54" fmla="*/ 2249 w 2310"/>
                <a:gd name="T55" fmla="*/ 1117 h 1564"/>
                <a:gd name="T56" fmla="*/ 2302 w 2310"/>
                <a:gd name="T57" fmla="*/ 1256 h 1564"/>
                <a:gd name="T58" fmla="*/ 2288 w 2310"/>
                <a:gd name="T59" fmla="*/ 1344 h 1564"/>
                <a:gd name="T60" fmla="*/ 2272 w 2310"/>
                <a:gd name="T61" fmla="*/ 1432 h 1564"/>
                <a:gd name="T62" fmla="*/ 2258 w 2310"/>
                <a:gd name="T63" fmla="*/ 1520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0" h="1564">
                  <a:moveTo>
                    <a:pt x="2250" y="1564"/>
                  </a:moveTo>
                  <a:lnTo>
                    <a:pt x="2197" y="1524"/>
                  </a:lnTo>
                  <a:lnTo>
                    <a:pt x="2143" y="1484"/>
                  </a:lnTo>
                  <a:lnTo>
                    <a:pt x="2092" y="1443"/>
                  </a:lnTo>
                  <a:lnTo>
                    <a:pt x="2040" y="1403"/>
                  </a:lnTo>
                  <a:lnTo>
                    <a:pt x="1988" y="1364"/>
                  </a:lnTo>
                  <a:lnTo>
                    <a:pt x="1936" y="1326"/>
                  </a:lnTo>
                  <a:lnTo>
                    <a:pt x="1910" y="1309"/>
                  </a:lnTo>
                  <a:lnTo>
                    <a:pt x="1883" y="1291"/>
                  </a:lnTo>
                  <a:lnTo>
                    <a:pt x="1857" y="1274"/>
                  </a:lnTo>
                  <a:lnTo>
                    <a:pt x="1829" y="1257"/>
                  </a:lnTo>
                  <a:lnTo>
                    <a:pt x="1802" y="1242"/>
                  </a:lnTo>
                  <a:lnTo>
                    <a:pt x="1774" y="1227"/>
                  </a:lnTo>
                  <a:lnTo>
                    <a:pt x="1745" y="1213"/>
                  </a:lnTo>
                  <a:lnTo>
                    <a:pt x="1718" y="1199"/>
                  </a:lnTo>
                  <a:lnTo>
                    <a:pt x="1688" y="1187"/>
                  </a:lnTo>
                  <a:lnTo>
                    <a:pt x="1659" y="1176"/>
                  </a:lnTo>
                  <a:lnTo>
                    <a:pt x="1628" y="1165"/>
                  </a:lnTo>
                  <a:lnTo>
                    <a:pt x="1598" y="1156"/>
                  </a:lnTo>
                  <a:lnTo>
                    <a:pt x="1565" y="1147"/>
                  </a:lnTo>
                  <a:lnTo>
                    <a:pt x="1533" y="1140"/>
                  </a:lnTo>
                  <a:lnTo>
                    <a:pt x="1500" y="1135"/>
                  </a:lnTo>
                  <a:lnTo>
                    <a:pt x="1466" y="1130"/>
                  </a:lnTo>
                  <a:lnTo>
                    <a:pt x="1432" y="1127"/>
                  </a:lnTo>
                  <a:lnTo>
                    <a:pt x="1396" y="1125"/>
                  </a:lnTo>
                  <a:lnTo>
                    <a:pt x="1360" y="1125"/>
                  </a:lnTo>
                  <a:lnTo>
                    <a:pt x="1322" y="1126"/>
                  </a:lnTo>
                  <a:lnTo>
                    <a:pt x="592" y="1290"/>
                  </a:lnTo>
                  <a:lnTo>
                    <a:pt x="68" y="825"/>
                  </a:lnTo>
                  <a:lnTo>
                    <a:pt x="0" y="792"/>
                  </a:lnTo>
                  <a:lnTo>
                    <a:pt x="123" y="0"/>
                  </a:lnTo>
                  <a:lnTo>
                    <a:pt x="308" y="121"/>
                  </a:lnTo>
                  <a:lnTo>
                    <a:pt x="1571" y="361"/>
                  </a:lnTo>
                  <a:lnTo>
                    <a:pt x="1587" y="365"/>
                  </a:lnTo>
                  <a:lnTo>
                    <a:pt x="1602" y="369"/>
                  </a:lnTo>
                  <a:lnTo>
                    <a:pt x="1619" y="376"/>
                  </a:lnTo>
                  <a:lnTo>
                    <a:pt x="1635" y="385"/>
                  </a:lnTo>
                  <a:lnTo>
                    <a:pt x="1652" y="395"/>
                  </a:lnTo>
                  <a:lnTo>
                    <a:pt x="1670" y="406"/>
                  </a:lnTo>
                  <a:lnTo>
                    <a:pt x="1689" y="418"/>
                  </a:lnTo>
                  <a:lnTo>
                    <a:pt x="1708" y="433"/>
                  </a:lnTo>
                  <a:lnTo>
                    <a:pt x="1727" y="448"/>
                  </a:lnTo>
                  <a:lnTo>
                    <a:pt x="1747" y="466"/>
                  </a:lnTo>
                  <a:lnTo>
                    <a:pt x="1767" y="485"/>
                  </a:lnTo>
                  <a:lnTo>
                    <a:pt x="1788" y="505"/>
                  </a:lnTo>
                  <a:lnTo>
                    <a:pt x="1809" y="527"/>
                  </a:lnTo>
                  <a:lnTo>
                    <a:pt x="1831" y="551"/>
                  </a:lnTo>
                  <a:lnTo>
                    <a:pt x="1853" y="575"/>
                  </a:lnTo>
                  <a:lnTo>
                    <a:pt x="1877" y="602"/>
                  </a:lnTo>
                  <a:lnTo>
                    <a:pt x="1924" y="659"/>
                  </a:lnTo>
                  <a:lnTo>
                    <a:pt x="1973" y="721"/>
                  </a:lnTo>
                  <a:lnTo>
                    <a:pt x="2024" y="789"/>
                  </a:lnTo>
                  <a:lnTo>
                    <a:pt x="2078" y="863"/>
                  </a:lnTo>
                  <a:lnTo>
                    <a:pt x="2133" y="942"/>
                  </a:lnTo>
                  <a:lnTo>
                    <a:pt x="2190" y="1027"/>
                  </a:lnTo>
                  <a:lnTo>
                    <a:pt x="2249" y="1117"/>
                  </a:lnTo>
                  <a:lnTo>
                    <a:pt x="2310" y="1212"/>
                  </a:lnTo>
                  <a:lnTo>
                    <a:pt x="2302" y="1256"/>
                  </a:lnTo>
                  <a:lnTo>
                    <a:pt x="2296" y="1300"/>
                  </a:lnTo>
                  <a:lnTo>
                    <a:pt x="2288" y="1344"/>
                  </a:lnTo>
                  <a:lnTo>
                    <a:pt x="2280" y="1388"/>
                  </a:lnTo>
                  <a:lnTo>
                    <a:pt x="2272" y="1432"/>
                  </a:lnTo>
                  <a:lnTo>
                    <a:pt x="2266" y="1476"/>
                  </a:lnTo>
                  <a:lnTo>
                    <a:pt x="2258" y="1520"/>
                  </a:lnTo>
                  <a:lnTo>
                    <a:pt x="2250" y="156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49" name="Freeform 46"/>
            <p:cNvSpPr>
              <a:spLocks/>
            </p:cNvSpPr>
            <p:nvPr/>
          </p:nvSpPr>
          <p:spPr bwMode="auto">
            <a:xfrm>
              <a:off x="948" y="2950"/>
              <a:ext cx="289" cy="394"/>
            </a:xfrm>
            <a:custGeom>
              <a:avLst/>
              <a:gdLst>
                <a:gd name="T0" fmla="*/ 301 w 2608"/>
                <a:gd name="T1" fmla="*/ 183 h 3542"/>
                <a:gd name="T2" fmla="*/ 596 w 2608"/>
                <a:gd name="T3" fmla="*/ 456 h 3542"/>
                <a:gd name="T4" fmla="*/ 891 w 2608"/>
                <a:gd name="T5" fmla="*/ 727 h 3542"/>
                <a:gd name="T6" fmla="*/ 1112 w 2608"/>
                <a:gd name="T7" fmla="*/ 918 h 3542"/>
                <a:gd name="T8" fmla="*/ 1333 w 2608"/>
                <a:gd name="T9" fmla="*/ 1093 h 3542"/>
                <a:gd name="T10" fmla="*/ 1553 w 2608"/>
                <a:gd name="T11" fmla="*/ 1245 h 3542"/>
                <a:gd name="T12" fmla="*/ 1773 w 2608"/>
                <a:gd name="T13" fmla="*/ 1366 h 3542"/>
                <a:gd name="T14" fmla="*/ 1993 w 2608"/>
                <a:gd name="T15" fmla="*/ 1451 h 3542"/>
                <a:gd name="T16" fmla="*/ 2212 w 2608"/>
                <a:gd name="T17" fmla="*/ 1492 h 3542"/>
                <a:gd name="T18" fmla="*/ 2430 w 2608"/>
                <a:gd name="T19" fmla="*/ 1483 h 3542"/>
                <a:gd name="T20" fmla="*/ 2538 w 2608"/>
                <a:gd name="T21" fmla="*/ 1542 h 3542"/>
                <a:gd name="T22" fmla="*/ 2577 w 2608"/>
                <a:gd name="T23" fmla="*/ 1649 h 3542"/>
                <a:gd name="T24" fmla="*/ 2600 w 2608"/>
                <a:gd name="T25" fmla="*/ 1751 h 3542"/>
                <a:gd name="T26" fmla="*/ 2608 w 2608"/>
                <a:gd name="T27" fmla="*/ 1845 h 3542"/>
                <a:gd name="T28" fmla="*/ 2598 w 2608"/>
                <a:gd name="T29" fmla="*/ 1933 h 3542"/>
                <a:gd name="T30" fmla="*/ 2573 w 2608"/>
                <a:gd name="T31" fmla="*/ 2016 h 3542"/>
                <a:gd name="T32" fmla="*/ 2530 w 2608"/>
                <a:gd name="T33" fmla="*/ 2093 h 3542"/>
                <a:gd name="T34" fmla="*/ 2471 w 2608"/>
                <a:gd name="T35" fmla="*/ 2163 h 3542"/>
                <a:gd name="T36" fmla="*/ 2397 w 2608"/>
                <a:gd name="T37" fmla="*/ 2228 h 3542"/>
                <a:gd name="T38" fmla="*/ 2306 w 2608"/>
                <a:gd name="T39" fmla="*/ 2287 h 3542"/>
                <a:gd name="T40" fmla="*/ 2199 w 2608"/>
                <a:gd name="T41" fmla="*/ 2339 h 3542"/>
                <a:gd name="T42" fmla="*/ 2226 w 2608"/>
                <a:gd name="T43" fmla="*/ 2501 h 3542"/>
                <a:gd name="T44" fmla="*/ 2232 w 2608"/>
                <a:gd name="T45" fmla="*/ 2651 h 3542"/>
                <a:gd name="T46" fmla="*/ 2220 w 2608"/>
                <a:gd name="T47" fmla="*/ 2791 h 3542"/>
                <a:gd name="T48" fmla="*/ 2190 w 2608"/>
                <a:gd name="T49" fmla="*/ 2921 h 3542"/>
                <a:gd name="T50" fmla="*/ 2141 w 2608"/>
                <a:gd name="T51" fmla="*/ 3040 h 3542"/>
                <a:gd name="T52" fmla="*/ 2077 w 2608"/>
                <a:gd name="T53" fmla="*/ 3150 h 3542"/>
                <a:gd name="T54" fmla="*/ 1995 w 2608"/>
                <a:gd name="T55" fmla="*/ 3251 h 3542"/>
                <a:gd name="T56" fmla="*/ 1897 w 2608"/>
                <a:gd name="T57" fmla="*/ 3341 h 3542"/>
                <a:gd name="T58" fmla="*/ 1783 w 2608"/>
                <a:gd name="T59" fmla="*/ 3423 h 3542"/>
                <a:gd name="T60" fmla="*/ 1657 w 2608"/>
                <a:gd name="T61" fmla="*/ 3498 h 3542"/>
                <a:gd name="T62" fmla="*/ 1549 w 2608"/>
                <a:gd name="T63" fmla="*/ 3456 h 3542"/>
                <a:gd name="T64" fmla="*/ 1513 w 2608"/>
                <a:gd name="T65" fmla="*/ 3197 h 3542"/>
                <a:gd name="T66" fmla="*/ 1453 w 2608"/>
                <a:gd name="T67" fmla="*/ 2766 h 3542"/>
                <a:gd name="T68" fmla="*/ 1403 w 2608"/>
                <a:gd name="T69" fmla="*/ 2503 h 3542"/>
                <a:gd name="T70" fmla="*/ 1332 w 2608"/>
                <a:gd name="T71" fmla="*/ 2234 h 3542"/>
                <a:gd name="T72" fmla="*/ 1231 w 2608"/>
                <a:gd name="T73" fmla="*/ 1958 h 3542"/>
                <a:gd name="T74" fmla="*/ 1092 w 2608"/>
                <a:gd name="T75" fmla="*/ 1670 h 3542"/>
                <a:gd name="T76" fmla="*/ 906 w 2608"/>
                <a:gd name="T77" fmla="*/ 1371 h 3542"/>
                <a:gd name="T78" fmla="*/ 666 w 2608"/>
                <a:gd name="T79" fmla="*/ 1056 h 3542"/>
                <a:gd name="T80" fmla="*/ 362 w 2608"/>
                <a:gd name="T81" fmla="*/ 723 h 3542"/>
                <a:gd name="T82" fmla="*/ 47 w 2608"/>
                <a:gd name="T83" fmla="*/ 411 h 3542"/>
                <a:gd name="T84" fmla="*/ 331 w 2608"/>
                <a:gd name="T85" fmla="*/ 633 h 3542"/>
                <a:gd name="T86" fmla="*/ 587 w 2608"/>
                <a:gd name="T87" fmla="*/ 858 h 3542"/>
                <a:gd name="T88" fmla="*/ 817 w 2608"/>
                <a:gd name="T89" fmla="*/ 1084 h 3542"/>
                <a:gd name="T90" fmla="*/ 1020 w 2608"/>
                <a:gd name="T91" fmla="*/ 1311 h 3542"/>
                <a:gd name="T92" fmla="*/ 1196 w 2608"/>
                <a:gd name="T93" fmla="*/ 1538 h 3542"/>
                <a:gd name="T94" fmla="*/ 1346 w 2608"/>
                <a:gd name="T95" fmla="*/ 1764 h 3542"/>
                <a:gd name="T96" fmla="*/ 1470 w 2608"/>
                <a:gd name="T97" fmla="*/ 1990 h 3542"/>
                <a:gd name="T98" fmla="*/ 1567 w 2608"/>
                <a:gd name="T99" fmla="*/ 2214 h 3542"/>
                <a:gd name="T100" fmla="*/ 1638 w 2608"/>
                <a:gd name="T101" fmla="*/ 2436 h 3542"/>
                <a:gd name="T102" fmla="*/ 1683 w 2608"/>
                <a:gd name="T103" fmla="*/ 2654 h 3542"/>
                <a:gd name="T104" fmla="*/ 1707 w 2608"/>
                <a:gd name="T105" fmla="*/ 2738 h 3542"/>
                <a:gd name="T106" fmla="*/ 1728 w 2608"/>
                <a:gd name="T107" fmla="*/ 2554 h 3542"/>
                <a:gd name="T108" fmla="*/ 1740 w 2608"/>
                <a:gd name="T109" fmla="*/ 2368 h 3542"/>
                <a:gd name="T110" fmla="*/ 1739 w 2608"/>
                <a:gd name="T111" fmla="*/ 2242 h 3542"/>
                <a:gd name="T112" fmla="*/ 1733 w 2608"/>
                <a:gd name="T113" fmla="*/ 2146 h 3542"/>
                <a:gd name="T114" fmla="*/ 1720 w 2608"/>
                <a:gd name="T115" fmla="*/ 2048 h 3542"/>
                <a:gd name="T116" fmla="*/ 1700 w 2608"/>
                <a:gd name="T117" fmla="*/ 1949 h 3542"/>
                <a:gd name="T118" fmla="*/ 1671 w 2608"/>
                <a:gd name="T119" fmla="*/ 1849 h 3542"/>
                <a:gd name="T120" fmla="*/ 2096 w 2608"/>
                <a:gd name="T121" fmla="*/ 1937 h 3542"/>
                <a:gd name="T122" fmla="*/ 0 w 2608"/>
                <a:gd name="T123" fmla="*/ 359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8" h="3542">
                  <a:moveTo>
                    <a:pt x="153" y="50"/>
                  </a:moveTo>
                  <a:lnTo>
                    <a:pt x="226" y="116"/>
                  </a:lnTo>
                  <a:lnTo>
                    <a:pt x="301" y="183"/>
                  </a:lnTo>
                  <a:lnTo>
                    <a:pt x="374" y="251"/>
                  </a:lnTo>
                  <a:lnTo>
                    <a:pt x="448" y="319"/>
                  </a:lnTo>
                  <a:lnTo>
                    <a:pt x="596" y="456"/>
                  </a:lnTo>
                  <a:lnTo>
                    <a:pt x="743" y="593"/>
                  </a:lnTo>
                  <a:lnTo>
                    <a:pt x="817" y="660"/>
                  </a:lnTo>
                  <a:lnTo>
                    <a:pt x="891" y="727"/>
                  </a:lnTo>
                  <a:lnTo>
                    <a:pt x="965" y="792"/>
                  </a:lnTo>
                  <a:lnTo>
                    <a:pt x="1039" y="856"/>
                  </a:lnTo>
                  <a:lnTo>
                    <a:pt x="1112" y="918"/>
                  </a:lnTo>
                  <a:lnTo>
                    <a:pt x="1186" y="980"/>
                  </a:lnTo>
                  <a:lnTo>
                    <a:pt x="1260" y="1037"/>
                  </a:lnTo>
                  <a:lnTo>
                    <a:pt x="1333" y="1093"/>
                  </a:lnTo>
                  <a:lnTo>
                    <a:pt x="1407" y="1147"/>
                  </a:lnTo>
                  <a:lnTo>
                    <a:pt x="1480" y="1198"/>
                  </a:lnTo>
                  <a:lnTo>
                    <a:pt x="1553" y="1245"/>
                  </a:lnTo>
                  <a:lnTo>
                    <a:pt x="1627" y="1289"/>
                  </a:lnTo>
                  <a:lnTo>
                    <a:pt x="1700" y="1329"/>
                  </a:lnTo>
                  <a:lnTo>
                    <a:pt x="1773" y="1366"/>
                  </a:lnTo>
                  <a:lnTo>
                    <a:pt x="1847" y="1399"/>
                  </a:lnTo>
                  <a:lnTo>
                    <a:pt x="1920" y="1428"/>
                  </a:lnTo>
                  <a:lnTo>
                    <a:pt x="1993" y="1451"/>
                  </a:lnTo>
                  <a:lnTo>
                    <a:pt x="2066" y="1470"/>
                  </a:lnTo>
                  <a:lnTo>
                    <a:pt x="2139" y="1483"/>
                  </a:lnTo>
                  <a:lnTo>
                    <a:pt x="2212" y="1492"/>
                  </a:lnTo>
                  <a:lnTo>
                    <a:pt x="2285" y="1494"/>
                  </a:lnTo>
                  <a:lnTo>
                    <a:pt x="2357" y="1492"/>
                  </a:lnTo>
                  <a:lnTo>
                    <a:pt x="2430" y="1483"/>
                  </a:lnTo>
                  <a:lnTo>
                    <a:pt x="2503" y="1468"/>
                  </a:lnTo>
                  <a:lnTo>
                    <a:pt x="2521" y="1506"/>
                  </a:lnTo>
                  <a:lnTo>
                    <a:pt x="2538" y="1542"/>
                  </a:lnTo>
                  <a:lnTo>
                    <a:pt x="2553" y="1579"/>
                  </a:lnTo>
                  <a:lnTo>
                    <a:pt x="2566" y="1615"/>
                  </a:lnTo>
                  <a:lnTo>
                    <a:pt x="2577" y="1649"/>
                  </a:lnTo>
                  <a:lnTo>
                    <a:pt x="2587" y="1684"/>
                  </a:lnTo>
                  <a:lnTo>
                    <a:pt x="2595" y="1717"/>
                  </a:lnTo>
                  <a:lnTo>
                    <a:pt x="2600" y="1751"/>
                  </a:lnTo>
                  <a:lnTo>
                    <a:pt x="2605" y="1782"/>
                  </a:lnTo>
                  <a:lnTo>
                    <a:pt x="2607" y="1814"/>
                  </a:lnTo>
                  <a:lnTo>
                    <a:pt x="2608" y="1845"/>
                  </a:lnTo>
                  <a:lnTo>
                    <a:pt x="2606" y="1875"/>
                  </a:lnTo>
                  <a:lnTo>
                    <a:pt x="2603" y="1904"/>
                  </a:lnTo>
                  <a:lnTo>
                    <a:pt x="2598" y="1933"/>
                  </a:lnTo>
                  <a:lnTo>
                    <a:pt x="2591" y="1961"/>
                  </a:lnTo>
                  <a:lnTo>
                    <a:pt x="2583" y="1989"/>
                  </a:lnTo>
                  <a:lnTo>
                    <a:pt x="2573" y="2016"/>
                  </a:lnTo>
                  <a:lnTo>
                    <a:pt x="2560" y="2043"/>
                  </a:lnTo>
                  <a:lnTo>
                    <a:pt x="2546" y="2068"/>
                  </a:lnTo>
                  <a:lnTo>
                    <a:pt x="2530" y="2093"/>
                  </a:lnTo>
                  <a:lnTo>
                    <a:pt x="2513" y="2117"/>
                  </a:lnTo>
                  <a:lnTo>
                    <a:pt x="2493" y="2141"/>
                  </a:lnTo>
                  <a:lnTo>
                    <a:pt x="2471" y="2163"/>
                  </a:lnTo>
                  <a:lnTo>
                    <a:pt x="2448" y="2185"/>
                  </a:lnTo>
                  <a:lnTo>
                    <a:pt x="2424" y="2208"/>
                  </a:lnTo>
                  <a:lnTo>
                    <a:pt x="2397" y="2228"/>
                  </a:lnTo>
                  <a:lnTo>
                    <a:pt x="2368" y="2248"/>
                  </a:lnTo>
                  <a:lnTo>
                    <a:pt x="2338" y="2268"/>
                  </a:lnTo>
                  <a:lnTo>
                    <a:pt x="2306" y="2287"/>
                  </a:lnTo>
                  <a:lnTo>
                    <a:pt x="2272" y="2304"/>
                  </a:lnTo>
                  <a:lnTo>
                    <a:pt x="2237" y="2322"/>
                  </a:lnTo>
                  <a:lnTo>
                    <a:pt x="2199" y="2339"/>
                  </a:lnTo>
                  <a:lnTo>
                    <a:pt x="2210" y="2394"/>
                  </a:lnTo>
                  <a:lnTo>
                    <a:pt x="2219" y="2448"/>
                  </a:lnTo>
                  <a:lnTo>
                    <a:pt x="2226" y="2501"/>
                  </a:lnTo>
                  <a:lnTo>
                    <a:pt x="2230" y="2552"/>
                  </a:lnTo>
                  <a:lnTo>
                    <a:pt x="2232" y="2602"/>
                  </a:lnTo>
                  <a:lnTo>
                    <a:pt x="2232" y="2651"/>
                  </a:lnTo>
                  <a:lnTo>
                    <a:pt x="2230" y="2699"/>
                  </a:lnTo>
                  <a:lnTo>
                    <a:pt x="2226" y="2746"/>
                  </a:lnTo>
                  <a:lnTo>
                    <a:pt x="2220" y="2791"/>
                  </a:lnTo>
                  <a:lnTo>
                    <a:pt x="2212" y="2836"/>
                  </a:lnTo>
                  <a:lnTo>
                    <a:pt x="2201" y="2879"/>
                  </a:lnTo>
                  <a:lnTo>
                    <a:pt x="2190" y="2921"/>
                  </a:lnTo>
                  <a:lnTo>
                    <a:pt x="2176" y="2962"/>
                  </a:lnTo>
                  <a:lnTo>
                    <a:pt x="2159" y="3002"/>
                  </a:lnTo>
                  <a:lnTo>
                    <a:pt x="2141" y="3040"/>
                  </a:lnTo>
                  <a:lnTo>
                    <a:pt x="2121" y="3078"/>
                  </a:lnTo>
                  <a:lnTo>
                    <a:pt x="2100" y="3115"/>
                  </a:lnTo>
                  <a:lnTo>
                    <a:pt x="2077" y="3150"/>
                  </a:lnTo>
                  <a:lnTo>
                    <a:pt x="2051" y="3185"/>
                  </a:lnTo>
                  <a:lnTo>
                    <a:pt x="2023" y="3218"/>
                  </a:lnTo>
                  <a:lnTo>
                    <a:pt x="1995" y="3251"/>
                  </a:lnTo>
                  <a:lnTo>
                    <a:pt x="1963" y="3282"/>
                  </a:lnTo>
                  <a:lnTo>
                    <a:pt x="1931" y="3312"/>
                  </a:lnTo>
                  <a:lnTo>
                    <a:pt x="1897" y="3341"/>
                  </a:lnTo>
                  <a:lnTo>
                    <a:pt x="1861" y="3370"/>
                  </a:lnTo>
                  <a:lnTo>
                    <a:pt x="1823" y="3398"/>
                  </a:lnTo>
                  <a:lnTo>
                    <a:pt x="1783" y="3423"/>
                  </a:lnTo>
                  <a:lnTo>
                    <a:pt x="1743" y="3449"/>
                  </a:lnTo>
                  <a:lnTo>
                    <a:pt x="1700" y="3473"/>
                  </a:lnTo>
                  <a:lnTo>
                    <a:pt x="1657" y="3498"/>
                  </a:lnTo>
                  <a:lnTo>
                    <a:pt x="1610" y="3520"/>
                  </a:lnTo>
                  <a:lnTo>
                    <a:pt x="1563" y="3542"/>
                  </a:lnTo>
                  <a:lnTo>
                    <a:pt x="1549" y="3456"/>
                  </a:lnTo>
                  <a:lnTo>
                    <a:pt x="1537" y="3369"/>
                  </a:lnTo>
                  <a:lnTo>
                    <a:pt x="1524" y="3283"/>
                  </a:lnTo>
                  <a:lnTo>
                    <a:pt x="1513" y="3197"/>
                  </a:lnTo>
                  <a:lnTo>
                    <a:pt x="1491" y="3024"/>
                  </a:lnTo>
                  <a:lnTo>
                    <a:pt x="1467" y="2852"/>
                  </a:lnTo>
                  <a:lnTo>
                    <a:pt x="1453" y="2766"/>
                  </a:lnTo>
                  <a:lnTo>
                    <a:pt x="1438" y="2678"/>
                  </a:lnTo>
                  <a:lnTo>
                    <a:pt x="1421" y="2591"/>
                  </a:lnTo>
                  <a:lnTo>
                    <a:pt x="1403" y="2503"/>
                  </a:lnTo>
                  <a:lnTo>
                    <a:pt x="1382" y="2414"/>
                  </a:lnTo>
                  <a:lnTo>
                    <a:pt x="1359" y="2325"/>
                  </a:lnTo>
                  <a:lnTo>
                    <a:pt x="1332" y="2234"/>
                  </a:lnTo>
                  <a:lnTo>
                    <a:pt x="1302" y="2143"/>
                  </a:lnTo>
                  <a:lnTo>
                    <a:pt x="1269" y="2050"/>
                  </a:lnTo>
                  <a:lnTo>
                    <a:pt x="1231" y="1958"/>
                  </a:lnTo>
                  <a:lnTo>
                    <a:pt x="1190" y="1863"/>
                  </a:lnTo>
                  <a:lnTo>
                    <a:pt x="1143" y="1767"/>
                  </a:lnTo>
                  <a:lnTo>
                    <a:pt x="1092" y="1670"/>
                  </a:lnTo>
                  <a:lnTo>
                    <a:pt x="1036" y="1572"/>
                  </a:lnTo>
                  <a:lnTo>
                    <a:pt x="974" y="1472"/>
                  </a:lnTo>
                  <a:lnTo>
                    <a:pt x="906" y="1371"/>
                  </a:lnTo>
                  <a:lnTo>
                    <a:pt x="833" y="1268"/>
                  </a:lnTo>
                  <a:lnTo>
                    <a:pt x="753" y="1162"/>
                  </a:lnTo>
                  <a:lnTo>
                    <a:pt x="666" y="1056"/>
                  </a:lnTo>
                  <a:lnTo>
                    <a:pt x="572" y="947"/>
                  </a:lnTo>
                  <a:lnTo>
                    <a:pt x="471" y="837"/>
                  </a:lnTo>
                  <a:lnTo>
                    <a:pt x="362" y="723"/>
                  </a:lnTo>
                  <a:lnTo>
                    <a:pt x="245" y="608"/>
                  </a:lnTo>
                  <a:lnTo>
                    <a:pt x="119" y="491"/>
                  </a:lnTo>
                  <a:lnTo>
                    <a:pt x="47" y="411"/>
                  </a:lnTo>
                  <a:lnTo>
                    <a:pt x="145" y="485"/>
                  </a:lnTo>
                  <a:lnTo>
                    <a:pt x="239" y="559"/>
                  </a:lnTo>
                  <a:lnTo>
                    <a:pt x="331" y="633"/>
                  </a:lnTo>
                  <a:lnTo>
                    <a:pt x="419" y="708"/>
                  </a:lnTo>
                  <a:lnTo>
                    <a:pt x="505" y="783"/>
                  </a:lnTo>
                  <a:lnTo>
                    <a:pt x="587" y="858"/>
                  </a:lnTo>
                  <a:lnTo>
                    <a:pt x="666" y="933"/>
                  </a:lnTo>
                  <a:lnTo>
                    <a:pt x="743" y="1009"/>
                  </a:lnTo>
                  <a:lnTo>
                    <a:pt x="817" y="1084"/>
                  </a:lnTo>
                  <a:lnTo>
                    <a:pt x="887" y="1159"/>
                  </a:lnTo>
                  <a:lnTo>
                    <a:pt x="955" y="1235"/>
                  </a:lnTo>
                  <a:lnTo>
                    <a:pt x="1020" y="1311"/>
                  </a:lnTo>
                  <a:lnTo>
                    <a:pt x="1082" y="1386"/>
                  </a:lnTo>
                  <a:lnTo>
                    <a:pt x="1141" y="1462"/>
                  </a:lnTo>
                  <a:lnTo>
                    <a:pt x="1196" y="1538"/>
                  </a:lnTo>
                  <a:lnTo>
                    <a:pt x="1250" y="1614"/>
                  </a:lnTo>
                  <a:lnTo>
                    <a:pt x="1300" y="1688"/>
                  </a:lnTo>
                  <a:lnTo>
                    <a:pt x="1346" y="1764"/>
                  </a:lnTo>
                  <a:lnTo>
                    <a:pt x="1391" y="1840"/>
                  </a:lnTo>
                  <a:lnTo>
                    <a:pt x="1432" y="1914"/>
                  </a:lnTo>
                  <a:lnTo>
                    <a:pt x="1470" y="1990"/>
                  </a:lnTo>
                  <a:lnTo>
                    <a:pt x="1505" y="2065"/>
                  </a:lnTo>
                  <a:lnTo>
                    <a:pt x="1538" y="2140"/>
                  </a:lnTo>
                  <a:lnTo>
                    <a:pt x="1567" y="2214"/>
                  </a:lnTo>
                  <a:lnTo>
                    <a:pt x="1593" y="2288"/>
                  </a:lnTo>
                  <a:lnTo>
                    <a:pt x="1618" y="2361"/>
                  </a:lnTo>
                  <a:lnTo>
                    <a:pt x="1638" y="2436"/>
                  </a:lnTo>
                  <a:lnTo>
                    <a:pt x="1656" y="2508"/>
                  </a:lnTo>
                  <a:lnTo>
                    <a:pt x="1671" y="2582"/>
                  </a:lnTo>
                  <a:lnTo>
                    <a:pt x="1683" y="2654"/>
                  </a:lnTo>
                  <a:lnTo>
                    <a:pt x="1692" y="2727"/>
                  </a:lnTo>
                  <a:lnTo>
                    <a:pt x="1699" y="2798"/>
                  </a:lnTo>
                  <a:lnTo>
                    <a:pt x="1707" y="2738"/>
                  </a:lnTo>
                  <a:lnTo>
                    <a:pt x="1713" y="2677"/>
                  </a:lnTo>
                  <a:lnTo>
                    <a:pt x="1721" y="2615"/>
                  </a:lnTo>
                  <a:lnTo>
                    <a:pt x="1728" y="2554"/>
                  </a:lnTo>
                  <a:lnTo>
                    <a:pt x="1733" y="2493"/>
                  </a:lnTo>
                  <a:lnTo>
                    <a:pt x="1737" y="2430"/>
                  </a:lnTo>
                  <a:lnTo>
                    <a:pt x="1740" y="2368"/>
                  </a:lnTo>
                  <a:lnTo>
                    <a:pt x="1741" y="2306"/>
                  </a:lnTo>
                  <a:lnTo>
                    <a:pt x="1740" y="2273"/>
                  </a:lnTo>
                  <a:lnTo>
                    <a:pt x="1739" y="2242"/>
                  </a:lnTo>
                  <a:lnTo>
                    <a:pt x="1738" y="2210"/>
                  </a:lnTo>
                  <a:lnTo>
                    <a:pt x="1736" y="2179"/>
                  </a:lnTo>
                  <a:lnTo>
                    <a:pt x="1733" y="2146"/>
                  </a:lnTo>
                  <a:lnTo>
                    <a:pt x="1729" y="2114"/>
                  </a:lnTo>
                  <a:lnTo>
                    <a:pt x="1726" y="2082"/>
                  </a:lnTo>
                  <a:lnTo>
                    <a:pt x="1720" y="2048"/>
                  </a:lnTo>
                  <a:lnTo>
                    <a:pt x="1714" y="2016"/>
                  </a:lnTo>
                  <a:lnTo>
                    <a:pt x="1708" y="1982"/>
                  </a:lnTo>
                  <a:lnTo>
                    <a:pt x="1700" y="1949"/>
                  </a:lnTo>
                  <a:lnTo>
                    <a:pt x="1691" y="1916"/>
                  </a:lnTo>
                  <a:lnTo>
                    <a:pt x="1682" y="1882"/>
                  </a:lnTo>
                  <a:lnTo>
                    <a:pt x="1671" y="1849"/>
                  </a:lnTo>
                  <a:lnTo>
                    <a:pt x="1660" y="1815"/>
                  </a:lnTo>
                  <a:lnTo>
                    <a:pt x="1647" y="1781"/>
                  </a:lnTo>
                  <a:lnTo>
                    <a:pt x="2096" y="1937"/>
                  </a:lnTo>
                  <a:lnTo>
                    <a:pt x="2140" y="1913"/>
                  </a:lnTo>
                  <a:lnTo>
                    <a:pt x="47" y="410"/>
                  </a:lnTo>
                  <a:lnTo>
                    <a:pt x="0" y="359"/>
                  </a:lnTo>
                  <a:lnTo>
                    <a:pt x="56" y="0"/>
                  </a:lnTo>
                  <a:lnTo>
                    <a:pt x="153" y="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0" name="Freeform 47"/>
            <p:cNvSpPr>
              <a:spLocks/>
            </p:cNvSpPr>
            <p:nvPr/>
          </p:nvSpPr>
          <p:spPr bwMode="auto">
            <a:xfrm>
              <a:off x="1062" y="2207"/>
              <a:ext cx="269" cy="216"/>
            </a:xfrm>
            <a:custGeom>
              <a:avLst/>
              <a:gdLst>
                <a:gd name="T0" fmla="*/ 220 w 2419"/>
                <a:gd name="T1" fmla="*/ 1497 h 1946"/>
                <a:gd name="T2" fmla="*/ 442 w 2419"/>
                <a:gd name="T3" fmla="*/ 1586 h 1946"/>
                <a:gd name="T4" fmla="*/ 627 w 2419"/>
                <a:gd name="T5" fmla="*/ 1635 h 1946"/>
                <a:gd name="T6" fmla="*/ 779 w 2419"/>
                <a:gd name="T7" fmla="*/ 1648 h 1946"/>
                <a:gd name="T8" fmla="*/ 901 w 2419"/>
                <a:gd name="T9" fmla="*/ 1633 h 1946"/>
                <a:gd name="T10" fmla="*/ 996 w 2419"/>
                <a:gd name="T11" fmla="*/ 1597 h 1946"/>
                <a:gd name="T12" fmla="*/ 1067 w 2419"/>
                <a:gd name="T13" fmla="*/ 1545 h 1946"/>
                <a:gd name="T14" fmla="*/ 1117 w 2419"/>
                <a:gd name="T15" fmla="*/ 1486 h 1946"/>
                <a:gd name="T16" fmla="*/ 1150 w 2419"/>
                <a:gd name="T17" fmla="*/ 1424 h 1946"/>
                <a:gd name="T18" fmla="*/ 1169 w 2419"/>
                <a:gd name="T19" fmla="*/ 1369 h 1946"/>
                <a:gd name="T20" fmla="*/ 1177 w 2419"/>
                <a:gd name="T21" fmla="*/ 1324 h 1946"/>
                <a:gd name="T22" fmla="*/ 1209 w 2419"/>
                <a:gd name="T23" fmla="*/ 1043 h 1946"/>
                <a:gd name="T24" fmla="*/ 1266 w 2419"/>
                <a:gd name="T25" fmla="*/ 806 h 1946"/>
                <a:gd name="T26" fmla="*/ 1343 w 2419"/>
                <a:gd name="T27" fmla="*/ 609 h 1946"/>
                <a:gd name="T28" fmla="*/ 1439 w 2419"/>
                <a:gd name="T29" fmla="*/ 448 h 1946"/>
                <a:gd name="T30" fmla="*/ 1553 w 2419"/>
                <a:gd name="T31" fmla="*/ 319 h 1946"/>
                <a:gd name="T32" fmla="*/ 1682 w 2419"/>
                <a:gd name="T33" fmla="*/ 219 h 1946"/>
                <a:gd name="T34" fmla="*/ 1823 w 2419"/>
                <a:gd name="T35" fmla="*/ 142 h 1946"/>
                <a:gd name="T36" fmla="*/ 1975 w 2419"/>
                <a:gd name="T37" fmla="*/ 85 h 1946"/>
                <a:gd name="T38" fmla="*/ 2136 w 2419"/>
                <a:gd name="T39" fmla="*/ 44 h 1946"/>
                <a:gd name="T40" fmla="*/ 2304 w 2419"/>
                <a:gd name="T41" fmla="*/ 16 h 1946"/>
                <a:gd name="T42" fmla="*/ 2416 w 2419"/>
                <a:gd name="T43" fmla="*/ 43 h 1946"/>
                <a:gd name="T44" fmla="*/ 2412 w 2419"/>
                <a:gd name="T45" fmla="*/ 166 h 1946"/>
                <a:gd name="T46" fmla="*/ 2407 w 2419"/>
                <a:gd name="T47" fmla="*/ 290 h 1946"/>
                <a:gd name="T48" fmla="*/ 2291 w 2419"/>
                <a:gd name="T49" fmla="*/ 324 h 1946"/>
                <a:gd name="T50" fmla="*/ 2140 w 2419"/>
                <a:gd name="T51" fmla="*/ 329 h 1946"/>
                <a:gd name="T52" fmla="*/ 2007 w 2419"/>
                <a:gd name="T53" fmla="*/ 355 h 1946"/>
                <a:gd name="T54" fmla="*/ 1895 w 2419"/>
                <a:gd name="T55" fmla="*/ 401 h 1946"/>
                <a:gd name="T56" fmla="*/ 1798 w 2419"/>
                <a:gd name="T57" fmla="*/ 472 h 1946"/>
                <a:gd name="T58" fmla="*/ 1717 w 2419"/>
                <a:gd name="T59" fmla="*/ 566 h 1946"/>
                <a:gd name="T60" fmla="*/ 1648 w 2419"/>
                <a:gd name="T61" fmla="*/ 684 h 1946"/>
                <a:gd name="T62" fmla="*/ 1590 w 2419"/>
                <a:gd name="T63" fmla="*/ 830 h 1946"/>
                <a:gd name="T64" fmla="*/ 1540 w 2419"/>
                <a:gd name="T65" fmla="*/ 1003 h 1946"/>
                <a:gd name="T66" fmla="*/ 1497 w 2419"/>
                <a:gd name="T67" fmla="*/ 1204 h 1946"/>
                <a:gd name="T68" fmla="*/ 1458 w 2419"/>
                <a:gd name="T69" fmla="*/ 1434 h 1946"/>
                <a:gd name="T70" fmla="*/ 1416 w 2419"/>
                <a:gd name="T71" fmla="*/ 1547 h 1946"/>
                <a:gd name="T72" fmla="*/ 1363 w 2419"/>
                <a:gd name="T73" fmla="*/ 1645 h 1946"/>
                <a:gd name="T74" fmla="*/ 1300 w 2419"/>
                <a:gd name="T75" fmla="*/ 1730 h 1946"/>
                <a:gd name="T76" fmla="*/ 1227 w 2419"/>
                <a:gd name="T77" fmla="*/ 1800 h 1946"/>
                <a:gd name="T78" fmla="*/ 1145 w 2419"/>
                <a:gd name="T79" fmla="*/ 1857 h 1946"/>
                <a:gd name="T80" fmla="*/ 1052 w 2419"/>
                <a:gd name="T81" fmla="*/ 1899 h 1946"/>
                <a:gd name="T82" fmla="*/ 949 w 2419"/>
                <a:gd name="T83" fmla="*/ 1928 h 1946"/>
                <a:gd name="T84" fmla="*/ 837 w 2419"/>
                <a:gd name="T85" fmla="*/ 1944 h 1946"/>
                <a:gd name="T86" fmla="*/ 715 w 2419"/>
                <a:gd name="T87" fmla="*/ 1945 h 1946"/>
                <a:gd name="T88" fmla="*/ 582 w 2419"/>
                <a:gd name="T89" fmla="*/ 1932 h 1946"/>
                <a:gd name="T90" fmla="*/ 289 w 2419"/>
                <a:gd name="T91" fmla="*/ 1731 h 1946"/>
                <a:gd name="T92" fmla="*/ 0 w 2419"/>
                <a:gd name="T93" fmla="*/ 1462 h 1946"/>
                <a:gd name="T94" fmla="*/ 23 w 2419"/>
                <a:gd name="T95" fmla="*/ 1430 h 1946"/>
                <a:gd name="T96" fmla="*/ 51 w 2419"/>
                <a:gd name="T97" fmla="*/ 141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9" h="1946">
                  <a:moveTo>
                    <a:pt x="51" y="1410"/>
                  </a:moveTo>
                  <a:lnTo>
                    <a:pt x="138" y="1457"/>
                  </a:lnTo>
                  <a:lnTo>
                    <a:pt x="220" y="1497"/>
                  </a:lnTo>
                  <a:lnTo>
                    <a:pt x="299" y="1531"/>
                  </a:lnTo>
                  <a:lnTo>
                    <a:pt x="372" y="1561"/>
                  </a:lnTo>
                  <a:lnTo>
                    <a:pt x="442" y="1586"/>
                  </a:lnTo>
                  <a:lnTo>
                    <a:pt x="508" y="1607"/>
                  </a:lnTo>
                  <a:lnTo>
                    <a:pt x="569" y="1623"/>
                  </a:lnTo>
                  <a:lnTo>
                    <a:pt x="627" y="1635"/>
                  </a:lnTo>
                  <a:lnTo>
                    <a:pt x="681" y="1643"/>
                  </a:lnTo>
                  <a:lnTo>
                    <a:pt x="732" y="1647"/>
                  </a:lnTo>
                  <a:lnTo>
                    <a:pt x="779" y="1648"/>
                  </a:lnTo>
                  <a:lnTo>
                    <a:pt x="823" y="1646"/>
                  </a:lnTo>
                  <a:lnTo>
                    <a:pt x="863" y="1640"/>
                  </a:lnTo>
                  <a:lnTo>
                    <a:pt x="901" y="1633"/>
                  </a:lnTo>
                  <a:lnTo>
                    <a:pt x="936" y="1623"/>
                  </a:lnTo>
                  <a:lnTo>
                    <a:pt x="967" y="1610"/>
                  </a:lnTo>
                  <a:lnTo>
                    <a:pt x="996" y="1597"/>
                  </a:lnTo>
                  <a:lnTo>
                    <a:pt x="1022" y="1580"/>
                  </a:lnTo>
                  <a:lnTo>
                    <a:pt x="1046" y="1564"/>
                  </a:lnTo>
                  <a:lnTo>
                    <a:pt x="1067" y="1545"/>
                  </a:lnTo>
                  <a:lnTo>
                    <a:pt x="1086" y="1526"/>
                  </a:lnTo>
                  <a:lnTo>
                    <a:pt x="1102" y="1506"/>
                  </a:lnTo>
                  <a:lnTo>
                    <a:pt x="1117" y="1486"/>
                  </a:lnTo>
                  <a:lnTo>
                    <a:pt x="1130" y="1464"/>
                  </a:lnTo>
                  <a:lnTo>
                    <a:pt x="1141" y="1444"/>
                  </a:lnTo>
                  <a:lnTo>
                    <a:pt x="1150" y="1424"/>
                  </a:lnTo>
                  <a:lnTo>
                    <a:pt x="1158" y="1404"/>
                  </a:lnTo>
                  <a:lnTo>
                    <a:pt x="1164" y="1386"/>
                  </a:lnTo>
                  <a:lnTo>
                    <a:pt x="1169" y="1369"/>
                  </a:lnTo>
                  <a:lnTo>
                    <a:pt x="1173" y="1352"/>
                  </a:lnTo>
                  <a:lnTo>
                    <a:pt x="1175" y="1337"/>
                  </a:lnTo>
                  <a:lnTo>
                    <a:pt x="1177" y="1324"/>
                  </a:lnTo>
                  <a:lnTo>
                    <a:pt x="1185" y="1225"/>
                  </a:lnTo>
                  <a:lnTo>
                    <a:pt x="1196" y="1131"/>
                  </a:lnTo>
                  <a:lnTo>
                    <a:pt x="1209" y="1043"/>
                  </a:lnTo>
                  <a:lnTo>
                    <a:pt x="1226" y="960"/>
                  </a:lnTo>
                  <a:lnTo>
                    <a:pt x="1245" y="881"/>
                  </a:lnTo>
                  <a:lnTo>
                    <a:pt x="1266" y="806"/>
                  </a:lnTo>
                  <a:lnTo>
                    <a:pt x="1289" y="736"/>
                  </a:lnTo>
                  <a:lnTo>
                    <a:pt x="1315" y="670"/>
                  </a:lnTo>
                  <a:lnTo>
                    <a:pt x="1343" y="609"/>
                  </a:lnTo>
                  <a:lnTo>
                    <a:pt x="1374" y="552"/>
                  </a:lnTo>
                  <a:lnTo>
                    <a:pt x="1406" y="498"/>
                  </a:lnTo>
                  <a:lnTo>
                    <a:pt x="1439" y="448"/>
                  </a:lnTo>
                  <a:lnTo>
                    <a:pt x="1476" y="401"/>
                  </a:lnTo>
                  <a:lnTo>
                    <a:pt x="1514" y="359"/>
                  </a:lnTo>
                  <a:lnTo>
                    <a:pt x="1553" y="319"/>
                  </a:lnTo>
                  <a:lnTo>
                    <a:pt x="1595" y="282"/>
                  </a:lnTo>
                  <a:lnTo>
                    <a:pt x="1637" y="249"/>
                  </a:lnTo>
                  <a:lnTo>
                    <a:pt x="1682" y="219"/>
                  </a:lnTo>
                  <a:lnTo>
                    <a:pt x="1727" y="191"/>
                  </a:lnTo>
                  <a:lnTo>
                    <a:pt x="1775" y="165"/>
                  </a:lnTo>
                  <a:lnTo>
                    <a:pt x="1823" y="142"/>
                  </a:lnTo>
                  <a:lnTo>
                    <a:pt x="1873" y="121"/>
                  </a:lnTo>
                  <a:lnTo>
                    <a:pt x="1924" y="102"/>
                  </a:lnTo>
                  <a:lnTo>
                    <a:pt x="1975" y="85"/>
                  </a:lnTo>
                  <a:lnTo>
                    <a:pt x="2028" y="69"/>
                  </a:lnTo>
                  <a:lnTo>
                    <a:pt x="2082" y="56"/>
                  </a:lnTo>
                  <a:lnTo>
                    <a:pt x="2136" y="44"/>
                  </a:lnTo>
                  <a:lnTo>
                    <a:pt x="2192" y="34"/>
                  </a:lnTo>
                  <a:lnTo>
                    <a:pt x="2247" y="24"/>
                  </a:lnTo>
                  <a:lnTo>
                    <a:pt x="2304" y="16"/>
                  </a:lnTo>
                  <a:lnTo>
                    <a:pt x="2361" y="8"/>
                  </a:lnTo>
                  <a:lnTo>
                    <a:pt x="2419" y="0"/>
                  </a:lnTo>
                  <a:lnTo>
                    <a:pt x="2416" y="43"/>
                  </a:lnTo>
                  <a:lnTo>
                    <a:pt x="2415" y="84"/>
                  </a:lnTo>
                  <a:lnTo>
                    <a:pt x="2413" y="125"/>
                  </a:lnTo>
                  <a:lnTo>
                    <a:pt x="2412" y="166"/>
                  </a:lnTo>
                  <a:lnTo>
                    <a:pt x="2410" y="207"/>
                  </a:lnTo>
                  <a:lnTo>
                    <a:pt x="2409" y="249"/>
                  </a:lnTo>
                  <a:lnTo>
                    <a:pt x="2407" y="290"/>
                  </a:lnTo>
                  <a:lnTo>
                    <a:pt x="2405" y="331"/>
                  </a:lnTo>
                  <a:lnTo>
                    <a:pt x="2347" y="327"/>
                  </a:lnTo>
                  <a:lnTo>
                    <a:pt x="2291" y="324"/>
                  </a:lnTo>
                  <a:lnTo>
                    <a:pt x="2239" y="323"/>
                  </a:lnTo>
                  <a:lnTo>
                    <a:pt x="2187" y="326"/>
                  </a:lnTo>
                  <a:lnTo>
                    <a:pt x="2140" y="329"/>
                  </a:lnTo>
                  <a:lnTo>
                    <a:pt x="2093" y="336"/>
                  </a:lnTo>
                  <a:lnTo>
                    <a:pt x="2050" y="343"/>
                  </a:lnTo>
                  <a:lnTo>
                    <a:pt x="2007" y="355"/>
                  </a:lnTo>
                  <a:lnTo>
                    <a:pt x="1968" y="368"/>
                  </a:lnTo>
                  <a:lnTo>
                    <a:pt x="1931" y="384"/>
                  </a:lnTo>
                  <a:lnTo>
                    <a:pt x="1895" y="401"/>
                  </a:lnTo>
                  <a:lnTo>
                    <a:pt x="1861" y="423"/>
                  </a:lnTo>
                  <a:lnTo>
                    <a:pt x="1829" y="446"/>
                  </a:lnTo>
                  <a:lnTo>
                    <a:pt x="1798" y="472"/>
                  </a:lnTo>
                  <a:lnTo>
                    <a:pt x="1771" y="501"/>
                  </a:lnTo>
                  <a:lnTo>
                    <a:pt x="1743" y="532"/>
                  </a:lnTo>
                  <a:lnTo>
                    <a:pt x="1717" y="566"/>
                  </a:lnTo>
                  <a:lnTo>
                    <a:pt x="1693" y="603"/>
                  </a:lnTo>
                  <a:lnTo>
                    <a:pt x="1670" y="642"/>
                  </a:lnTo>
                  <a:lnTo>
                    <a:pt x="1648" y="684"/>
                  </a:lnTo>
                  <a:lnTo>
                    <a:pt x="1628" y="730"/>
                  </a:lnTo>
                  <a:lnTo>
                    <a:pt x="1608" y="779"/>
                  </a:lnTo>
                  <a:lnTo>
                    <a:pt x="1590" y="830"/>
                  </a:lnTo>
                  <a:lnTo>
                    <a:pt x="1573" y="885"/>
                  </a:lnTo>
                  <a:lnTo>
                    <a:pt x="1556" y="942"/>
                  </a:lnTo>
                  <a:lnTo>
                    <a:pt x="1540" y="1003"/>
                  </a:lnTo>
                  <a:lnTo>
                    <a:pt x="1525" y="1067"/>
                  </a:lnTo>
                  <a:lnTo>
                    <a:pt x="1510" y="1133"/>
                  </a:lnTo>
                  <a:lnTo>
                    <a:pt x="1497" y="1204"/>
                  </a:lnTo>
                  <a:lnTo>
                    <a:pt x="1484" y="1277"/>
                  </a:lnTo>
                  <a:lnTo>
                    <a:pt x="1470" y="1354"/>
                  </a:lnTo>
                  <a:lnTo>
                    <a:pt x="1458" y="1434"/>
                  </a:lnTo>
                  <a:lnTo>
                    <a:pt x="1445" y="1473"/>
                  </a:lnTo>
                  <a:lnTo>
                    <a:pt x="1430" y="1511"/>
                  </a:lnTo>
                  <a:lnTo>
                    <a:pt x="1416" y="1547"/>
                  </a:lnTo>
                  <a:lnTo>
                    <a:pt x="1399" y="1581"/>
                  </a:lnTo>
                  <a:lnTo>
                    <a:pt x="1381" y="1614"/>
                  </a:lnTo>
                  <a:lnTo>
                    <a:pt x="1363" y="1645"/>
                  </a:lnTo>
                  <a:lnTo>
                    <a:pt x="1343" y="1675"/>
                  </a:lnTo>
                  <a:lnTo>
                    <a:pt x="1323" y="1703"/>
                  </a:lnTo>
                  <a:lnTo>
                    <a:pt x="1300" y="1730"/>
                  </a:lnTo>
                  <a:lnTo>
                    <a:pt x="1277" y="1754"/>
                  </a:lnTo>
                  <a:lnTo>
                    <a:pt x="1253" y="1778"/>
                  </a:lnTo>
                  <a:lnTo>
                    <a:pt x="1227" y="1800"/>
                  </a:lnTo>
                  <a:lnTo>
                    <a:pt x="1201" y="1820"/>
                  </a:lnTo>
                  <a:lnTo>
                    <a:pt x="1174" y="1839"/>
                  </a:lnTo>
                  <a:lnTo>
                    <a:pt x="1145" y="1857"/>
                  </a:lnTo>
                  <a:lnTo>
                    <a:pt x="1115" y="1872"/>
                  </a:lnTo>
                  <a:lnTo>
                    <a:pt x="1084" y="1887"/>
                  </a:lnTo>
                  <a:lnTo>
                    <a:pt x="1052" y="1899"/>
                  </a:lnTo>
                  <a:lnTo>
                    <a:pt x="1019" y="1910"/>
                  </a:lnTo>
                  <a:lnTo>
                    <a:pt x="985" y="1920"/>
                  </a:lnTo>
                  <a:lnTo>
                    <a:pt x="949" y="1928"/>
                  </a:lnTo>
                  <a:lnTo>
                    <a:pt x="914" y="1935"/>
                  </a:lnTo>
                  <a:lnTo>
                    <a:pt x="876" y="1939"/>
                  </a:lnTo>
                  <a:lnTo>
                    <a:pt x="837" y="1944"/>
                  </a:lnTo>
                  <a:lnTo>
                    <a:pt x="798" y="1946"/>
                  </a:lnTo>
                  <a:lnTo>
                    <a:pt x="757" y="1946"/>
                  </a:lnTo>
                  <a:lnTo>
                    <a:pt x="715" y="1945"/>
                  </a:lnTo>
                  <a:lnTo>
                    <a:pt x="672" y="1942"/>
                  </a:lnTo>
                  <a:lnTo>
                    <a:pt x="628" y="1938"/>
                  </a:lnTo>
                  <a:lnTo>
                    <a:pt x="582" y="1932"/>
                  </a:lnTo>
                  <a:lnTo>
                    <a:pt x="537" y="1926"/>
                  </a:lnTo>
                  <a:lnTo>
                    <a:pt x="489" y="1917"/>
                  </a:lnTo>
                  <a:lnTo>
                    <a:pt x="289" y="1731"/>
                  </a:lnTo>
                  <a:lnTo>
                    <a:pt x="303" y="1694"/>
                  </a:lnTo>
                  <a:lnTo>
                    <a:pt x="269" y="1713"/>
                  </a:lnTo>
                  <a:lnTo>
                    <a:pt x="0" y="1462"/>
                  </a:lnTo>
                  <a:lnTo>
                    <a:pt x="4" y="1455"/>
                  </a:lnTo>
                  <a:lnTo>
                    <a:pt x="15" y="1439"/>
                  </a:lnTo>
                  <a:lnTo>
                    <a:pt x="23" y="1430"/>
                  </a:lnTo>
                  <a:lnTo>
                    <a:pt x="32" y="1422"/>
                  </a:lnTo>
                  <a:lnTo>
                    <a:pt x="41" y="1415"/>
                  </a:lnTo>
                  <a:lnTo>
                    <a:pt x="51" y="14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1" name="Freeform 48"/>
            <p:cNvSpPr>
              <a:spLocks/>
            </p:cNvSpPr>
            <p:nvPr/>
          </p:nvSpPr>
          <p:spPr bwMode="auto">
            <a:xfrm>
              <a:off x="1346" y="2209"/>
              <a:ext cx="115" cy="88"/>
            </a:xfrm>
            <a:custGeom>
              <a:avLst/>
              <a:gdLst>
                <a:gd name="T0" fmla="*/ 47 w 1035"/>
                <a:gd name="T1" fmla="*/ 368 h 790"/>
                <a:gd name="T2" fmla="*/ 136 w 1035"/>
                <a:gd name="T3" fmla="*/ 411 h 790"/>
                <a:gd name="T4" fmla="*/ 221 w 1035"/>
                <a:gd name="T5" fmla="*/ 457 h 790"/>
                <a:gd name="T6" fmla="*/ 302 w 1035"/>
                <a:gd name="T7" fmla="*/ 508 h 790"/>
                <a:gd name="T8" fmla="*/ 380 w 1035"/>
                <a:gd name="T9" fmla="*/ 563 h 790"/>
                <a:gd name="T10" fmla="*/ 452 w 1035"/>
                <a:gd name="T11" fmla="*/ 622 h 790"/>
                <a:gd name="T12" fmla="*/ 520 w 1035"/>
                <a:gd name="T13" fmla="*/ 686 h 790"/>
                <a:gd name="T14" fmla="*/ 585 w 1035"/>
                <a:gd name="T15" fmla="*/ 755 h 790"/>
                <a:gd name="T16" fmla="*/ 667 w 1035"/>
                <a:gd name="T17" fmla="*/ 769 h 790"/>
                <a:gd name="T18" fmla="*/ 771 w 1035"/>
                <a:gd name="T19" fmla="*/ 728 h 790"/>
                <a:gd name="T20" fmla="*/ 877 w 1035"/>
                <a:gd name="T21" fmla="*/ 686 h 790"/>
                <a:gd name="T22" fmla="*/ 983 w 1035"/>
                <a:gd name="T23" fmla="*/ 644 h 790"/>
                <a:gd name="T24" fmla="*/ 1010 w 1035"/>
                <a:gd name="T25" fmla="*/ 595 h 790"/>
                <a:gd name="T26" fmla="*/ 961 w 1035"/>
                <a:gd name="T27" fmla="*/ 541 h 790"/>
                <a:gd name="T28" fmla="*/ 909 w 1035"/>
                <a:gd name="T29" fmla="*/ 488 h 790"/>
                <a:gd name="T30" fmla="*/ 855 w 1035"/>
                <a:gd name="T31" fmla="*/ 438 h 790"/>
                <a:gd name="T32" fmla="*/ 799 w 1035"/>
                <a:gd name="T33" fmla="*/ 391 h 790"/>
                <a:gd name="T34" fmla="*/ 741 w 1035"/>
                <a:gd name="T35" fmla="*/ 346 h 790"/>
                <a:gd name="T36" fmla="*/ 681 w 1035"/>
                <a:gd name="T37" fmla="*/ 302 h 790"/>
                <a:gd name="T38" fmla="*/ 619 w 1035"/>
                <a:gd name="T39" fmla="*/ 262 h 790"/>
                <a:gd name="T40" fmla="*/ 556 w 1035"/>
                <a:gd name="T41" fmla="*/ 223 h 790"/>
                <a:gd name="T42" fmla="*/ 490 w 1035"/>
                <a:gd name="T43" fmla="*/ 187 h 790"/>
                <a:gd name="T44" fmla="*/ 423 w 1035"/>
                <a:gd name="T45" fmla="*/ 153 h 790"/>
                <a:gd name="T46" fmla="*/ 353 w 1035"/>
                <a:gd name="T47" fmla="*/ 121 h 790"/>
                <a:gd name="T48" fmla="*/ 283 w 1035"/>
                <a:gd name="T49" fmla="*/ 91 h 790"/>
                <a:gd name="T50" fmla="*/ 210 w 1035"/>
                <a:gd name="T51" fmla="*/ 63 h 790"/>
                <a:gd name="T52" fmla="*/ 136 w 1035"/>
                <a:gd name="T53" fmla="*/ 36 h 790"/>
                <a:gd name="T54" fmla="*/ 60 w 1035"/>
                <a:gd name="T55" fmla="*/ 11 h 790"/>
                <a:gd name="T56" fmla="*/ 19 w 1035"/>
                <a:gd name="T57" fmla="*/ 44 h 790"/>
                <a:gd name="T58" fmla="*/ 13 w 1035"/>
                <a:gd name="T59" fmla="*/ 131 h 790"/>
                <a:gd name="T60" fmla="*/ 8 w 1035"/>
                <a:gd name="T61" fmla="*/ 218 h 790"/>
                <a:gd name="T62" fmla="*/ 3 w 1035"/>
                <a:gd name="T63" fmla="*/ 30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5" h="790">
                  <a:moveTo>
                    <a:pt x="0" y="348"/>
                  </a:moveTo>
                  <a:lnTo>
                    <a:pt x="47" y="368"/>
                  </a:lnTo>
                  <a:lnTo>
                    <a:pt x="91" y="389"/>
                  </a:lnTo>
                  <a:lnTo>
                    <a:pt x="136" y="411"/>
                  </a:lnTo>
                  <a:lnTo>
                    <a:pt x="179" y="434"/>
                  </a:lnTo>
                  <a:lnTo>
                    <a:pt x="221" y="457"/>
                  </a:lnTo>
                  <a:lnTo>
                    <a:pt x="262" y="483"/>
                  </a:lnTo>
                  <a:lnTo>
                    <a:pt x="302" y="508"/>
                  </a:lnTo>
                  <a:lnTo>
                    <a:pt x="341" y="535"/>
                  </a:lnTo>
                  <a:lnTo>
                    <a:pt x="380" y="563"/>
                  </a:lnTo>
                  <a:lnTo>
                    <a:pt x="417" y="592"/>
                  </a:lnTo>
                  <a:lnTo>
                    <a:pt x="452" y="622"/>
                  </a:lnTo>
                  <a:lnTo>
                    <a:pt x="487" y="653"/>
                  </a:lnTo>
                  <a:lnTo>
                    <a:pt x="520" y="686"/>
                  </a:lnTo>
                  <a:lnTo>
                    <a:pt x="554" y="719"/>
                  </a:lnTo>
                  <a:lnTo>
                    <a:pt x="585" y="755"/>
                  </a:lnTo>
                  <a:lnTo>
                    <a:pt x="614" y="790"/>
                  </a:lnTo>
                  <a:lnTo>
                    <a:pt x="667" y="769"/>
                  </a:lnTo>
                  <a:lnTo>
                    <a:pt x="719" y="749"/>
                  </a:lnTo>
                  <a:lnTo>
                    <a:pt x="771" y="728"/>
                  </a:lnTo>
                  <a:lnTo>
                    <a:pt x="825" y="707"/>
                  </a:lnTo>
                  <a:lnTo>
                    <a:pt x="877" y="686"/>
                  </a:lnTo>
                  <a:lnTo>
                    <a:pt x="929" y="665"/>
                  </a:lnTo>
                  <a:lnTo>
                    <a:pt x="983" y="644"/>
                  </a:lnTo>
                  <a:lnTo>
                    <a:pt x="1035" y="623"/>
                  </a:lnTo>
                  <a:lnTo>
                    <a:pt x="1010" y="595"/>
                  </a:lnTo>
                  <a:lnTo>
                    <a:pt x="986" y="567"/>
                  </a:lnTo>
                  <a:lnTo>
                    <a:pt x="961" y="541"/>
                  </a:lnTo>
                  <a:lnTo>
                    <a:pt x="935" y="514"/>
                  </a:lnTo>
                  <a:lnTo>
                    <a:pt x="909" y="488"/>
                  </a:lnTo>
                  <a:lnTo>
                    <a:pt x="883" y="463"/>
                  </a:lnTo>
                  <a:lnTo>
                    <a:pt x="855" y="438"/>
                  </a:lnTo>
                  <a:lnTo>
                    <a:pt x="827" y="415"/>
                  </a:lnTo>
                  <a:lnTo>
                    <a:pt x="799" y="391"/>
                  </a:lnTo>
                  <a:lnTo>
                    <a:pt x="770" y="368"/>
                  </a:lnTo>
                  <a:lnTo>
                    <a:pt x="741" y="346"/>
                  </a:lnTo>
                  <a:lnTo>
                    <a:pt x="711" y="325"/>
                  </a:lnTo>
                  <a:lnTo>
                    <a:pt x="681" y="302"/>
                  </a:lnTo>
                  <a:lnTo>
                    <a:pt x="650" y="282"/>
                  </a:lnTo>
                  <a:lnTo>
                    <a:pt x="619" y="262"/>
                  </a:lnTo>
                  <a:lnTo>
                    <a:pt x="588" y="242"/>
                  </a:lnTo>
                  <a:lnTo>
                    <a:pt x="556" y="223"/>
                  </a:lnTo>
                  <a:lnTo>
                    <a:pt x="524" y="205"/>
                  </a:lnTo>
                  <a:lnTo>
                    <a:pt x="490" y="187"/>
                  </a:lnTo>
                  <a:lnTo>
                    <a:pt x="457" y="170"/>
                  </a:lnTo>
                  <a:lnTo>
                    <a:pt x="423" y="153"/>
                  </a:lnTo>
                  <a:lnTo>
                    <a:pt x="389" y="136"/>
                  </a:lnTo>
                  <a:lnTo>
                    <a:pt x="353" y="121"/>
                  </a:lnTo>
                  <a:lnTo>
                    <a:pt x="319" y="105"/>
                  </a:lnTo>
                  <a:lnTo>
                    <a:pt x="283" y="91"/>
                  </a:lnTo>
                  <a:lnTo>
                    <a:pt x="247" y="76"/>
                  </a:lnTo>
                  <a:lnTo>
                    <a:pt x="210" y="63"/>
                  </a:lnTo>
                  <a:lnTo>
                    <a:pt x="173" y="49"/>
                  </a:lnTo>
                  <a:lnTo>
                    <a:pt x="136" y="36"/>
                  </a:lnTo>
                  <a:lnTo>
                    <a:pt x="99" y="24"/>
                  </a:lnTo>
                  <a:lnTo>
                    <a:pt x="60" y="11"/>
                  </a:lnTo>
                  <a:lnTo>
                    <a:pt x="22" y="0"/>
                  </a:lnTo>
                  <a:lnTo>
                    <a:pt x="19" y="44"/>
                  </a:lnTo>
                  <a:lnTo>
                    <a:pt x="17" y="87"/>
                  </a:lnTo>
                  <a:lnTo>
                    <a:pt x="13" y="131"/>
                  </a:lnTo>
                  <a:lnTo>
                    <a:pt x="11" y="174"/>
                  </a:lnTo>
                  <a:lnTo>
                    <a:pt x="8" y="218"/>
                  </a:lnTo>
                  <a:lnTo>
                    <a:pt x="6" y="261"/>
                  </a:lnTo>
                  <a:lnTo>
                    <a:pt x="3" y="304"/>
                  </a:lnTo>
                  <a:lnTo>
                    <a:pt x="0" y="3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2" name="Freeform 49"/>
            <p:cNvSpPr>
              <a:spLocks/>
            </p:cNvSpPr>
            <p:nvPr/>
          </p:nvSpPr>
          <p:spPr bwMode="auto">
            <a:xfrm>
              <a:off x="1420" y="2291"/>
              <a:ext cx="74" cy="106"/>
            </a:xfrm>
            <a:custGeom>
              <a:avLst/>
              <a:gdLst>
                <a:gd name="T0" fmla="*/ 423 w 662"/>
                <a:gd name="T1" fmla="*/ 0 h 954"/>
                <a:gd name="T2" fmla="*/ 0 w 662"/>
                <a:gd name="T3" fmla="*/ 149 h 954"/>
                <a:gd name="T4" fmla="*/ 39 w 662"/>
                <a:gd name="T5" fmla="*/ 194 h 954"/>
                <a:gd name="T6" fmla="*/ 78 w 662"/>
                <a:gd name="T7" fmla="*/ 240 h 954"/>
                <a:gd name="T8" fmla="*/ 116 w 662"/>
                <a:gd name="T9" fmla="*/ 288 h 954"/>
                <a:gd name="T10" fmla="*/ 153 w 662"/>
                <a:gd name="T11" fmla="*/ 336 h 954"/>
                <a:gd name="T12" fmla="*/ 188 w 662"/>
                <a:gd name="T13" fmla="*/ 385 h 954"/>
                <a:gd name="T14" fmla="*/ 224 w 662"/>
                <a:gd name="T15" fmla="*/ 435 h 954"/>
                <a:gd name="T16" fmla="*/ 258 w 662"/>
                <a:gd name="T17" fmla="*/ 484 h 954"/>
                <a:gd name="T18" fmla="*/ 293 w 662"/>
                <a:gd name="T19" fmla="*/ 535 h 954"/>
                <a:gd name="T20" fmla="*/ 326 w 662"/>
                <a:gd name="T21" fmla="*/ 586 h 954"/>
                <a:gd name="T22" fmla="*/ 359 w 662"/>
                <a:gd name="T23" fmla="*/ 637 h 954"/>
                <a:gd name="T24" fmla="*/ 394 w 662"/>
                <a:gd name="T25" fmla="*/ 688 h 954"/>
                <a:gd name="T26" fmla="*/ 427 w 662"/>
                <a:gd name="T27" fmla="*/ 740 h 954"/>
                <a:gd name="T28" fmla="*/ 462 w 662"/>
                <a:gd name="T29" fmla="*/ 792 h 954"/>
                <a:gd name="T30" fmla="*/ 496 w 662"/>
                <a:gd name="T31" fmla="*/ 842 h 954"/>
                <a:gd name="T32" fmla="*/ 530 w 662"/>
                <a:gd name="T33" fmla="*/ 893 h 954"/>
                <a:gd name="T34" fmla="*/ 566 w 662"/>
                <a:gd name="T35" fmla="*/ 944 h 954"/>
                <a:gd name="T36" fmla="*/ 569 w 662"/>
                <a:gd name="T37" fmla="*/ 948 h 954"/>
                <a:gd name="T38" fmla="*/ 574 w 662"/>
                <a:gd name="T39" fmla="*/ 951 h 954"/>
                <a:gd name="T40" fmla="*/ 578 w 662"/>
                <a:gd name="T41" fmla="*/ 953 h 954"/>
                <a:gd name="T42" fmla="*/ 584 w 662"/>
                <a:gd name="T43" fmla="*/ 954 h 954"/>
                <a:gd name="T44" fmla="*/ 595 w 662"/>
                <a:gd name="T45" fmla="*/ 953 h 954"/>
                <a:gd name="T46" fmla="*/ 608 w 662"/>
                <a:gd name="T47" fmla="*/ 950 h 954"/>
                <a:gd name="T48" fmla="*/ 622 w 662"/>
                <a:gd name="T49" fmla="*/ 945 h 954"/>
                <a:gd name="T50" fmla="*/ 635 w 662"/>
                <a:gd name="T51" fmla="*/ 941 h 954"/>
                <a:gd name="T52" fmla="*/ 648 w 662"/>
                <a:gd name="T53" fmla="*/ 936 h 954"/>
                <a:gd name="T54" fmla="*/ 661 w 662"/>
                <a:gd name="T55" fmla="*/ 934 h 954"/>
                <a:gd name="T56" fmla="*/ 662 w 662"/>
                <a:gd name="T57" fmla="*/ 875 h 954"/>
                <a:gd name="T58" fmla="*/ 661 w 662"/>
                <a:gd name="T59" fmla="*/ 816 h 954"/>
                <a:gd name="T60" fmla="*/ 658 w 662"/>
                <a:gd name="T61" fmla="*/ 757 h 954"/>
                <a:gd name="T62" fmla="*/ 654 w 662"/>
                <a:gd name="T63" fmla="*/ 698 h 954"/>
                <a:gd name="T64" fmla="*/ 647 w 662"/>
                <a:gd name="T65" fmla="*/ 639 h 954"/>
                <a:gd name="T66" fmla="*/ 638 w 662"/>
                <a:gd name="T67" fmla="*/ 580 h 954"/>
                <a:gd name="T68" fmla="*/ 628 w 662"/>
                <a:gd name="T69" fmla="*/ 522 h 954"/>
                <a:gd name="T70" fmla="*/ 615 w 662"/>
                <a:gd name="T71" fmla="*/ 463 h 954"/>
                <a:gd name="T72" fmla="*/ 608 w 662"/>
                <a:gd name="T73" fmla="*/ 434 h 954"/>
                <a:gd name="T74" fmla="*/ 600 w 662"/>
                <a:gd name="T75" fmla="*/ 405 h 954"/>
                <a:gd name="T76" fmla="*/ 592 w 662"/>
                <a:gd name="T77" fmla="*/ 376 h 954"/>
                <a:gd name="T78" fmla="*/ 583 w 662"/>
                <a:gd name="T79" fmla="*/ 347 h 954"/>
                <a:gd name="T80" fmla="*/ 573 w 662"/>
                <a:gd name="T81" fmla="*/ 318 h 954"/>
                <a:gd name="T82" fmla="*/ 563 w 662"/>
                <a:gd name="T83" fmla="*/ 289 h 954"/>
                <a:gd name="T84" fmla="*/ 552 w 662"/>
                <a:gd name="T85" fmla="*/ 260 h 954"/>
                <a:gd name="T86" fmla="*/ 540 w 662"/>
                <a:gd name="T87" fmla="*/ 231 h 954"/>
                <a:gd name="T88" fmla="*/ 528 w 662"/>
                <a:gd name="T89" fmla="*/ 202 h 954"/>
                <a:gd name="T90" fmla="*/ 515 w 662"/>
                <a:gd name="T91" fmla="*/ 173 h 954"/>
                <a:gd name="T92" fmla="*/ 502 w 662"/>
                <a:gd name="T93" fmla="*/ 144 h 954"/>
                <a:gd name="T94" fmla="*/ 487 w 662"/>
                <a:gd name="T95" fmla="*/ 115 h 954"/>
                <a:gd name="T96" fmla="*/ 472 w 662"/>
                <a:gd name="T97" fmla="*/ 86 h 954"/>
                <a:gd name="T98" fmla="*/ 456 w 662"/>
                <a:gd name="T99" fmla="*/ 58 h 954"/>
                <a:gd name="T100" fmla="*/ 440 w 662"/>
                <a:gd name="T101" fmla="*/ 29 h 954"/>
                <a:gd name="T102" fmla="*/ 423 w 662"/>
                <a:gd name="T10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2" h="954">
                  <a:moveTo>
                    <a:pt x="423" y="0"/>
                  </a:moveTo>
                  <a:lnTo>
                    <a:pt x="0" y="149"/>
                  </a:lnTo>
                  <a:lnTo>
                    <a:pt x="39" y="194"/>
                  </a:lnTo>
                  <a:lnTo>
                    <a:pt x="78" y="240"/>
                  </a:lnTo>
                  <a:lnTo>
                    <a:pt x="116" y="288"/>
                  </a:lnTo>
                  <a:lnTo>
                    <a:pt x="153" y="336"/>
                  </a:lnTo>
                  <a:lnTo>
                    <a:pt x="188" y="385"/>
                  </a:lnTo>
                  <a:lnTo>
                    <a:pt x="224" y="435"/>
                  </a:lnTo>
                  <a:lnTo>
                    <a:pt x="258" y="484"/>
                  </a:lnTo>
                  <a:lnTo>
                    <a:pt x="293" y="535"/>
                  </a:lnTo>
                  <a:lnTo>
                    <a:pt x="326" y="586"/>
                  </a:lnTo>
                  <a:lnTo>
                    <a:pt x="359" y="637"/>
                  </a:lnTo>
                  <a:lnTo>
                    <a:pt x="394" y="688"/>
                  </a:lnTo>
                  <a:lnTo>
                    <a:pt x="427" y="740"/>
                  </a:lnTo>
                  <a:lnTo>
                    <a:pt x="462" y="792"/>
                  </a:lnTo>
                  <a:lnTo>
                    <a:pt x="496" y="842"/>
                  </a:lnTo>
                  <a:lnTo>
                    <a:pt x="530" y="893"/>
                  </a:lnTo>
                  <a:lnTo>
                    <a:pt x="566" y="944"/>
                  </a:lnTo>
                  <a:lnTo>
                    <a:pt x="569" y="948"/>
                  </a:lnTo>
                  <a:lnTo>
                    <a:pt x="574" y="951"/>
                  </a:lnTo>
                  <a:lnTo>
                    <a:pt x="578" y="953"/>
                  </a:lnTo>
                  <a:lnTo>
                    <a:pt x="584" y="954"/>
                  </a:lnTo>
                  <a:lnTo>
                    <a:pt x="595" y="953"/>
                  </a:lnTo>
                  <a:lnTo>
                    <a:pt x="608" y="950"/>
                  </a:lnTo>
                  <a:lnTo>
                    <a:pt x="622" y="945"/>
                  </a:lnTo>
                  <a:lnTo>
                    <a:pt x="635" y="941"/>
                  </a:lnTo>
                  <a:lnTo>
                    <a:pt x="648" y="936"/>
                  </a:lnTo>
                  <a:lnTo>
                    <a:pt x="661" y="934"/>
                  </a:lnTo>
                  <a:lnTo>
                    <a:pt x="662" y="875"/>
                  </a:lnTo>
                  <a:lnTo>
                    <a:pt x="661" y="816"/>
                  </a:lnTo>
                  <a:lnTo>
                    <a:pt x="658" y="757"/>
                  </a:lnTo>
                  <a:lnTo>
                    <a:pt x="654" y="698"/>
                  </a:lnTo>
                  <a:lnTo>
                    <a:pt x="647" y="639"/>
                  </a:lnTo>
                  <a:lnTo>
                    <a:pt x="638" y="580"/>
                  </a:lnTo>
                  <a:lnTo>
                    <a:pt x="628" y="522"/>
                  </a:lnTo>
                  <a:lnTo>
                    <a:pt x="615" y="463"/>
                  </a:lnTo>
                  <a:lnTo>
                    <a:pt x="608" y="434"/>
                  </a:lnTo>
                  <a:lnTo>
                    <a:pt x="600" y="405"/>
                  </a:lnTo>
                  <a:lnTo>
                    <a:pt x="592" y="376"/>
                  </a:lnTo>
                  <a:lnTo>
                    <a:pt x="583" y="347"/>
                  </a:lnTo>
                  <a:lnTo>
                    <a:pt x="573" y="318"/>
                  </a:lnTo>
                  <a:lnTo>
                    <a:pt x="563" y="289"/>
                  </a:lnTo>
                  <a:lnTo>
                    <a:pt x="552" y="260"/>
                  </a:lnTo>
                  <a:lnTo>
                    <a:pt x="540" y="231"/>
                  </a:lnTo>
                  <a:lnTo>
                    <a:pt x="528" y="202"/>
                  </a:lnTo>
                  <a:lnTo>
                    <a:pt x="515" y="173"/>
                  </a:lnTo>
                  <a:lnTo>
                    <a:pt x="502" y="144"/>
                  </a:lnTo>
                  <a:lnTo>
                    <a:pt x="487" y="115"/>
                  </a:lnTo>
                  <a:lnTo>
                    <a:pt x="472" y="86"/>
                  </a:lnTo>
                  <a:lnTo>
                    <a:pt x="456" y="58"/>
                  </a:lnTo>
                  <a:lnTo>
                    <a:pt x="440" y="29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3" name="Freeform 50"/>
            <p:cNvSpPr>
              <a:spLocks/>
            </p:cNvSpPr>
            <p:nvPr/>
          </p:nvSpPr>
          <p:spPr bwMode="auto">
            <a:xfrm>
              <a:off x="975" y="2772"/>
              <a:ext cx="23" cy="52"/>
            </a:xfrm>
            <a:custGeom>
              <a:avLst/>
              <a:gdLst>
                <a:gd name="T0" fmla="*/ 172 w 210"/>
                <a:gd name="T1" fmla="*/ 48 h 473"/>
                <a:gd name="T2" fmla="*/ 177 w 210"/>
                <a:gd name="T3" fmla="*/ 102 h 473"/>
                <a:gd name="T4" fmla="*/ 182 w 210"/>
                <a:gd name="T5" fmla="*/ 154 h 473"/>
                <a:gd name="T6" fmla="*/ 187 w 210"/>
                <a:gd name="T7" fmla="*/ 208 h 473"/>
                <a:gd name="T8" fmla="*/ 191 w 210"/>
                <a:gd name="T9" fmla="*/ 261 h 473"/>
                <a:gd name="T10" fmla="*/ 196 w 210"/>
                <a:gd name="T11" fmla="*/ 313 h 473"/>
                <a:gd name="T12" fmla="*/ 201 w 210"/>
                <a:gd name="T13" fmla="*/ 367 h 473"/>
                <a:gd name="T14" fmla="*/ 206 w 210"/>
                <a:gd name="T15" fmla="*/ 419 h 473"/>
                <a:gd name="T16" fmla="*/ 210 w 210"/>
                <a:gd name="T17" fmla="*/ 473 h 473"/>
                <a:gd name="T18" fmla="*/ 0 w 210"/>
                <a:gd name="T19" fmla="*/ 376 h 473"/>
                <a:gd name="T20" fmla="*/ 58 w 210"/>
                <a:gd name="T21" fmla="*/ 0 h 473"/>
                <a:gd name="T22" fmla="*/ 172 w 210"/>
                <a:gd name="T23" fmla="*/ 4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473">
                  <a:moveTo>
                    <a:pt x="172" y="48"/>
                  </a:moveTo>
                  <a:lnTo>
                    <a:pt x="177" y="102"/>
                  </a:lnTo>
                  <a:lnTo>
                    <a:pt x="182" y="154"/>
                  </a:lnTo>
                  <a:lnTo>
                    <a:pt x="187" y="208"/>
                  </a:lnTo>
                  <a:lnTo>
                    <a:pt x="191" y="261"/>
                  </a:lnTo>
                  <a:lnTo>
                    <a:pt x="196" y="313"/>
                  </a:lnTo>
                  <a:lnTo>
                    <a:pt x="201" y="367"/>
                  </a:lnTo>
                  <a:lnTo>
                    <a:pt x="206" y="419"/>
                  </a:lnTo>
                  <a:lnTo>
                    <a:pt x="210" y="473"/>
                  </a:lnTo>
                  <a:lnTo>
                    <a:pt x="0" y="376"/>
                  </a:lnTo>
                  <a:lnTo>
                    <a:pt x="58" y="0"/>
                  </a:lnTo>
                  <a:lnTo>
                    <a:pt x="172" y="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4" name="Freeform 51"/>
            <p:cNvSpPr>
              <a:spLocks/>
            </p:cNvSpPr>
            <p:nvPr/>
          </p:nvSpPr>
          <p:spPr bwMode="auto">
            <a:xfrm>
              <a:off x="943" y="1704"/>
              <a:ext cx="52" cy="157"/>
            </a:xfrm>
            <a:custGeom>
              <a:avLst/>
              <a:gdLst>
                <a:gd name="T0" fmla="*/ 472 w 473"/>
                <a:gd name="T1" fmla="*/ 7 h 1407"/>
                <a:gd name="T2" fmla="*/ 327 w 473"/>
                <a:gd name="T3" fmla="*/ 1175 h 1407"/>
                <a:gd name="T4" fmla="*/ 0 w 473"/>
                <a:gd name="T5" fmla="*/ 1407 h 1407"/>
                <a:gd name="T6" fmla="*/ 310 w 473"/>
                <a:gd name="T7" fmla="*/ 14 h 1407"/>
                <a:gd name="T8" fmla="*/ 317 w 473"/>
                <a:gd name="T9" fmla="*/ 13 h 1407"/>
                <a:gd name="T10" fmla="*/ 337 w 473"/>
                <a:gd name="T11" fmla="*/ 11 h 1407"/>
                <a:gd name="T12" fmla="*/ 363 w 473"/>
                <a:gd name="T13" fmla="*/ 8 h 1407"/>
                <a:gd name="T14" fmla="*/ 395 w 473"/>
                <a:gd name="T15" fmla="*/ 4 h 1407"/>
                <a:gd name="T16" fmla="*/ 425 w 473"/>
                <a:gd name="T17" fmla="*/ 1 h 1407"/>
                <a:gd name="T18" fmla="*/ 451 w 473"/>
                <a:gd name="T19" fmla="*/ 0 h 1407"/>
                <a:gd name="T20" fmla="*/ 461 w 473"/>
                <a:gd name="T21" fmla="*/ 1 h 1407"/>
                <a:gd name="T22" fmla="*/ 468 w 473"/>
                <a:gd name="T23" fmla="*/ 1 h 1407"/>
                <a:gd name="T24" fmla="*/ 471 w 473"/>
                <a:gd name="T25" fmla="*/ 2 h 1407"/>
                <a:gd name="T26" fmla="*/ 472 w 473"/>
                <a:gd name="T27" fmla="*/ 3 h 1407"/>
                <a:gd name="T28" fmla="*/ 473 w 473"/>
                <a:gd name="T29" fmla="*/ 4 h 1407"/>
                <a:gd name="T30" fmla="*/ 472 w 473"/>
                <a:gd name="T31" fmla="*/ 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3" h="1407">
                  <a:moveTo>
                    <a:pt x="472" y="7"/>
                  </a:moveTo>
                  <a:lnTo>
                    <a:pt x="327" y="1175"/>
                  </a:lnTo>
                  <a:lnTo>
                    <a:pt x="0" y="1407"/>
                  </a:lnTo>
                  <a:lnTo>
                    <a:pt x="310" y="14"/>
                  </a:lnTo>
                  <a:lnTo>
                    <a:pt x="317" y="13"/>
                  </a:lnTo>
                  <a:lnTo>
                    <a:pt x="337" y="11"/>
                  </a:lnTo>
                  <a:lnTo>
                    <a:pt x="363" y="8"/>
                  </a:lnTo>
                  <a:lnTo>
                    <a:pt x="395" y="4"/>
                  </a:lnTo>
                  <a:lnTo>
                    <a:pt x="425" y="1"/>
                  </a:lnTo>
                  <a:lnTo>
                    <a:pt x="451" y="0"/>
                  </a:lnTo>
                  <a:lnTo>
                    <a:pt x="461" y="1"/>
                  </a:lnTo>
                  <a:lnTo>
                    <a:pt x="468" y="1"/>
                  </a:lnTo>
                  <a:lnTo>
                    <a:pt x="471" y="2"/>
                  </a:lnTo>
                  <a:lnTo>
                    <a:pt x="472" y="3"/>
                  </a:lnTo>
                  <a:lnTo>
                    <a:pt x="473" y="4"/>
                  </a:lnTo>
                  <a:lnTo>
                    <a:pt x="472" y="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5" name="Freeform 52"/>
            <p:cNvSpPr>
              <a:spLocks/>
            </p:cNvSpPr>
            <p:nvPr/>
          </p:nvSpPr>
          <p:spPr bwMode="auto">
            <a:xfrm>
              <a:off x="1011" y="1705"/>
              <a:ext cx="35" cy="34"/>
            </a:xfrm>
            <a:custGeom>
              <a:avLst/>
              <a:gdLst>
                <a:gd name="T0" fmla="*/ 52 w 313"/>
                <a:gd name="T1" fmla="*/ 0 h 301"/>
                <a:gd name="T2" fmla="*/ 0 w 313"/>
                <a:gd name="T3" fmla="*/ 227 h 301"/>
                <a:gd name="T4" fmla="*/ 220 w 313"/>
                <a:gd name="T5" fmla="*/ 301 h 301"/>
                <a:gd name="T6" fmla="*/ 313 w 313"/>
                <a:gd name="T7" fmla="*/ 25 h 301"/>
                <a:gd name="T8" fmla="*/ 302 w 313"/>
                <a:gd name="T9" fmla="*/ 24 h 301"/>
                <a:gd name="T10" fmla="*/ 273 w 313"/>
                <a:gd name="T11" fmla="*/ 21 h 301"/>
                <a:gd name="T12" fmla="*/ 231 w 313"/>
                <a:gd name="T13" fmla="*/ 16 h 301"/>
                <a:gd name="T14" fmla="*/ 183 w 313"/>
                <a:gd name="T15" fmla="*/ 11 h 301"/>
                <a:gd name="T16" fmla="*/ 134 w 313"/>
                <a:gd name="T17" fmla="*/ 6 h 301"/>
                <a:gd name="T18" fmla="*/ 93 w 313"/>
                <a:gd name="T19" fmla="*/ 2 h 301"/>
                <a:gd name="T20" fmla="*/ 63 w 313"/>
                <a:gd name="T21" fmla="*/ 0 h 301"/>
                <a:gd name="T22" fmla="*/ 52 w 313"/>
                <a:gd name="T2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301">
                  <a:moveTo>
                    <a:pt x="52" y="0"/>
                  </a:moveTo>
                  <a:lnTo>
                    <a:pt x="0" y="227"/>
                  </a:lnTo>
                  <a:lnTo>
                    <a:pt x="220" y="301"/>
                  </a:lnTo>
                  <a:lnTo>
                    <a:pt x="313" y="25"/>
                  </a:lnTo>
                  <a:lnTo>
                    <a:pt x="302" y="24"/>
                  </a:lnTo>
                  <a:lnTo>
                    <a:pt x="273" y="21"/>
                  </a:lnTo>
                  <a:lnTo>
                    <a:pt x="231" y="16"/>
                  </a:lnTo>
                  <a:lnTo>
                    <a:pt x="183" y="11"/>
                  </a:lnTo>
                  <a:lnTo>
                    <a:pt x="134" y="6"/>
                  </a:lnTo>
                  <a:lnTo>
                    <a:pt x="93" y="2"/>
                  </a:lnTo>
                  <a:lnTo>
                    <a:pt x="63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6" name="Freeform 53"/>
            <p:cNvSpPr>
              <a:spLocks/>
            </p:cNvSpPr>
            <p:nvPr/>
          </p:nvSpPr>
          <p:spPr bwMode="auto">
            <a:xfrm>
              <a:off x="1045" y="1711"/>
              <a:ext cx="31" cy="39"/>
            </a:xfrm>
            <a:custGeom>
              <a:avLst/>
              <a:gdLst>
                <a:gd name="T0" fmla="*/ 81 w 284"/>
                <a:gd name="T1" fmla="*/ 0 h 352"/>
                <a:gd name="T2" fmla="*/ 284 w 284"/>
                <a:gd name="T3" fmla="*/ 155 h 352"/>
                <a:gd name="T4" fmla="*/ 210 w 284"/>
                <a:gd name="T5" fmla="*/ 352 h 352"/>
                <a:gd name="T6" fmla="*/ 0 w 284"/>
                <a:gd name="T7" fmla="*/ 280 h 352"/>
                <a:gd name="T8" fmla="*/ 3 w 284"/>
                <a:gd name="T9" fmla="*/ 268 h 352"/>
                <a:gd name="T10" fmla="*/ 13 w 284"/>
                <a:gd name="T11" fmla="*/ 235 h 352"/>
                <a:gd name="T12" fmla="*/ 28 w 284"/>
                <a:gd name="T13" fmla="*/ 190 h 352"/>
                <a:gd name="T14" fmla="*/ 43 w 284"/>
                <a:gd name="T15" fmla="*/ 139 h 352"/>
                <a:gd name="T16" fmla="*/ 59 w 284"/>
                <a:gd name="T17" fmla="*/ 87 h 352"/>
                <a:gd name="T18" fmla="*/ 72 w 284"/>
                <a:gd name="T19" fmla="*/ 43 h 352"/>
                <a:gd name="T20" fmla="*/ 77 w 284"/>
                <a:gd name="T21" fmla="*/ 25 h 352"/>
                <a:gd name="T22" fmla="*/ 80 w 284"/>
                <a:gd name="T23" fmla="*/ 12 h 352"/>
                <a:gd name="T24" fmla="*/ 82 w 284"/>
                <a:gd name="T25" fmla="*/ 3 h 352"/>
                <a:gd name="T26" fmla="*/ 81 w 284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352">
                  <a:moveTo>
                    <a:pt x="81" y="0"/>
                  </a:moveTo>
                  <a:lnTo>
                    <a:pt x="284" y="155"/>
                  </a:lnTo>
                  <a:lnTo>
                    <a:pt x="210" y="352"/>
                  </a:lnTo>
                  <a:lnTo>
                    <a:pt x="0" y="280"/>
                  </a:lnTo>
                  <a:lnTo>
                    <a:pt x="3" y="268"/>
                  </a:lnTo>
                  <a:lnTo>
                    <a:pt x="13" y="235"/>
                  </a:lnTo>
                  <a:lnTo>
                    <a:pt x="28" y="190"/>
                  </a:lnTo>
                  <a:lnTo>
                    <a:pt x="43" y="139"/>
                  </a:lnTo>
                  <a:lnTo>
                    <a:pt x="59" y="87"/>
                  </a:lnTo>
                  <a:lnTo>
                    <a:pt x="72" y="43"/>
                  </a:lnTo>
                  <a:lnTo>
                    <a:pt x="77" y="25"/>
                  </a:lnTo>
                  <a:lnTo>
                    <a:pt x="80" y="12"/>
                  </a:lnTo>
                  <a:lnTo>
                    <a:pt x="82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7" name="Freeform 54"/>
            <p:cNvSpPr>
              <a:spLocks/>
            </p:cNvSpPr>
            <p:nvPr/>
          </p:nvSpPr>
          <p:spPr bwMode="auto">
            <a:xfrm>
              <a:off x="1075" y="1731"/>
              <a:ext cx="21" cy="33"/>
            </a:xfrm>
            <a:custGeom>
              <a:avLst/>
              <a:gdLst>
                <a:gd name="T0" fmla="*/ 51 w 189"/>
                <a:gd name="T1" fmla="*/ 0 h 301"/>
                <a:gd name="T2" fmla="*/ 0 w 189"/>
                <a:gd name="T3" fmla="*/ 220 h 301"/>
                <a:gd name="T4" fmla="*/ 189 w 189"/>
                <a:gd name="T5" fmla="*/ 301 h 301"/>
                <a:gd name="T6" fmla="*/ 183 w 189"/>
                <a:gd name="T7" fmla="*/ 288 h 301"/>
                <a:gd name="T8" fmla="*/ 167 w 189"/>
                <a:gd name="T9" fmla="*/ 254 h 301"/>
                <a:gd name="T10" fmla="*/ 146 w 189"/>
                <a:gd name="T11" fmla="*/ 207 h 301"/>
                <a:gd name="T12" fmla="*/ 122 w 189"/>
                <a:gd name="T13" fmla="*/ 151 h 301"/>
                <a:gd name="T14" fmla="*/ 96 w 189"/>
                <a:gd name="T15" fmla="*/ 96 h 301"/>
                <a:gd name="T16" fmla="*/ 74 w 189"/>
                <a:gd name="T17" fmla="*/ 47 h 301"/>
                <a:gd name="T18" fmla="*/ 59 w 189"/>
                <a:gd name="T19" fmla="*/ 14 h 301"/>
                <a:gd name="T20" fmla="*/ 51 w 189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301">
                  <a:moveTo>
                    <a:pt x="51" y="0"/>
                  </a:moveTo>
                  <a:lnTo>
                    <a:pt x="0" y="220"/>
                  </a:lnTo>
                  <a:lnTo>
                    <a:pt x="189" y="301"/>
                  </a:lnTo>
                  <a:lnTo>
                    <a:pt x="183" y="288"/>
                  </a:lnTo>
                  <a:lnTo>
                    <a:pt x="167" y="254"/>
                  </a:lnTo>
                  <a:lnTo>
                    <a:pt x="146" y="207"/>
                  </a:lnTo>
                  <a:lnTo>
                    <a:pt x="122" y="151"/>
                  </a:lnTo>
                  <a:lnTo>
                    <a:pt x="96" y="96"/>
                  </a:lnTo>
                  <a:lnTo>
                    <a:pt x="74" y="47"/>
                  </a:lnTo>
                  <a:lnTo>
                    <a:pt x="59" y="1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8" name="Freeform 55"/>
            <p:cNvSpPr>
              <a:spLocks/>
            </p:cNvSpPr>
            <p:nvPr/>
          </p:nvSpPr>
          <p:spPr bwMode="auto">
            <a:xfrm>
              <a:off x="1066" y="1763"/>
              <a:ext cx="32" cy="40"/>
            </a:xfrm>
            <a:custGeom>
              <a:avLst/>
              <a:gdLst>
                <a:gd name="T0" fmla="*/ 288 w 288"/>
                <a:gd name="T1" fmla="*/ 53 h 353"/>
                <a:gd name="T2" fmla="*/ 69 w 288"/>
                <a:gd name="T3" fmla="*/ 0 h 353"/>
                <a:gd name="T4" fmla="*/ 0 w 288"/>
                <a:gd name="T5" fmla="*/ 353 h 353"/>
                <a:gd name="T6" fmla="*/ 279 w 288"/>
                <a:gd name="T7" fmla="*/ 267 h 353"/>
                <a:gd name="T8" fmla="*/ 288 w 288"/>
                <a:gd name="T9" fmla="*/ 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353">
                  <a:moveTo>
                    <a:pt x="288" y="53"/>
                  </a:moveTo>
                  <a:lnTo>
                    <a:pt x="69" y="0"/>
                  </a:lnTo>
                  <a:lnTo>
                    <a:pt x="0" y="353"/>
                  </a:lnTo>
                  <a:lnTo>
                    <a:pt x="279" y="267"/>
                  </a:lnTo>
                  <a:lnTo>
                    <a:pt x="288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59" name="Freeform 56"/>
            <p:cNvSpPr>
              <a:spLocks/>
            </p:cNvSpPr>
            <p:nvPr/>
          </p:nvSpPr>
          <p:spPr bwMode="auto">
            <a:xfrm>
              <a:off x="1033" y="1751"/>
              <a:ext cx="30" cy="42"/>
            </a:xfrm>
            <a:custGeom>
              <a:avLst/>
              <a:gdLst>
                <a:gd name="T0" fmla="*/ 266 w 266"/>
                <a:gd name="T1" fmla="*/ 77 h 378"/>
                <a:gd name="T2" fmla="*/ 85 w 266"/>
                <a:gd name="T3" fmla="*/ 0 h 378"/>
                <a:gd name="T4" fmla="*/ 0 w 266"/>
                <a:gd name="T5" fmla="*/ 309 h 378"/>
                <a:gd name="T6" fmla="*/ 210 w 266"/>
                <a:gd name="T7" fmla="*/ 378 h 378"/>
                <a:gd name="T8" fmla="*/ 266 w 266"/>
                <a:gd name="T9" fmla="*/ 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78">
                  <a:moveTo>
                    <a:pt x="266" y="77"/>
                  </a:moveTo>
                  <a:lnTo>
                    <a:pt x="85" y="0"/>
                  </a:lnTo>
                  <a:lnTo>
                    <a:pt x="0" y="309"/>
                  </a:lnTo>
                  <a:lnTo>
                    <a:pt x="210" y="378"/>
                  </a:lnTo>
                  <a:lnTo>
                    <a:pt x="266" y="7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0" name="Freeform 57"/>
            <p:cNvSpPr>
              <a:spLocks/>
            </p:cNvSpPr>
            <p:nvPr/>
          </p:nvSpPr>
          <p:spPr bwMode="auto">
            <a:xfrm>
              <a:off x="1003" y="1738"/>
              <a:ext cx="28" cy="44"/>
            </a:xfrm>
            <a:custGeom>
              <a:avLst/>
              <a:gdLst>
                <a:gd name="T0" fmla="*/ 258 w 258"/>
                <a:gd name="T1" fmla="*/ 69 h 395"/>
                <a:gd name="T2" fmla="*/ 43 w 258"/>
                <a:gd name="T3" fmla="*/ 0 h 395"/>
                <a:gd name="T4" fmla="*/ 0 w 258"/>
                <a:gd name="T5" fmla="*/ 331 h 395"/>
                <a:gd name="T6" fmla="*/ 198 w 258"/>
                <a:gd name="T7" fmla="*/ 395 h 395"/>
                <a:gd name="T8" fmla="*/ 200 w 258"/>
                <a:gd name="T9" fmla="*/ 381 h 395"/>
                <a:gd name="T10" fmla="*/ 207 w 258"/>
                <a:gd name="T11" fmla="*/ 343 h 395"/>
                <a:gd name="T12" fmla="*/ 217 w 258"/>
                <a:gd name="T13" fmla="*/ 290 h 395"/>
                <a:gd name="T14" fmla="*/ 228 w 258"/>
                <a:gd name="T15" fmla="*/ 230 h 395"/>
                <a:gd name="T16" fmla="*/ 239 w 258"/>
                <a:gd name="T17" fmla="*/ 170 h 395"/>
                <a:gd name="T18" fmla="*/ 248 w 258"/>
                <a:gd name="T19" fmla="*/ 118 h 395"/>
                <a:gd name="T20" fmla="*/ 255 w 258"/>
                <a:gd name="T21" fmla="*/ 81 h 395"/>
                <a:gd name="T22" fmla="*/ 258 w 258"/>
                <a:gd name="T23" fmla="*/ 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395">
                  <a:moveTo>
                    <a:pt x="258" y="69"/>
                  </a:moveTo>
                  <a:lnTo>
                    <a:pt x="43" y="0"/>
                  </a:lnTo>
                  <a:lnTo>
                    <a:pt x="0" y="331"/>
                  </a:lnTo>
                  <a:lnTo>
                    <a:pt x="198" y="395"/>
                  </a:lnTo>
                  <a:lnTo>
                    <a:pt x="200" y="381"/>
                  </a:lnTo>
                  <a:lnTo>
                    <a:pt x="207" y="343"/>
                  </a:lnTo>
                  <a:lnTo>
                    <a:pt x="217" y="290"/>
                  </a:lnTo>
                  <a:lnTo>
                    <a:pt x="228" y="230"/>
                  </a:lnTo>
                  <a:lnTo>
                    <a:pt x="239" y="170"/>
                  </a:lnTo>
                  <a:lnTo>
                    <a:pt x="248" y="118"/>
                  </a:lnTo>
                  <a:lnTo>
                    <a:pt x="255" y="81"/>
                  </a:lnTo>
                  <a:lnTo>
                    <a:pt x="258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1" name="Freeform 58"/>
            <p:cNvSpPr>
              <a:spLocks/>
            </p:cNvSpPr>
            <p:nvPr/>
          </p:nvSpPr>
          <p:spPr bwMode="auto">
            <a:xfrm>
              <a:off x="1029" y="1794"/>
              <a:ext cx="25" cy="24"/>
            </a:xfrm>
            <a:custGeom>
              <a:avLst/>
              <a:gdLst>
                <a:gd name="T0" fmla="*/ 232 w 232"/>
                <a:gd name="T1" fmla="*/ 34 h 210"/>
                <a:gd name="T2" fmla="*/ 17 w 232"/>
                <a:gd name="T3" fmla="*/ 0 h 210"/>
                <a:gd name="T4" fmla="*/ 0 w 232"/>
                <a:gd name="T5" fmla="*/ 210 h 210"/>
                <a:gd name="T6" fmla="*/ 223 w 232"/>
                <a:gd name="T7" fmla="*/ 142 h 210"/>
                <a:gd name="T8" fmla="*/ 225 w 232"/>
                <a:gd name="T9" fmla="*/ 124 h 210"/>
                <a:gd name="T10" fmla="*/ 227 w 232"/>
                <a:gd name="T11" fmla="*/ 86 h 210"/>
                <a:gd name="T12" fmla="*/ 231 w 232"/>
                <a:gd name="T13" fmla="*/ 49 h 210"/>
                <a:gd name="T14" fmla="*/ 232 w 232"/>
                <a:gd name="T15" fmla="*/ 3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210">
                  <a:moveTo>
                    <a:pt x="232" y="34"/>
                  </a:moveTo>
                  <a:lnTo>
                    <a:pt x="17" y="0"/>
                  </a:lnTo>
                  <a:lnTo>
                    <a:pt x="0" y="210"/>
                  </a:lnTo>
                  <a:lnTo>
                    <a:pt x="223" y="142"/>
                  </a:lnTo>
                  <a:lnTo>
                    <a:pt x="225" y="124"/>
                  </a:lnTo>
                  <a:lnTo>
                    <a:pt x="227" y="86"/>
                  </a:lnTo>
                  <a:lnTo>
                    <a:pt x="231" y="49"/>
                  </a:lnTo>
                  <a:lnTo>
                    <a:pt x="232" y="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2" name="Freeform 59"/>
            <p:cNvSpPr>
              <a:spLocks/>
            </p:cNvSpPr>
            <p:nvPr/>
          </p:nvSpPr>
          <p:spPr bwMode="auto">
            <a:xfrm>
              <a:off x="997" y="1784"/>
              <a:ext cx="23" cy="49"/>
            </a:xfrm>
            <a:custGeom>
              <a:avLst/>
              <a:gdLst>
                <a:gd name="T0" fmla="*/ 214 w 214"/>
                <a:gd name="T1" fmla="*/ 13 h 443"/>
                <a:gd name="T2" fmla="*/ 189 w 214"/>
                <a:gd name="T3" fmla="*/ 318 h 443"/>
                <a:gd name="T4" fmla="*/ 0 w 214"/>
                <a:gd name="T5" fmla="*/ 443 h 443"/>
                <a:gd name="T6" fmla="*/ 34 w 214"/>
                <a:gd name="T7" fmla="*/ 0 h 443"/>
                <a:gd name="T8" fmla="*/ 41 w 214"/>
                <a:gd name="T9" fmla="*/ 1 h 443"/>
                <a:gd name="T10" fmla="*/ 61 w 214"/>
                <a:gd name="T11" fmla="*/ 3 h 443"/>
                <a:gd name="T12" fmla="*/ 90 w 214"/>
                <a:gd name="T13" fmla="*/ 6 h 443"/>
                <a:gd name="T14" fmla="*/ 122 w 214"/>
                <a:gd name="T15" fmla="*/ 8 h 443"/>
                <a:gd name="T16" fmla="*/ 155 w 214"/>
                <a:gd name="T17" fmla="*/ 12 h 443"/>
                <a:gd name="T18" fmla="*/ 184 w 214"/>
                <a:gd name="T19" fmla="*/ 13 h 443"/>
                <a:gd name="T20" fmla="*/ 205 w 214"/>
                <a:gd name="T21" fmla="*/ 14 h 443"/>
                <a:gd name="T22" fmla="*/ 214 w 214"/>
                <a:gd name="T23" fmla="*/ 1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443">
                  <a:moveTo>
                    <a:pt x="214" y="13"/>
                  </a:moveTo>
                  <a:lnTo>
                    <a:pt x="189" y="318"/>
                  </a:lnTo>
                  <a:lnTo>
                    <a:pt x="0" y="443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61" y="3"/>
                  </a:lnTo>
                  <a:lnTo>
                    <a:pt x="90" y="6"/>
                  </a:lnTo>
                  <a:lnTo>
                    <a:pt x="122" y="8"/>
                  </a:lnTo>
                  <a:lnTo>
                    <a:pt x="155" y="12"/>
                  </a:lnTo>
                  <a:lnTo>
                    <a:pt x="184" y="13"/>
                  </a:lnTo>
                  <a:lnTo>
                    <a:pt x="205" y="14"/>
                  </a:lnTo>
                  <a:lnTo>
                    <a:pt x="214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3" name="Freeform 60"/>
            <p:cNvSpPr>
              <a:spLocks/>
            </p:cNvSpPr>
            <p:nvPr/>
          </p:nvSpPr>
          <p:spPr bwMode="auto">
            <a:xfrm>
              <a:off x="904" y="1817"/>
              <a:ext cx="160" cy="86"/>
            </a:xfrm>
            <a:custGeom>
              <a:avLst/>
              <a:gdLst>
                <a:gd name="T0" fmla="*/ 1443 w 1443"/>
                <a:gd name="T1" fmla="*/ 0 h 773"/>
                <a:gd name="T2" fmla="*/ 0 w 1443"/>
                <a:gd name="T3" fmla="*/ 773 h 773"/>
                <a:gd name="T4" fmla="*/ 1203 w 1443"/>
                <a:gd name="T5" fmla="*/ 653 h 773"/>
                <a:gd name="T6" fmla="*/ 1203 w 1443"/>
                <a:gd name="T7" fmla="*/ 576 h 773"/>
                <a:gd name="T8" fmla="*/ 1022 w 1443"/>
                <a:gd name="T9" fmla="*/ 412 h 773"/>
                <a:gd name="T10" fmla="*/ 1409 w 1443"/>
                <a:gd name="T11" fmla="*/ 137 h 773"/>
                <a:gd name="T12" fmla="*/ 1413 w 1443"/>
                <a:gd name="T13" fmla="*/ 117 h 773"/>
                <a:gd name="T14" fmla="*/ 1423 w 1443"/>
                <a:gd name="T15" fmla="*/ 72 h 773"/>
                <a:gd name="T16" fmla="*/ 1429 w 1443"/>
                <a:gd name="T17" fmla="*/ 46 h 773"/>
                <a:gd name="T18" fmla="*/ 1435 w 1443"/>
                <a:gd name="T19" fmla="*/ 25 h 773"/>
                <a:gd name="T20" fmla="*/ 1439 w 1443"/>
                <a:gd name="T21" fmla="*/ 9 h 773"/>
                <a:gd name="T22" fmla="*/ 1443 w 1443"/>
                <a:gd name="T23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3" h="773">
                  <a:moveTo>
                    <a:pt x="1443" y="0"/>
                  </a:moveTo>
                  <a:lnTo>
                    <a:pt x="0" y="773"/>
                  </a:lnTo>
                  <a:lnTo>
                    <a:pt x="1203" y="653"/>
                  </a:lnTo>
                  <a:lnTo>
                    <a:pt x="1203" y="576"/>
                  </a:lnTo>
                  <a:lnTo>
                    <a:pt x="1022" y="412"/>
                  </a:lnTo>
                  <a:lnTo>
                    <a:pt x="1409" y="137"/>
                  </a:lnTo>
                  <a:lnTo>
                    <a:pt x="1413" y="117"/>
                  </a:lnTo>
                  <a:lnTo>
                    <a:pt x="1423" y="72"/>
                  </a:lnTo>
                  <a:lnTo>
                    <a:pt x="1429" y="46"/>
                  </a:lnTo>
                  <a:lnTo>
                    <a:pt x="1435" y="25"/>
                  </a:lnTo>
                  <a:lnTo>
                    <a:pt x="1439" y="9"/>
                  </a:lnTo>
                  <a:lnTo>
                    <a:pt x="144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4" name="Freeform 61"/>
            <p:cNvSpPr>
              <a:spLocks/>
            </p:cNvSpPr>
            <p:nvPr/>
          </p:nvSpPr>
          <p:spPr bwMode="auto">
            <a:xfrm>
              <a:off x="901" y="1909"/>
              <a:ext cx="116" cy="75"/>
            </a:xfrm>
            <a:custGeom>
              <a:avLst/>
              <a:gdLst>
                <a:gd name="T0" fmla="*/ 1032 w 1048"/>
                <a:gd name="T1" fmla="*/ 0 h 671"/>
                <a:gd name="T2" fmla="*/ 0 w 1048"/>
                <a:gd name="T3" fmla="*/ 51 h 671"/>
                <a:gd name="T4" fmla="*/ 0 w 1048"/>
                <a:gd name="T5" fmla="*/ 671 h 671"/>
                <a:gd name="T6" fmla="*/ 1048 w 1048"/>
                <a:gd name="T7" fmla="*/ 602 h 671"/>
                <a:gd name="T8" fmla="*/ 1032 w 1048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671">
                  <a:moveTo>
                    <a:pt x="1032" y="0"/>
                  </a:moveTo>
                  <a:lnTo>
                    <a:pt x="0" y="51"/>
                  </a:lnTo>
                  <a:lnTo>
                    <a:pt x="0" y="671"/>
                  </a:lnTo>
                  <a:lnTo>
                    <a:pt x="1048" y="602"/>
                  </a:lnTo>
                  <a:lnTo>
                    <a:pt x="103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5" name="Freeform 62"/>
            <p:cNvSpPr>
              <a:spLocks/>
            </p:cNvSpPr>
            <p:nvPr/>
          </p:nvSpPr>
          <p:spPr bwMode="auto">
            <a:xfrm>
              <a:off x="1473" y="2930"/>
              <a:ext cx="51" cy="48"/>
            </a:xfrm>
            <a:custGeom>
              <a:avLst/>
              <a:gdLst>
                <a:gd name="T0" fmla="*/ 0 w 457"/>
                <a:gd name="T1" fmla="*/ 427 h 427"/>
                <a:gd name="T2" fmla="*/ 0 w 457"/>
                <a:gd name="T3" fmla="*/ 0 h 427"/>
                <a:gd name="T4" fmla="*/ 23 w 457"/>
                <a:gd name="T5" fmla="*/ 0 h 427"/>
                <a:gd name="T6" fmla="*/ 47 w 457"/>
                <a:gd name="T7" fmla="*/ 2 h 427"/>
                <a:gd name="T8" fmla="*/ 70 w 457"/>
                <a:gd name="T9" fmla="*/ 4 h 427"/>
                <a:gd name="T10" fmla="*/ 92 w 457"/>
                <a:gd name="T11" fmla="*/ 9 h 427"/>
                <a:gd name="T12" fmla="*/ 115 w 457"/>
                <a:gd name="T13" fmla="*/ 13 h 427"/>
                <a:gd name="T14" fmla="*/ 136 w 457"/>
                <a:gd name="T15" fmla="*/ 19 h 427"/>
                <a:gd name="T16" fmla="*/ 158 w 457"/>
                <a:gd name="T17" fmla="*/ 25 h 427"/>
                <a:gd name="T18" fmla="*/ 178 w 457"/>
                <a:gd name="T19" fmla="*/ 33 h 427"/>
                <a:gd name="T20" fmla="*/ 198 w 457"/>
                <a:gd name="T21" fmla="*/ 42 h 427"/>
                <a:gd name="T22" fmla="*/ 218 w 457"/>
                <a:gd name="T23" fmla="*/ 51 h 427"/>
                <a:gd name="T24" fmla="*/ 237 w 457"/>
                <a:gd name="T25" fmla="*/ 61 h 427"/>
                <a:gd name="T26" fmla="*/ 256 w 457"/>
                <a:gd name="T27" fmla="*/ 72 h 427"/>
                <a:gd name="T28" fmla="*/ 274 w 457"/>
                <a:gd name="T29" fmla="*/ 84 h 427"/>
                <a:gd name="T30" fmla="*/ 291 w 457"/>
                <a:gd name="T31" fmla="*/ 97 h 427"/>
                <a:gd name="T32" fmla="*/ 308 w 457"/>
                <a:gd name="T33" fmla="*/ 110 h 427"/>
                <a:gd name="T34" fmla="*/ 324 w 457"/>
                <a:gd name="T35" fmla="*/ 125 h 427"/>
                <a:gd name="T36" fmla="*/ 339 w 457"/>
                <a:gd name="T37" fmla="*/ 139 h 427"/>
                <a:gd name="T38" fmla="*/ 354 w 457"/>
                <a:gd name="T39" fmla="*/ 155 h 427"/>
                <a:gd name="T40" fmla="*/ 367 w 457"/>
                <a:gd name="T41" fmla="*/ 171 h 427"/>
                <a:gd name="T42" fmla="*/ 379 w 457"/>
                <a:gd name="T43" fmla="*/ 188 h 427"/>
                <a:gd name="T44" fmla="*/ 391 w 457"/>
                <a:gd name="T45" fmla="*/ 205 h 427"/>
                <a:gd name="T46" fmla="*/ 402 w 457"/>
                <a:gd name="T47" fmla="*/ 224 h 427"/>
                <a:gd name="T48" fmla="*/ 412 w 457"/>
                <a:gd name="T49" fmla="*/ 242 h 427"/>
                <a:gd name="T50" fmla="*/ 421 w 457"/>
                <a:gd name="T51" fmla="*/ 261 h 427"/>
                <a:gd name="T52" fmla="*/ 429 w 457"/>
                <a:gd name="T53" fmla="*/ 279 h 427"/>
                <a:gd name="T54" fmla="*/ 437 w 457"/>
                <a:gd name="T55" fmla="*/ 300 h 427"/>
                <a:gd name="T56" fmla="*/ 443 w 457"/>
                <a:gd name="T57" fmla="*/ 320 h 427"/>
                <a:gd name="T58" fmla="*/ 448 w 457"/>
                <a:gd name="T59" fmla="*/ 341 h 427"/>
                <a:gd name="T60" fmla="*/ 453 w 457"/>
                <a:gd name="T61" fmla="*/ 362 h 427"/>
                <a:gd name="T62" fmla="*/ 455 w 457"/>
                <a:gd name="T63" fmla="*/ 383 h 427"/>
                <a:gd name="T64" fmla="*/ 457 w 457"/>
                <a:gd name="T65" fmla="*/ 405 h 427"/>
                <a:gd name="T66" fmla="*/ 457 w 457"/>
                <a:gd name="T67" fmla="*/ 427 h 427"/>
                <a:gd name="T68" fmla="*/ 0 w 457"/>
                <a:gd name="T6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427">
                  <a:moveTo>
                    <a:pt x="0" y="427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47" y="2"/>
                  </a:lnTo>
                  <a:lnTo>
                    <a:pt x="70" y="4"/>
                  </a:lnTo>
                  <a:lnTo>
                    <a:pt x="92" y="9"/>
                  </a:lnTo>
                  <a:lnTo>
                    <a:pt x="115" y="13"/>
                  </a:lnTo>
                  <a:lnTo>
                    <a:pt x="136" y="19"/>
                  </a:lnTo>
                  <a:lnTo>
                    <a:pt x="158" y="25"/>
                  </a:lnTo>
                  <a:lnTo>
                    <a:pt x="178" y="33"/>
                  </a:lnTo>
                  <a:lnTo>
                    <a:pt x="198" y="42"/>
                  </a:lnTo>
                  <a:lnTo>
                    <a:pt x="218" y="51"/>
                  </a:lnTo>
                  <a:lnTo>
                    <a:pt x="237" y="61"/>
                  </a:lnTo>
                  <a:lnTo>
                    <a:pt x="256" y="72"/>
                  </a:lnTo>
                  <a:lnTo>
                    <a:pt x="274" y="84"/>
                  </a:lnTo>
                  <a:lnTo>
                    <a:pt x="291" y="97"/>
                  </a:lnTo>
                  <a:lnTo>
                    <a:pt x="308" y="110"/>
                  </a:lnTo>
                  <a:lnTo>
                    <a:pt x="324" y="125"/>
                  </a:lnTo>
                  <a:lnTo>
                    <a:pt x="339" y="139"/>
                  </a:lnTo>
                  <a:lnTo>
                    <a:pt x="354" y="155"/>
                  </a:lnTo>
                  <a:lnTo>
                    <a:pt x="367" y="171"/>
                  </a:lnTo>
                  <a:lnTo>
                    <a:pt x="379" y="188"/>
                  </a:lnTo>
                  <a:lnTo>
                    <a:pt x="391" y="205"/>
                  </a:lnTo>
                  <a:lnTo>
                    <a:pt x="402" y="224"/>
                  </a:lnTo>
                  <a:lnTo>
                    <a:pt x="412" y="242"/>
                  </a:lnTo>
                  <a:lnTo>
                    <a:pt x="421" y="261"/>
                  </a:lnTo>
                  <a:lnTo>
                    <a:pt x="429" y="279"/>
                  </a:lnTo>
                  <a:lnTo>
                    <a:pt x="437" y="300"/>
                  </a:lnTo>
                  <a:lnTo>
                    <a:pt x="443" y="320"/>
                  </a:lnTo>
                  <a:lnTo>
                    <a:pt x="448" y="341"/>
                  </a:lnTo>
                  <a:lnTo>
                    <a:pt x="453" y="362"/>
                  </a:lnTo>
                  <a:lnTo>
                    <a:pt x="455" y="383"/>
                  </a:lnTo>
                  <a:lnTo>
                    <a:pt x="457" y="405"/>
                  </a:lnTo>
                  <a:lnTo>
                    <a:pt x="457" y="427"/>
                  </a:lnTo>
                  <a:lnTo>
                    <a:pt x="0" y="4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6" name="Freeform 63"/>
            <p:cNvSpPr>
              <a:spLocks/>
            </p:cNvSpPr>
            <p:nvPr/>
          </p:nvSpPr>
          <p:spPr bwMode="auto">
            <a:xfrm>
              <a:off x="1363" y="2930"/>
              <a:ext cx="51" cy="48"/>
            </a:xfrm>
            <a:custGeom>
              <a:avLst/>
              <a:gdLst>
                <a:gd name="T0" fmla="*/ 457 w 457"/>
                <a:gd name="T1" fmla="*/ 427 h 427"/>
                <a:gd name="T2" fmla="*/ 457 w 457"/>
                <a:gd name="T3" fmla="*/ 0 h 427"/>
                <a:gd name="T4" fmla="*/ 433 w 457"/>
                <a:gd name="T5" fmla="*/ 0 h 427"/>
                <a:gd name="T6" fmla="*/ 410 w 457"/>
                <a:gd name="T7" fmla="*/ 2 h 427"/>
                <a:gd name="T8" fmla="*/ 388 w 457"/>
                <a:gd name="T9" fmla="*/ 4 h 427"/>
                <a:gd name="T10" fmla="*/ 364 w 457"/>
                <a:gd name="T11" fmla="*/ 9 h 427"/>
                <a:gd name="T12" fmla="*/ 342 w 457"/>
                <a:gd name="T13" fmla="*/ 13 h 427"/>
                <a:gd name="T14" fmla="*/ 321 w 457"/>
                <a:gd name="T15" fmla="*/ 19 h 427"/>
                <a:gd name="T16" fmla="*/ 300 w 457"/>
                <a:gd name="T17" fmla="*/ 25 h 427"/>
                <a:gd name="T18" fmla="*/ 279 w 457"/>
                <a:gd name="T19" fmla="*/ 33 h 427"/>
                <a:gd name="T20" fmla="*/ 259 w 457"/>
                <a:gd name="T21" fmla="*/ 42 h 427"/>
                <a:gd name="T22" fmla="*/ 239 w 457"/>
                <a:gd name="T23" fmla="*/ 51 h 427"/>
                <a:gd name="T24" fmla="*/ 220 w 457"/>
                <a:gd name="T25" fmla="*/ 61 h 427"/>
                <a:gd name="T26" fmla="*/ 201 w 457"/>
                <a:gd name="T27" fmla="*/ 72 h 427"/>
                <a:gd name="T28" fmla="*/ 183 w 457"/>
                <a:gd name="T29" fmla="*/ 84 h 427"/>
                <a:gd name="T30" fmla="*/ 167 w 457"/>
                <a:gd name="T31" fmla="*/ 97 h 427"/>
                <a:gd name="T32" fmla="*/ 150 w 457"/>
                <a:gd name="T33" fmla="*/ 110 h 427"/>
                <a:gd name="T34" fmla="*/ 133 w 457"/>
                <a:gd name="T35" fmla="*/ 125 h 427"/>
                <a:gd name="T36" fmla="*/ 119 w 457"/>
                <a:gd name="T37" fmla="*/ 139 h 427"/>
                <a:gd name="T38" fmla="*/ 104 w 457"/>
                <a:gd name="T39" fmla="*/ 155 h 427"/>
                <a:gd name="T40" fmla="*/ 91 w 457"/>
                <a:gd name="T41" fmla="*/ 171 h 427"/>
                <a:gd name="T42" fmla="*/ 78 w 457"/>
                <a:gd name="T43" fmla="*/ 188 h 427"/>
                <a:gd name="T44" fmla="*/ 67 w 457"/>
                <a:gd name="T45" fmla="*/ 205 h 427"/>
                <a:gd name="T46" fmla="*/ 55 w 457"/>
                <a:gd name="T47" fmla="*/ 224 h 427"/>
                <a:gd name="T48" fmla="*/ 45 w 457"/>
                <a:gd name="T49" fmla="*/ 242 h 427"/>
                <a:gd name="T50" fmla="*/ 35 w 457"/>
                <a:gd name="T51" fmla="*/ 261 h 427"/>
                <a:gd name="T52" fmla="*/ 28 w 457"/>
                <a:gd name="T53" fmla="*/ 279 h 427"/>
                <a:gd name="T54" fmla="*/ 20 w 457"/>
                <a:gd name="T55" fmla="*/ 300 h 427"/>
                <a:gd name="T56" fmla="*/ 14 w 457"/>
                <a:gd name="T57" fmla="*/ 320 h 427"/>
                <a:gd name="T58" fmla="*/ 9 w 457"/>
                <a:gd name="T59" fmla="*/ 341 h 427"/>
                <a:gd name="T60" fmla="*/ 5 w 457"/>
                <a:gd name="T61" fmla="*/ 362 h 427"/>
                <a:gd name="T62" fmla="*/ 2 w 457"/>
                <a:gd name="T63" fmla="*/ 383 h 427"/>
                <a:gd name="T64" fmla="*/ 1 w 457"/>
                <a:gd name="T65" fmla="*/ 405 h 427"/>
                <a:gd name="T66" fmla="*/ 0 w 457"/>
                <a:gd name="T67" fmla="*/ 427 h 427"/>
                <a:gd name="T68" fmla="*/ 457 w 457"/>
                <a:gd name="T6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427">
                  <a:moveTo>
                    <a:pt x="457" y="427"/>
                  </a:moveTo>
                  <a:lnTo>
                    <a:pt x="457" y="0"/>
                  </a:lnTo>
                  <a:lnTo>
                    <a:pt x="433" y="0"/>
                  </a:lnTo>
                  <a:lnTo>
                    <a:pt x="410" y="2"/>
                  </a:lnTo>
                  <a:lnTo>
                    <a:pt x="388" y="4"/>
                  </a:lnTo>
                  <a:lnTo>
                    <a:pt x="364" y="9"/>
                  </a:lnTo>
                  <a:lnTo>
                    <a:pt x="342" y="13"/>
                  </a:lnTo>
                  <a:lnTo>
                    <a:pt x="321" y="19"/>
                  </a:lnTo>
                  <a:lnTo>
                    <a:pt x="300" y="25"/>
                  </a:lnTo>
                  <a:lnTo>
                    <a:pt x="279" y="33"/>
                  </a:lnTo>
                  <a:lnTo>
                    <a:pt x="259" y="42"/>
                  </a:lnTo>
                  <a:lnTo>
                    <a:pt x="239" y="51"/>
                  </a:lnTo>
                  <a:lnTo>
                    <a:pt x="220" y="61"/>
                  </a:lnTo>
                  <a:lnTo>
                    <a:pt x="201" y="72"/>
                  </a:lnTo>
                  <a:lnTo>
                    <a:pt x="183" y="84"/>
                  </a:lnTo>
                  <a:lnTo>
                    <a:pt x="167" y="97"/>
                  </a:lnTo>
                  <a:lnTo>
                    <a:pt x="150" y="110"/>
                  </a:lnTo>
                  <a:lnTo>
                    <a:pt x="133" y="125"/>
                  </a:lnTo>
                  <a:lnTo>
                    <a:pt x="119" y="139"/>
                  </a:lnTo>
                  <a:lnTo>
                    <a:pt x="104" y="155"/>
                  </a:lnTo>
                  <a:lnTo>
                    <a:pt x="91" y="171"/>
                  </a:lnTo>
                  <a:lnTo>
                    <a:pt x="78" y="188"/>
                  </a:lnTo>
                  <a:lnTo>
                    <a:pt x="67" y="205"/>
                  </a:lnTo>
                  <a:lnTo>
                    <a:pt x="55" y="224"/>
                  </a:lnTo>
                  <a:lnTo>
                    <a:pt x="45" y="242"/>
                  </a:lnTo>
                  <a:lnTo>
                    <a:pt x="35" y="261"/>
                  </a:lnTo>
                  <a:lnTo>
                    <a:pt x="28" y="279"/>
                  </a:lnTo>
                  <a:lnTo>
                    <a:pt x="20" y="300"/>
                  </a:lnTo>
                  <a:lnTo>
                    <a:pt x="14" y="320"/>
                  </a:lnTo>
                  <a:lnTo>
                    <a:pt x="9" y="341"/>
                  </a:lnTo>
                  <a:lnTo>
                    <a:pt x="5" y="362"/>
                  </a:lnTo>
                  <a:lnTo>
                    <a:pt x="2" y="383"/>
                  </a:lnTo>
                  <a:lnTo>
                    <a:pt x="1" y="405"/>
                  </a:lnTo>
                  <a:lnTo>
                    <a:pt x="0" y="427"/>
                  </a:lnTo>
                  <a:lnTo>
                    <a:pt x="457" y="4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7" name="Freeform 64"/>
            <p:cNvSpPr>
              <a:spLocks/>
            </p:cNvSpPr>
            <p:nvPr/>
          </p:nvSpPr>
          <p:spPr bwMode="auto">
            <a:xfrm>
              <a:off x="1357" y="2919"/>
              <a:ext cx="173" cy="109"/>
            </a:xfrm>
            <a:custGeom>
              <a:avLst/>
              <a:gdLst>
                <a:gd name="T0" fmla="*/ 0 w 1563"/>
                <a:gd name="T1" fmla="*/ 636 h 980"/>
                <a:gd name="T2" fmla="*/ 614 w 1563"/>
                <a:gd name="T3" fmla="*/ 636 h 980"/>
                <a:gd name="T4" fmla="*/ 614 w 1563"/>
                <a:gd name="T5" fmla="*/ 0 h 980"/>
                <a:gd name="T6" fmla="*/ 947 w 1563"/>
                <a:gd name="T7" fmla="*/ 0 h 980"/>
                <a:gd name="T8" fmla="*/ 947 w 1563"/>
                <a:gd name="T9" fmla="*/ 636 h 980"/>
                <a:gd name="T10" fmla="*/ 1563 w 1563"/>
                <a:gd name="T11" fmla="*/ 636 h 980"/>
                <a:gd name="T12" fmla="*/ 1563 w 1563"/>
                <a:gd name="T13" fmla="*/ 980 h 980"/>
                <a:gd name="T14" fmla="*/ 0 w 1563"/>
                <a:gd name="T15" fmla="*/ 980 h 980"/>
                <a:gd name="T16" fmla="*/ 0 w 1563"/>
                <a:gd name="T17" fmla="*/ 636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3" h="980">
                  <a:moveTo>
                    <a:pt x="0" y="636"/>
                  </a:moveTo>
                  <a:lnTo>
                    <a:pt x="614" y="636"/>
                  </a:lnTo>
                  <a:lnTo>
                    <a:pt x="614" y="0"/>
                  </a:lnTo>
                  <a:lnTo>
                    <a:pt x="947" y="0"/>
                  </a:lnTo>
                  <a:lnTo>
                    <a:pt x="947" y="636"/>
                  </a:lnTo>
                  <a:lnTo>
                    <a:pt x="1563" y="636"/>
                  </a:lnTo>
                  <a:lnTo>
                    <a:pt x="1563" y="980"/>
                  </a:lnTo>
                  <a:lnTo>
                    <a:pt x="0" y="980"/>
                  </a:lnTo>
                  <a:lnTo>
                    <a:pt x="0" y="63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8" name="Freeform 65"/>
            <p:cNvSpPr>
              <a:spLocks/>
            </p:cNvSpPr>
            <p:nvPr/>
          </p:nvSpPr>
          <p:spPr bwMode="auto">
            <a:xfrm>
              <a:off x="1409" y="2842"/>
              <a:ext cx="69" cy="69"/>
            </a:xfrm>
            <a:custGeom>
              <a:avLst/>
              <a:gdLst>
                <a:gd name="T0" fmla="*/ 169 w 622"/>
                <a:gd name="T1" fmla="*/ 0 h 623"/>
                <a:gd name="T2" fmla="*/ 452 w 622"/>
                <a:gd name="T3" fmla="*/ 0 h 623"/>
                <a:gd name="T4" fmla="*/ 452 w 622"/>
                <a:gd name="T5" fmla="*/ 170 h 623"/>
                <a:gd name="T6" fmla="*/ 622 w 622"/>
                <a:gd name="T7" fmla="*/ 170 h 623"/>
                <a:gd name="T8" fmla="*/ 622 w 622"/>
                <a:gd name="T9" fmla="*/ 454 h 623"/>
                <a:gd name="T10" fmla="*/ 452 w 622"/>
                <a:gd name="T11" fmla="*/ 454 h 623"/>
                <a:gd name="T12" fmla="*/ 452 w 622"/>
                <a:gd name="T13" fmla="*/ 623 h 623"/>
                <a:gd name="T14" fmla="*/ 169 w 622"/>
                <a:gd name="T15" fmla="*/ 623 h 623"/>
                <a:gd name="T16" fmla="*/ 169 w 622"/>
                <a:gd name="T17" fmla="*/ 454 h 623"/>
                <a:gd name="T18" fmla="*/ 0 w 622"/>
                <a:gd name="T19" fmla="*/ 454 h 623"/>
                <a:gd name="T20" fmla="*/ 0 w 622"/>
                <a:gd name="T21" fmla="*/ 170 h 623"/>
                <a:gd name="T22" fmla="*/ 169 w 622"/>
                <a:gd name="T23" fmla="*/ 170 h 623"/>
                <a:gd name="T24" fmla="*/ 169 w 622"/>
                <a:gd name="T2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2" h="623">
                  <a:moveTo>
                    <a:pt x="169" y="0"/>
                  </a:moveTo>
                  <a:lnTo>
                    <a:pt x="452" y="0"/>
                  </a:lnTo>
                  <a:lnTo>
                    <a:pt x="452" y="170"/>
                  </a:lnTo>
                  <a:lnTo>
                    <a:pt x="622" y="170"/>
                  </a:lnTo>
                  <a:lnTo>
                    <a:pt x="622" y="454"/>
                  </a:lnTo>
                  <a:lnTo>
                    <a:pt x="452" y="454"/>
                  </a:lnTo>
                  <a:lnTo>
                    <a:pt x="452" y="623"/>
                  </a:lnTo>
                  <a:lnTo>
                    <a:pt x="169" y="623"/>
                  </a:lnTo>
                  <a:lnTo>
                    <a:pt x="169" y="454"/>
                  </a:lnTo>
                  <a:lnTo>
                    <a:pt x="0" y="454"/>
                  </a:lnTo>
                  <a:lnTo>
                    <a:pt x="0" y="170"/>
                  </a:lnTo>
                  <a:lnTo>
                    <a:pt x="169" y="170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69" name="Freeform 66"/>
            <p:cNvSpPr>
              <a:spLocks/>
            </p:cNvSpPr>
            <p:nvPr/>
          </p:nvSpPr>
          <p:spPr bwMode="auto">
            <a:xfrm>
              <a:off x="1513" y="2768"/>
              <a:ext cx="39" cy="203"/>
            </a:xfrm>
            <a:custGeom>
              <a:avLst/>
              <a:gdLst>
                <a:gd name="T0" fmla="*/ 0 w 349"/>
                <a:gd name="T1" fmla="*/ 0 h 1831"/>
                <a:gd name="T2" fmla="*/ 0 w 349"/>
                <a:gd name="T3" fmla="*/ 1426 h 1831"/>
                <a:gd name="T4" fmla="*/ 232 w 349"/>
                <a:gd name="T5" fmla="*/ 1831 h 1831"/>
                <a:gd name="T6" fmla="*/ 249 w 349"/>
                <a:gd name="T7" fmla="*/ 1743 h 1831"/>
                <a:gd name="T8" fmla="*/ 264 w 349"/>
                <a:gd name="T9" fmla="*/ 1660 h 1831"/>
                <a:gd name="T10" fmla="*/ 279 w 349"/>
                <a:gd name="T11" fmla="*/ 1583 h 1831"/>
                <a:gd name="T12" fmla="*/ 293 w 349"/>
                <a:gd name="T13" fmla="*/ 1509 h 1831"/>
                <a:gd name="T14" fmla="*/ 307 w 349"/>
                <a:gd name="T15" fmla="*/ 1436 h 1831"/>
                <a:gd name="T16" fmla="*/ 319 w 349"/>
                <a:gd name="T17" fmla="*/ 1361 h 1831"/>
                <a:gd name="T18" fmla="*/ 324 w 349"/>
                <a:gd name="T19" fmla="*/ 1324 h 1831"/>
                <a:gd name="T20" fmla="*/ 330 w 349"/>
                <a:gd name="T21" fmla="*/ 1285 h 1831"/>
                <a:gd name="T22" fmla="*/ 334 w 349"/>
                <a:gd name="T23" fmla="*/ 1244 h 1831"/>
                <a:gd name="T24" fmla="*/ 338 w 349"/>
                <a:gd name="T25" fmla="*/ 1203 h 1831"/>
                <a:gd name="T26" fmla="*/ 341 w 349"/>
                <a:gd name="T27" fmla="*/ 1160 h 1831"/>
                <a:gd name="T28" fmla="*/ 344 w 349"/>
                <a:gd name="T29" fmla="*/ 1114 h 1831"/>
                <a:gd name="T30" fmla="*/ 347 w 349"/>
                <a:gd name="T31" fmla="*/ 1067 h 1831"/>
                <a:gd name="T32" fmla="*/ 348 w 349"/>
                <a:gd name="T33" fmla="*/ 1018 h 1831"/>
                <a:gd name="T34" fmla="*/ 349 w 349"/>
                <a:gd name="T35" fmla="*/ 966 h 1831"/>
                <a:gd name="T36" fmla="*/ 349 w 349"/>
                <a:gd name="T37" fmla="*/ 911 h 1831"/>
                <a:gd name="T38" fmla="*/ 348 w 349"/>
                <a:gd name="T39" fmla="*/ 853 h 1831"/>
                <a:gd name="T40" fmla="*/ 347 w 349"/>
                <a:gd name="T41" fmla="*/ 792 h 1831"/>
                <a:gd name="T42" fmla="*/ 344 w 349"/>
                <a:gd name="T43" fmla="*/ 727 h 1831"/>
                <a:gd name="T44" fmla="*/ 341 w 349"/>
                <a:gd name="T45" fmla="*/ 659 h 1831"/>
                <a:gd name="T46" fmla="*/ 337 w 349"/>
                <a:gd name="T47" fmla="*/ 587 h 1831"/>
                <a:gd name="T48" fmla="*/ 331 w 349"/>
                <a:gd name="T49" fmla="*/ 511 h 1831"/>
                <a:gd name="T50" fmla="*/ 325 w 349"/>
                <a:gd name="T51" fmla="*/ 430 h 1831"/>
                <a:gd name="T52" fmla="*/ 318 w 349"/>
                <a:gd name="T53" fmla="*/ 344 h 1831"/>
                <a:gd name="T54" fmla="*/ 310 w 349"/>
                <a:gd name="T55" fmla="*/ 254 h 1831"/>
                <a:gd name="T56" fmla="*/ 301 w 349"/>
                <a:gd name="T57" fmla="*/ 159 h 1831"/>
                <a:gd name="T58" fmla="*/ 0 w 349"/>
                <a:gd name="T59" fmla="*/ 0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1831">
                  <a:moveTo>
                    <a:pt x="0" y="0"/>
                  </a:moveTo>
                  <a:lnTo>
                    <a:pt x="0" y="1426"/>
                  </a:lnTo>
                  <a:lnTo>
                    <a:pt x="232" y="1831"/>
                  </a:lnTo>
                  <a:lnTo>
                    <a:pt x="249" y="1743"/>
                  </a:lnTo>
                  <a:lnTo>
                    <a:pt x="264" y="1660"/>
                  </a:lnTo>
                  <a:lnTo>
                    <a:pt x="279" y="1583"/>
                  </a:lnTo>
                  <a:lnTo>
                    <a:pt x="293" y="1509"/>
                  </a:lnTo>
                  <a:lnTo>
                    <a:pt x="307" y="1436"/>
                  </a:lnTo>
                  <a:lnTo>
                    <a:pt x="319" y="1361"/>
                  </a:lnTo>
                  <a:lnTo>
                    <a:pt x="324" y="1324"/>
                  </a:lnTo>
                  <a:lnTo>
                    <a:pt x="330" y="1285"/>
                  </a:lnTo>
                  <a:lnTo>
                    <a:pt x="334" y="1244"/>
                  </a:lnTo>
                  <a:lnTo>
                    <a:pt x="338" y="1203"/>
                  </a:lnTo>
                  <a:lnTo>
                    <a:pt x="341" y="1160"/>
                  </a:lnTo>
                  <a:lnTo>
                    <a:pt x="344" y="1114"/>
                  </a:lnTo>
                  <a:lnTo>
                    <a:pt x="347" y="1067"/>
                  </a:lnTo>
                  <a:lnTo>
                    <a:pt x="348" y="1018"/>
                  </a:lnTo>
                  <a:lnTo>
                    <a:pt x="349" y="966"/>
                  </a:lnTo>
                  <a:lnTo>
                    <a:pt x="349" y="911"/>
                  </a:lnTo>
                  <a:lnTo>
                    <a:pt x="348" y="853"/>
                  </a:lnTo>
                  <a:lnTo>
                    <a:pt x="347" y="792"/>
                  </a:lnTo>
                  <a:lnTo>
                    <a:pt x="344" y="727"/>
                  </a:lnTo>
                  <a:lnTo>
                    <a:pt x="341" y="659"/>
                  </a:lnTo>
                  <a:lnTo>
                    <a:pt x="337" y="587"/>
                  </a:lnTo>
                  <a:lnTo>
                    <a:pt x="331" y="511"/>
                  </a:lnTo>
                  <a:lnTo>
                    <a:pt x="325" y="430"/>
                  </a:lnTo>
                  <a:lnTo>
                    <a:pt x="318" y="344"/>
                  </a:lnTo>
                  <a:lnTo>
                    <a:pt x="310" y="254"/>
                  </a:lnTo>
                  <a:lnTo>
                    <a:pt x="301" y="1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0" name="Freeform 67"/>
            <p:cNvSpPr>
              <a:spLocks/>
            </p:cNvSpPr>
            <p:nvPr/>
          </p:nvSpPr>
          <p:spPr bwMode="auto">
            <a:xfrm>
              <a:off x="864" y="1568"/>
              <a:ext cx="83" cy="82"/>
            </a:xfrm>
            <a:custGeom>
              <a:avLst/>
              <a:gdLst>
                <a:gd name="T0" fmla="*/ 442 w 744"/>
                <a:gd name="T1" fmla="*/ 259 h 734"/>
                <a:gd name="T2" fmla="*/ 461 w 744"/>
                <a:gd name="T3" fmla="*/ 283 h 734"/>
                <a:gd name="T4" fmla="*/ 488 w 744"/>
                <a:gd name="T5" fmla="*/ 294 h 734"/>
                <a:gd name="T6" fmla="*/ 520 w 744"/>
                <a:gd name="T7" fmla="*/ 294 h 734"/>
                <a:gd name="T8" fmla="*/ 558 w 744"/>
                <a:gd name="T9" fmla="*/ 284 h 734"/>
                <a:gd name="T10" fmla="*/ 609 w 744"/>
                <a:gd name="T11" fmla="*/ 262 h 734"/>
                <a:gd name="T12" fmla="*/ 682 w 744"/>
                <a:gd name="T13" fmla="*/ 218 h 734"/>
                <a:gd name="T14" fmla="*/ 734 w 744"/>
                <a:gd name="T15" fmla="*/ 179 h 734"/>
                <a:gd name="T16" fmla="*/ 718 w 744"/>
                <a:gd name="T17" fmla="*/ 525 h 734"/>
                <a:gd name="T18" fmla="*/ 620 w 744"/>
                <a:gd name="T19" fmla="*/ 460 h 734"/>
                <a:gd name="T20" fmla="*/ 565 w 744"/>
                <a:gd name="T21" fmla="*/ 435 h 734"/>
                <a:gd name="T22" fmla="*/ 512 w 744"/>
                <a:gd name="T23" fmla="*/ 423 h 734"/>
                <a:gd name="T24" fmla="*/ 486 w 744"/>
                <a:gd name="T25" fmla="*/ 425 h 734"/>
                <a:gd name="T26" fmla="*/ 454 w 744"/>
                <a:gd name="T27" fmla="*/ 432 h 734"/>
                <a:gd name="T28" fmla="*/ 431 w 744"/>
                <a:gd name="T29" fmla="*/ 450 h 734"/>
                <a:gd name="T30" fmla="*/ 422 w 744"/>
                <a:gd name="T31" fmla="*/ 477 h 734"/>
                <a:gd name="T32" fmla="*/ 423 w 744"/>
                <a:gd name="T33" fmla="*/ 509 h 734"/>
                <a:gd name="T34" fmla="*/ 434 w 744"/>
                <a:gd name="T35" fmla="*/ 545 h 734"/>
                <a:gd name="T36" fmla="*/ 458 w 744"/>
                <a:gd name="T37" fmla="*/ 596 h 734"/>
                <a:gd name="T38" fmla="*/ 501 w 744"/>
                <a:gd name="T39" fmla="*/ 670 h 734"/>
                <a:gd name="T40" fmla="*/ 181 w 744"/>
                <a:gd name="T41" fmla="*/ 734 h 734"/>
                <a:gd name="T42" fmla="*/ 240 w 744"/>
                <a:gd name="T43" fmla="*/ 647 h 734"/>
                <a:gd name="T44" fmla="*/ 279 w 744"/>
                <a:gd name="T45" fmla="*/ 578 h 734"/>
                <a:gd name="T46" fmla="*/ 300 w 744"/>
                <a:gd name="T47" fmla="*/ 523 h 734"/>
                <a:gd name="T48" fmla="*/ 308 w 744"/>
                <a:gd name="T49" fmla="*/ 468 h 734"/>
                <a:gd name="T50" fmla="*/ 296 w 744"/>
                <a:gd name="T51" fmla="*/ 437 h 734"/>
                <a:gd name="T52" fmla="*/ 275 w 744"/>
                <a:gd name="T53" fmla="*/ 419 h 734"/>
                <a:gd name="T54" fmla="*/ 246 w 744"/>
                <a:gd name="T55" fmla="*/ 415 h 734"/>
                <a:gd name="T56" fmla="*/ 212 w 744"/>
                <a:gd name="T57" fmla="*/ 419 h 734"/>
                <a:gd name="T58" fmla="*/ 174 w 744"/>
                <a:gd name="T59" fmla="*/ 431 h 734"/>
                <a:gd name="T60" fmla="*/ 110 w 744"/>
                <a:gd name="T61" fmla="*/ 465 h 734"/>
                <a:gd name="T62" fmla="*/ 41 w 744"/>
                <a:gd name="T63" fmla="*/ 509 h 734"/>
                <a:gd name="T64" fmla="*/ 0 w 744"/>
                <a:gd name="T65" fmla="*/ 543 h 734"/>
                <a:gd name="T66" fmla="*/ 51 w 744"/>
                <a:gd name="T67" fmla="*/ 208 h 734"/>
                <a:gd name="T68" fmla="*/ 135 w 744"/>
                <a:gd name="T69" fmla="*/ 260 h 734"/>
                <a:gd name="T70" fmla="*/ 186 w 744"/>
                <a:gd name="T71" fmla="*/ 284 h 734"/>
                <a:gd name="T72" fmla="*/ 232 w 744"/>
                <a:gd name="T73" fmla="*/ 298 h 734"/>
                <a:gd name="T74" fmla="*/ 268 w 744"/>
                <a:gd name="T75" fmla="*/ 292 h 734"/>
                <a:gd name="T76" fmla="*/ 291 w 744"/>
                <a:gd name="T77" fmla="*/ 273 h 734"/>
                <a:gd name="T78" fmla="*/ 302 w 744"/>
                <a:gd name="T79" fmla="*/ 247 h 734"/>
                <a:gd name="T80" fmla="*/ 303 w 744"/>
                <a:gd name="T81" fmla="*/ 214 h 734"/>
                <a:gd name="T82" fmla="*/ 296 w 744"/>
                <a:gd name="T83" fmla="*/ 177 h 734"/>
                <a:gd name="T84" fmla="*/ 276 w 744"/>
                <a:gd name="T85" fmla="*/ 127 h 734"/>
                <a:gd name="T86" fmla="*/ 234 w 744"/>
                <a:gd name="T87" fmla="*/ 56 h 734"/>
                <a:gd name="T88" fmla="*/ 199 w 744"/>
                <a:gd name="T89" fmla="*/ 13 h 734"/>
                <a:gd name="T90" fmla="*/ 181 w 744"/>
                <a:gd name="T91" fmla="*/ 0 h 734"/>
                <a:gd name="T92" fmla="*/ 500 w 744"/>
                <a:gd name="T93" fmla="*/ 47 h 734"/>
                <a:gd name="T94" fmla="*/ 466 w 744"/>
                <a:gd name="T95" fmla="*/ 91 h 734"/>
                <a:gd name="T96" fmla="*/ 440 w 744"/>
                <a:gd name="T97" fmla="*/ 140 h 734"/>
                <a:gd name="T98" fmla="*/ 429 w 744"/>
                <a:gd name="T99" fmla="*/ 181 h 734"/>
                <a:gd name="T100" fmla="*/ 428 w 744"/>
                <a:gd name="T101" fmla="*/ 205 h 734"/>
                <a:gd name="T102" fmla="*/ 433 w 744"/>
                <a:gd name="T103" fmla="*/ 227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4" h="734">
                  <a:moveTo>
                    <a:pt x="435" y="234"/>
                  </a:moveTo>
                  <a:lnTo>
                    <a:pt x="439" y="247"/>
                  </a:lnTo>
                  <a:lnTo>
                    <a:pt x="442" y="259"/>
                  </a:lnTo>
                  <a:lnTo>
                    <a:pt x="448" y="269"/>
                  </a:lnTo>
                  <a:lnTo>
                    <a:pt x="453" y="276"/>
                  </a:lnTo>
                  <a:lnTo>
                    <a:pt x="461" y="283"/>
                  </a:lnTo>
                  <a:lnTo>
                    <a:pt x="469" y="289"/>
                  </a:lnTo>
                  <a:lnTo>
                    <a:pt x="478" y="292"/>
                  </a:lnTo>
                  <a:lnTo>
                    <a:pt x="488" y="294"/>
                  </a:lnTo>
                  <a:lnTo>
                    <a:pt x="498" y="295"/>
                  </a:lnTo>
                  <a:lnTo>
                    <a:pt x="509" y="295"/>
                  </a:lnTo>
                  <a:lnTo>
                    <a:pt x="520" y="294"/>
                  </a:lnTo>
                  <a:lnTo>
                    <a:pt x="532" y="292"/>
                  </a:lnTo>
                  <a:lnTo>
                    <a:pt x="544" y="289"/>
                  </a:lnTo>
                  <a:lnTo>
                    <a:pt x="558" y="284"/>
                  </a:lnTo>
                  <a:lnTo>
                    <a:pt x="570" y="280"/>
                  </a:lnTo>
                  <a:lnTo>
                    <a:pt x="583" y="274"/>
                  </a:lnTo>
                  <a:lnTo>
                    <a:pt x="609" y="262"/>
                  </a:lnTo>
                  <a:lnTo>
                    <a:pt x="634" y="248"/>
                  </a:lnTo>
                  <a:lnTo>
                    <a:pt x="659" y="234"/>
                  </a:lnTo>
                  <a:lnTo>
                    <a:pt x="682" y="218"/>
                  </a:lnTo>
                  <a:lnTo>
                    <a:pt x="703" y="204"/>
                  </a:lnTo>
                  <a:lnTo>
                    <a:pt x="720" y="191"/>
                  </a:lnTo>
                  <a:lnTo>
                    <a:pt x="734" y="179"/>
                  </a:lnTo>
                  <a:lnTo>
                    <a:pt x="744" y="170"/>
                  </a:lnTo>
                  <a:lnTo>
                    <a:pt x="744" y="543"/>
                  </a:lnTo>
                  <a:lnTo>
                    <a:pt x="718" y="525"/>
                  </a:lnTo>
                  <a:lnTo>
                    <a:pt x="688" y="504"/>
                  </a:lnTo>
                  <a:lnTo>
                    <a:pt x="654" y="481"/>
                  </a:lnTo>
                  <a:lnTo>
                    <a:pt x="620" y="460"/>
                  </a:lnTo>
                  <a:lnTo>
                    <a:pt x="601" y="451"/>
                  </a:lnTo>
                  <a:lnTo>
                    <a:pt x="583" y="442"/>
                  </a:lnTo>
                  <a:lnTo>
                    <a:pt x="565" y="435"/>
                  </a:lnTo>
                  <a:lnTo>
                    <a:pt x="547" y="429"/>
                  </a:lnTo>
                  <a:lnTo>
                    <a:pt x="529" y="426"/>
                  </a:lnTo>
                  <a:lnTo>
                    <a:pt x="512" y="423"/>
                  </a:lnTo>
                  <a:lnTo>
                    <a:pt x="503" y="422"/>
                  </a:lnTo>
                  <a:lnTo>
                    <a:pt x="494" y="423"/>
                  </a:lnTo>
                  <a:lnTo>
                    <a:pt x="486" y="425"/>
                  </a:lnTo>
                  <a:lnTo>
                    <a:pt x="479" y="426"/>
                  </a:lnTo>
                  <a:lnTo>
                    <a:pt x="465" y="429"/>
                  </a:lnTo>
                  <a:lnTo>
                    <a:pt x="454" y="432"/>
                  </a:lnTo>
                  <a:lnTo>
                    <a:pt x="444" y="437"/>
                  </a:lnTo>
                  <a:lnTo>
                    <a:pt x="438" y="443"/>
                  </a:lnTo>
                  <a:lnTo>
                    <a:pt x="431" y="450"/>
                  </a:lnTo>
                  <a:lnTo>
                    <a:pt x="426" y="458"/>
                  </a:lnTo>
                  <a:lnTo>
                    <a:pt x="423" y="467"/>
                  </a:lnTo>
                  <a:lnTo>
                    <a:pt x="422" y="477"/>
                  </a:lnTo>
                  <a:lnTo>
                    <a:pt x="421" y="487"/>
                  </a:lnTo>
                  <a:lnTo>
                    <a:pt x="422" y="497"/>
                  </a:lnTo>
                  <a:lnTo>
                    <a:pt x="423" y="509"/>
                  </a:lnTo>
                  <a:lnTo>
                    <a:pt x="426" y="520"/>
                  </a:lnTo>
                  <a:lnTo>
                    <a:pt x="430" y="533"/>
                  </a:lnTo>
                  <a:lnTo>
                    <a:pt x="434" y="545"/>
                  </a:lnTo>
                  <a:lnTo>
                    <a:pt x="440" y="558"/>
                  </a:lnTo>
                  <a:lnTo>
                    <a:pt x="445" y="571"/>
                  </a:lnTo>
                  <a:lnTo>
                    <a:pt x="458" y="596"/>
                  </a:lnTo>
                  <a:lnTo>
                    <a:pt x="472" y="622"/>
                  </a:lnTo>
                  <a:lnTo>
                    <a:pt x="486" y="646"/>
                  </a:lnTo>
                  <a:lnTo>
                    <a:pt x="501" y="670"/>
                  </a:lnTo>
                  <a:lnTo>
                    <a:pt x="527" y="709"/>
                  </a:lnTo>
                  <a:lnTo>
                    <a:pt x="542" y="734"/>
                  </a:lnTo>
                  <a:lnTo>
                    <a:pt x="181" y="734"/>
                  </a:lnTo>
                  <a:lnTo>
                    <a:pt x="197" y="709"/>
                  </a:lnTo>
                  <a:lnTo>
                    <a:pt x="219" y="680"/>
                  </a:lnTo>
                  <a:lnTo>
                    <a:pt x="240" y="647"/>
                  </a:lnTo>
                  <a:lnTo>
                    <a:pt x="260" y="614"/>
                  </a:lnTo>
                  <a:lnTo>
                    <a:pt x="270" y="596"/>
                  </a:lnTo>
                  <a:lnTo>
                    <a:pt x="279" y="578"/>
                  </a:lnTo>
                  <a:lnTo>
                    <a:pt x="288" y="559"/>
                  </a:lnTo>
                  <a:lnTo>
                    <a:pt x="294" y="542"/>
                  </a:lnTo>
                  <a:lnTo>
                    <a:pt x="300" y="523"/>
                  </a:lnTo>
                  <a:lnTo>
                    <a:pt x="304" y="505"/>
                  </a:lnTo>
                  <a:lnTo>
                    <a:pt x="308" y="487"/>
                  </a:lnTo>
                  <a:lnTo>
                    <a:pt x="308" y="468"/>
                  </a:lnTo>
                  <a:lnTo>
                    <a:pt x="305" y="456"/>
                  </a:lnTo>
                  <a:lnTo>
                    <a:pt x="302" y="446"/>
                  </a:lnTo>
                  <a:lnTo>
                    <a:pt x="296" y="437"/>
                  </a:lnTo>
                  <a:lnTo>
                    <a:pt x="291" y="429"/>
                  </a:lnTo>
                  <a:lnTo>
                    <a:pt x="283" y="423"/>
                  </a:lnTo>
                  <a:lnTo>
                    <a:pt x="275" y="419"/>
                  </a:lnTo>
                  <a:lnTo>
                    <a:pt x="266" y="417"/>
                  </a:lnTo>
                  <a:lnTo>
                    <a:pt x="258" y="415"/>
                  </a:lnTo>
                  <a:lnTo>
                    <a:pt x="246" y="415"/>
                  </a:lnTo>
                  <a:lnTo>
                    <a:pt x="235" y="415"/>
                  </a:lnTo>
                  <a:lnTo>
                    <a:pt x="224" y="417"/>
                  </a:lnTo>
                  <a:lnTo>
                    <a:pt x="212" y="419"/>
                  </a:lnTo>
                  <a:lnTo>
                    <a:pt x="200" y="422"/>
                  </a:lnTo>
                  <a:lnTo>
                    <a:pt x="187" y="427"/>
                  </a:lnTo>
                  <a:lnTo>
                    <a:pt x="174" y="431"/>
                  </a:lnTo>
                  <a:lnTo>
                    <a:pt x="161" y="437"/>
                  </a:lnTo>
                  <a:lnTo>
                    <a:pt x="135" y="450"/>
                  </a:lnTo>
                  <a:lnTo>
                    <a:pt x="110" y="465"/>
                  </a:lnTo>
                  <a:lnTo>
                    <a:pt x="85" y="479"/>
                  </a:lnTo>
                  <a:lnTo>
                    <a:pt x="62" y="495"/>
                  </a:lnTo>
                  <a:lnTo>
                    <a:pt x="41" y="509"/>
                  </a:lnTo>
                  <a:lnTo>
                    <a:pt x="23" y="523"/>
                  </a:lnTo>
                  <a:lnTo>
                    <a:pt x="10" y="534"/>
                  </a:lnTo>
                  <a:lnTo>
                    <a:pt x="0" y="543"/>
                  </a:lnTo>
                  <a:lnTo>
                    <a:pt x="0" y="170"/>
                  </a:lnTo>
                  <a:lnTo>
                    <a:pt x="23" y="188"/>
                  </a:lnTo>
                  <a:lnTo>
                    <a:pt x="51" y="208"/>
                  </a:lnTo>
                  <a:lnTo>
                    <a:pt x="83" y="230"/>
                  </a:lnTo>
                  <a:lnTo>
                    <a:pt x="117" y="251"/>
                  </a:lnTo>
                  <a:lnTo>
                    <a:pt x="135" y="260"/>
                  </a:lnTo>
                  <a:lnTo>
                    <a:pt x="153" y="269"/>
                  </a:lnTo>
                  <a:lnTo>
                    <a:pt x="170" y="277"/>
                  </a:lnTo>
                  <a:lnTo>
                    <a:pt x="186" y="284"/>
                  </a:lnTo>
                  <a:lnTo>
                    <a:pt x="202" y="290"/>
                  </a:lnTo>
                  <a:lnTo>
                    <a:pt x="218" y="294"/>
                  </a:lnTo>
                  <a:lnTo>
                    <a:pt x="232" y="298"/>
                  </a:lnTo>
                  <a:lnTo>
                    <a:pt x="244" y="298"/>
                  </a:lnTo>
                  <a:lnTo>
                    <a:pt x="256" y="295"/>
                  </a:lnTo>
                  <a:lnTo>
                    <a:pt x="268" y="292"/>
                  </a:lnTo>
                  <a:lnTo>
                    <a:pt x="276" y="286"/>
                  </a:lnTo>
                  <a:lnTo>
                    <a:pt x="284" y="281"/>
                  </a:lnTo>
                  <a:lnTo>
                    <a:pt x="291" y="273"/>
                  </a:lnTo>
                  <a:lnTo>
                    <a:pt x="296" y="265"/>
                  </a:lnTo>
                  <a:lnTo>
                    <a:pt x="300" y="256"/>
                  </a:lnTo>
                  <a:lnTo>
                    <a:pt x="302" y="247"/>
                  </a:lnTo>
                  <a:lnTo>
                    <a:pt x="304" y="236"/>
                  </a:lnTo>
                  <a:lnTo>
                    <a:pt x="304" y="226"/>
                  </a:lnTo>
                  <a:lnTo>
                    <a:pt x="303" y="214"/>
                  </a:lnTo>
                  <a:lnTo>
                    <a:pt x="302" y="203"/>
                  </a:lnTo>
                  <a:lnTo>
                    <a:pt x="299" y="191"/>
                  </a:lnTo>
                  <a:lnTo>
                    <a:pt x="296" y="177"/>
                  </a:lnTo>
                  <a:lnTo>
                    <a:pt x="292" y="165"/>
                  </a:lnTo>
                  <a:lnTo>
                    <a:pt x="288" y="153"/>
                  </a:lnTo>
                  <a:lnTo>
                    <a:pt x="276" y="127"/>
                  </a:lnTo>
                  <a:lnTo>
                    <a:pt x="263" y="101"/>
                  </a:lnTo>
                  <a:lnTo>
                    <a:pt x="250" y="78"/>
                  </a:lnTo>
                  <a:lnTo>
                    <a:pt x="234" y="56"/>
                  </a:lnTo>
                  <a:lnTo>
                    <a:pt x="220" y="37"/>
                  </a:lnTo>
                  <a:lnTo>
                    <a:pt x="205" y="20"/>
                  </a:lnTo>
                  <a:lnTo>
                    <a:pt x="199" y="13"/>
                  </a:lnTo>
                  <a:lnTo>
                    <a:pt x="192" y="8"/>
                  </a:lnTo>
                  <a:lnTo>
                    <a:pt x="186" y="3"/>
                  </a:lnTo>
                  <a:lnTo>
                    <a:pt x="181" y="0"/>
                  </a:lnTo>
                  <a:lnTo>
                    <a:pt x="542" y="0"/>
                  </a:lnTo>
                  <a:lnTo>
                    <a:pt x="522" y="21"/>
                  </a:lnTo>
                  <a:lnTo>
                    <a:pt x="500" y="47"/>
                  </a:lnTo>
                  <a:lnTo>
                    <a:pt x="489" y="60"/>
                  </a:lnTo>
                  <a:lnTo>
                    <a:pt x="478" y="76"/>
                  </a:lnTo>
                  <a:lnTo>
                    <a:pt x="466" y="91"/>
                  </a:lnTo>
                  <a:lnTo>
                    <a:pt x="456" y="107"/>
                  </a:lnTo>
                  <a:lnTo>
                    <a:pt x="448" y="124"/>
                  </a:lnTo>
                  <a:lnTo>
                    <a:pt x="440" y="140"/>
                  </a:lnTo>
                  <a:lnTo>
                    <a:pt x="434" y="156"/>
                  </a:lnTo>
                  <a:lnTo>
                    <a:pt x="430" y="173"/>
                  </a:lnTo>
                  <a:lnTo>
                    <a:pt x="429" y="181"/>
                  </a:lnTo>
                  <a:lnTo>
                    <a:pt x="428" y="189"/>
                  </a:lnTo>
                  <a:lnTo>
                    <a:pt x="428" y="197"/>
                  </a:lnTo>
                  <a:lnTo>
                    <a:pt x="428" y="205"/>
                  </a:lnTo>
                  <a:lnTo>
                    <a:pt x="429" y="213"/>
                  </a:lnTo>
                  <a:lnTo>
                    <a:pt x="430" y="220"/>
                  </a:lnTo>
                  <a:lnTo>
                    <a:pt x="433" y="227"/>
                  </a:lnTo>
                  <a:lnTo>
                    <a:pt x="435" y="2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1" name="Freeform 68"/>
            <p:cNvSpPr>
              <a:spLocks/>
            </p:cNvSpPr>
            <p:nvPr/>
          </p:nvSpPr>
          <p:spPr bwMode="auto">
            <a:xfrm>
              <a:off x="475" y="1960"/>
              <a:ext cx="185" cy="103"/>
            </a:xfrm>
            <a:custGeom>
              <a:avLst/>
              <a:gdLst>
                <a:gd name="T0" fmla="*/ 4 w 1662"/>
                <a:gd name="T1" fmla="*/ 284 h 931"/>
                <a:gd name="T2" fmla="*/ 0 w 1662"/>
                <a:gd name="T3" fmla="*/ 245 h 931"/>
                <a:gd name="T4" fmla="*/ 4 w 1662"/>
                <a:gd name="T5" fmla="*/ 210 h 931"/>
                <a:gd name="T6" fmla="*/ 15 w 1662"/>
                <a:gd name="T7" fmla="*/ 179 h 931"/>
                <a:gd name="T8" fmla="*/ 31 w 1662"/>
                <a:gd name="T9" fmla="*/ 150 h 931"/>
                <a:gd name="T10" fmla="*/ 54 w 1662"/>
                <a:gd name="T11" fmla="*/ 126 h 931"/>
                <a:gd name="T12" fmla="*/ 80 w 1662"/>
                <a:gd name="T13" fmla="*/ 103 h 931"/>
                <a:gd name="T14" fmla="*/ 109 w 1662"/>
                <a:gd name="T15" fmla="*/ 84 h 931"/>
                <a:gd name="T16" fmla="*/ 141 w 1662"/>
                <a:gd name="T17" fmla="*/ 68 h 931"/>
                <a:gd name="T18" fmla="*/ 175 w 1662"/>
                <a:gd name="T19" fmla="*/ 53 h 931"/>
                <a:gd name="T20" fmla="*/ 209 w 1662"/>
                <a:gd name="T21" fmla="*/ 42 h 931"/>
                <a:gd name="T22" fmla="*/ 276 w 1662"/>
                <a:gd name="T23" fmla="*/ 24 h 931"/>
                <a:gd name="T24" fmla="*/ 336 w 1662"/>
                <a:gd name="T25" fmla="*/ 13 h 931"/>
                <a:gd name="T26" fmla="*/ 380 w 1662"/>
                <a:gd name="T27" fmla="*/ 8 h 931"/>
                <a:gd name="T28" fmla="*/ 449 w 1662"/>
                <a:gd name="T29" fmla="*/ 2 h 931"/>
                <a:gd name="T30" fmla="*/ 517 w 1662"/>
                <a:gd name="T31" fmla="*/ 0 h 931"/>
                <a:gd name="T32" fmla="*/ 585 w 1662"/>
                <a:gd name="T33" fmla="*/ 0 h 931"/>
                <a:gd name="T34" fmla="*/ 653 w 1662"/>
                <a:gd name="T35" fmla="*/ 3 h 931"/>
                <a:gd name="T36" fmla="*/ 1624 w 1662"/>
                <a:gd name="T37" fmla="*/ 931 h 931"/>
                <a:gd name="T38" fmla="*/ 1478 w 1662"/>
                <a:gd name="T39" fmla="*/ 881 h 931"/>
                <a:gd name="T40" fmla="*/ 1331 w 1662"/>
                <a:gd name="T41" fmla="*/ 832 h 931"/>
                <a:gd name="T42" fmla="*/ 1184 w 1662"/>
                <a:gd name="T43" fmla="*/ 783 h 931"/>
                <a:gd name="T44" fmla="*/ 1037 w 1662"/>
                <a:gd name="T45" fmla="*/ 733 h 931"/>
                <a:gd name="T46" fmla="*/ 892 w 1662"/>
                <a:gd name="T47" fmla="*/ 684 h 931"/>
                <a:gd name="T48" fmla="*/ 745 w 1662"/>
                <a:gd name="T49" fmla="*/ 634 h 931"/>
                <a:gd name="T50" fmla="*/ 598 w 1662"/>
                <a:gd name="T51" fmla="*/ 585 h 931"/>
                <a:gd name="T52" fmla="*/ 452 w 1662"/>
                <a:gd name="T53" fmla="*/ 536 h 931"/>
                <a:gd name="T54" fmla="*/ 387 w 1662"/>
                <a:gd name="T55" fmla="*/ 518 h 931"/>
                <a:gd name="T56" fmla="*/ 314 w 1662"/>
                <a:gd name="T57" fmla="*/ 502 h 931"/>
                <a:gd name="T58" fmla="*/ 279 w 1662"/>
                <a:gd name="T59" fmla="*/ 499 h 931"/>
                <a:gd name="T60" fmla="*/ 247 w 1662"/>
                <a:gd name="T61" fmla="*/ 499 h 931"/>
                <a:gd name="T62" fmla="*/ 220 w 1662"/>
                <a:gd name="T63" fmla="*/ 503 h 931"/>
                <a:gd name="T64" fmla="*/ 209 w 1662"/>
                <a:gd name="T65" fmla="*/ 509 h 931"/>
                <a:gd name="T66" fmla="*/ 200 w 1662"/>
                <a:gd name="T67" fmla="*/ 516 h 931"/>
                <a:gd name="T68" fmla="*/ 192 w 1662"/>
                <a:gd name="T69" fmla="*/ 520 h 931"/>
                <a:gd name="T70" fmla="*/ 184 w 1662"/>
                <a:gd name="T71" fmla="*/ 527 h 931"/>
                <a:gd name="T72" fmla="*/ 174 w 1662"/>
                <a:gd name="T73" fmla="*/ 549 h 931"/>
                <a:gd name="T74" fmla="*/ 169 w 1662"/>
                <a:gd name="T75" fmla="*/ 579 h 931"/>
                <a:gd name="T76" fmla="*/ 167 w 1662"/>
                <a:gd name="T77" fmla="*/ 615 h 931"/>
                <a:gd name="T78" fmla="*/ 169 w 1662"/>
                <a:gd name="T79" fmla="*/ 697 h 931"/>
                <a:gd name="T80" fmla="*/ 170 w 1662"/>
                <a:gd name="T81" fmla="*/ 77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2" h="931">
                  <a:moveTo>
                    <a:pt x="103" y="783"/>
                  </a:moveTo>
                  <a:lnTo>
                    <a:pt x="4" y="284"/>
                  </a:lnTo>
                  <a:lnTo>
                    <a:pt x="1" y="264"/>
                  </a:lnTo>
                  <a:lnTo>
                    <a:pt x="0" y="245"/>
                  </a:lnTo>
                  <a:lnTo>
                    <a:pt x="1" y="227"/>
                  </a:lnTo>
                  <a:lnTo>
                    <a:pt x="4" y="210"/>
                  </a:lnTo>
                  <a:lnTo>
                    <a:pt x="9" y="194"/>
                  </a:lnTo>
                  <a:lnTo>
                    <a:pt x="15" y="179"/>
                  </a:lnTo>
                  <a:lnTo>
                    <a:pt x="23" y="165"/>
                  </a:lnTo>
                  <a:lnTo>
                    <a:pt x="31" y="150"/>
                  </a:lnTo>
                  <a:lnTo>
                    <a:pt x="43" y="138"/>
                  </a:lnTo>
                  <a:lnTo>
                    <a:pt x="54" y="126"/>
                  </a:lnTo>
                  <a:lnTo>
                    <a:pt x="66" y="115"/>
                  </a:lnTo>
                  <a:lnTo>
                    <a:pt x="80" y="103"/>
                  </a:lnTo>
                  <a:lnTo>
                    <a:pt x="94" y="93"/>
                  </a:lnTo>
                  <a:lnTo>
                    <a:pt x="109" y="84"/>
                  </a:lnTo>
                  <a:lnTo>
                    <a:pt x="125" y="76"/>
                  </a:lnTo>
                  <a:lnTo>
                    <a:pt x="141" y="68"/>
                  </a:lnTo>
                  <a:lnTo>
                    <a:pt x="158" y="60"/>
                  </a:lnTo>
                  <a:lnTo>
                    <a:pt x="175" y="53"/>
                  </a:lnTo>
                  <a:lnTo>
                    <a:pt x="192" y="48"/>
                  </a:lnTo>
                  <a:lnTo>
                    <a:pt x="209" y="42"/>
                  </a:lnTo>
                  <a:lnTo>
                    <a:pt x="244" y="32"/>
                  </a:lnTo>
                  <a:lnTo>
                    <a:pt x="276" y="24"/>
                  </a:lnTo>
                  <a:lnTo>
                    <a:pt x="307" y="18"/>
                  </a:lnTo>
                  <a:lnTo>
                    <a:pt x="336" y="13"/>
                  </a:lnTo>
                  <a:lnTo>
                    <a:pt x="360" y="10"/>
                  </a:lnTo>
                  <a:lnTo>
                    <a:pt x="380" y="8"/>
                  </a:lnTo>
                  <a:lnTo>
                    <a:pt x="415" y="4"/>
                  </a:lnTo>
                  <a:lnTo>
                    <a:pt x="449" y="2"/>
                  </a:lnTo>
                  <a:lnTo>
                    <a:pt x="484" y="1"/>
                  </a:lnTo>
                  <a:lnTo>
                    <a:pt x="517" y="0"/>
                  </a:lnTo>
                  <a:lnTo>
                    <a:pt x="552" y="0"/>
                  </a:lnTo>
                  <a:lnTo>
                    <a:pt x="585" y="0"/>
                  </a:lnTo>
                  <a:lnTo>
                    <a:pt x="619" y="1"/>
                  </a:lnTo>
                  <a:lnTo>
                    <a:pt x="653" y="3"/>
                  </a:lnTo>
                  <a:lnTo>
                    <a:pt x="1662" y="897"/>
                  </a:lnTo>
                  <a:lnTo>
                    <a:pt x="1624" y="931"/>
                  </a:lnTo>
                  <a:lnTo>
                    <a:pt x="1551" y="907"/>
                  </a:lnTo>
                  <a:lnTo>
                    <a:pt x="1478" y="881"/>
                  </a:lnTo>
                  <a:lnTo>
                    <a:pt x="1404" y="857"/>
                  </a:lnTo>
                  <a:lnTo>
                    <a:pt x="1331" y="832"/>
                  </a:lnTo>
                  <a:lnTo>
                    <a:pt x="1257" y="808"/>
                  </a:lnTo>
                  <a:lnTo>
                    <a:pt x="1184" y="783"/>
                  </a:lnTo>
                  <a:lnTo>
                    <a:pt x="1111" y="758"/>
                  </a:lnTo>
                  <a:lnTo>
                    <a:pt x="1037" y="733"/>
                  </a:lnTo>
                  <a:lnTo>
                    <a:pt x="965" y="709"/>
                  </a:lnTo>
                  <a:lnTo>
                    <a:pt x="892" y="684"/>
                  </a:lnTo>
                  <a:lnTo>
                    <a:pt x="818" y="659"/>
                  </a:lnTo>
                  <a:lnTo>
                    <a:pt x="745" y="634"/>
                  </a:lnTo>
                  <a:lnTo>
                    <a:pt x="672" y="609"/>
                  </a:lnTo>
                  <a:lnTo>
                    <a:pt x="598" y="585"/>
                  </a:lnTo>
                  <a:lnTo>
                    <a:pt x="525" y="560"/>
                  </a:lnTo>
                  <a:lnTo>
                    <a:pt x="452" y="536"/>
                  </a:lnTo>
                  <a:lnTo>
                    <a:pt x="420" y="527"/>
                  </a:lnTo>
                  <a:lnTo>
                    <a:pt x="387" y="518"/>
                  </a:lnTo>
                  <a:lnTo>
                    <a:pt x="350" y="509"/>
                  </a:lnTo>
                  <a:lnTo>
                    <a:pt x="314" y="502"/>
                  </a:lnTo>
                  <a:lnTo>
                    <a:pt x="296" y="500"/>
                  </a:lnTo>
                  <a:lnTo>
                    <a:pt x="279" y="499"/>
                  </a:lnTo>
                  <a:lnTo>
                    <a:pt x="263" y="498"/>
                  </a:lnTo>
                  <a:lnTo>
                    <a:pt x="247" y="499"/>
                  </a:lnTo>
                  <a:lnTo>
                    <a:pt x="234" y="500"/>
                  </a:lnTo>
                  <a:lnTo>
                    <a:pt x="220" y="503"/>
                  </a:lnTo>
                  <a:lnTo>
                    <a:pt x="215" y="506"/>
                  </a:lnTo>
                  <a:lnTo>
                    <a:pt x="209" y="509"/>
                  </a:lnTo>
                  <a:lnTo>
                    <a:pt x="205" y="512"/>
                  </a:lnTo>
                  <a:lnTo>
                    <a:pt x="200" y="516"/>
                  </a:lnTo>
                  <a:lnTo>
                    <a:pt x="196" y="517"/>
                  </a:lnTo>
                  <a:lnTo>
                    <a:pt x="192" y="520"/>
                  </a:lnTo>
                  <a:lnTo>
                    <a:pt x="188" y="524"/>
                  </a:lnTo>
                  <a:lnTo>
                    <a:pt x="184" y="527"/>
                  </a:lnTo>
                  <a:lnTo>
                    <a:pt x="178" y="537"/>
                  </a:lnTo>
                  <a:lnTo>
                    <a:pt x="174" y="549"/>
                  </a:lnTo>
                  <a:lnTo>
                    <a:pt x="171" y="563"/>
                  </a:lnTo>
                  <a:lnTo>
                    <a:pt x="169" y="579"/>
                  </a:lnTo>
                  <a:lnTo>
                    <a:pt x="167" y="596"/>
                  </a:lnTo>
                  <a:lnTo>
                    <a:pt x="167" y="615"/>
                  </a:lnTo>
                  <a:lnTo>
                    <a:pt x="167" y="655"/>
                  </a:lnTo>
                  <a:lnTo>
                    <a:pt x="169" y="697"/>
                  </a:lnTo>
                  <a:lnTo>
                    <a:pt x="170" y="740"/>
                  </a:lnTo>
                  <a:lnTo>
                    <a:pt x="170" y="779"/>
                  </a:lnTo>
                  <a:lnTo>
                    <a:pt x="103" y="78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2" name="Freeform 69"/>
            <p:cNvSpPr>
              <a:spLocks/>
            </p:cNvSpPr>
            <p:nvPr/>
          </p:nvSpPr>
          <p:spPr bwMode="auto">
            <a:xfrm>
              <a:off x="417" y="2040"/>
              <a:ext cx="186" cy="65"/>
            </a:xfrm>
            <a:custGeom>
              <a:avLst/>
              <a:gdLst>
                <a:gd name="T0" fmla="*/ 1611 w 1675"/>
                <a:gd name="T1" fmla="*/ 221 h 593"/>
                <a:gd name="T2" fmla="*/ 1483 w 1675"/>
                <a:gd name="T3" fmla="*/ 238 h 593"/>
                <a:gd name="T4" fmla="*/ 1360 w 1675"/>
                <a:gd name="T5" fmla="*/ 250 h 593"/>
                <a:gd name="T6" fmla="*/ 1238 w 1675"/>
                <a:gd name="T7" fmla="*/ 258 h 593"/>
                <a:gd name="T8" fmla="*/ 1122 w 1675"/>
                <a:gd name="T9" fmla="*/ 262 h 593"/>
                <a:gd name="T10" fmla="*/ 1007 w 1675"/>
                <a:gd name="T11" fmla="*/ 262 h 593"/>
                <a:gd name="T12" fmla="*/ 896 w 1675"/>
                <a:gd name="T13" fmla="*/ 258 h 593"/>
                <a:gd name="T14" fmla="*/ 787 w 1675"/>
                <a:gd name="T15" fmla="*/ 249 h 593"/>
                <a:gd name="T16" fmla="*/ 683 w 1675"/>
                <a:gd name="T17" fmla="*/ 237 h 593"/>
                <a:gd name="T18" fmla="*/ 582 w 1675"/>
                <a:gd name="T19" fmla="*/ 219 h 593"/>
                <a:gd name="T20" fmla="*/ 483 w 1675"/>
                <a:gd name="T21" fmla="*/ 198 h 593"/>
                <a:gd name="T22" fmla="*/ 388 w 1675"/>
                <a:gd name="T23" fmla="*/ 172 h 593"/>
                <a:gd name="T24" fmla="*/ 296 w 1675"/>
                <a:gd name="T25" fmla="*/ 142 h 593"/>
                <a:gd name="T26" fmla="*/ 207 w 1675"/>
                <a:gd name="T27" fmla="*/ 107 h 593"/>
                <a:gd name="T28" fmla="*/ 122 w 1675"/>
                <a:gd name="T29" fmla="*/ 68 h 593"/>
                <a:gd name="T30" fmla="*/ 40 w 1675"/>
                <a:gd name="T31" fmla="*/ 24 h 593"/>
                <a:gd name="T32" fmla="*/ 11 w 1675"/>
                <a:gd name="T33" fmla="*/ 34 h 593"/>
                <a:gd name="T34" fmla="*/ 40 w 1675"/>
                <a:gd name="T35" fmla="*/ 96 h 593"/>
                <a:gd name="T36" fmla="*/ 79 w 1675"/>
                <a:gd name="T37" fmla="*/ 154 h 593"/>
                <a:gd name="T38" fmla="*/ 128 w 1675"/>
                <a:gd name="T39" fmla="*/ 209 h 593"/>
                <a:gd name="T40" fmla="*/ 186 w 1675"/>
                <a:gd name="T41" fmla="*/ 260 h 593"/>
                <a:gd name="T42" fmla="*/ 251 w 1675"/>
                <a:gd name="T43" fmla="*/ 307 h 593"/>
                <a:gd name="T44" fmla="*/ 326 w 1675"/>
                <a:gd name="T45" fmla="*/ 350 h 593"/>
                <a:gd name="T46" fmla="*/ 406 w 1675"/>
                <a:gd name="T47" fmla="*/ 389 h 593"/>
                <a:gd name="T48" fmla="*/ 495 w 1675"/>
                <a:gd name="T49" fmla="*/ 425 h 593"/>
                <a:gd name="T50" fmla="*/ 588 w 1675"/>
                <a:gd name="T51" fmla="*/ 458 h 593"/>
                <a:gd name="T52" fmla="*/ 688 w 1675"/>
                <a:gd name="T53" fmla="*/ 487 h 593"/>
                <a:gd name="T54" fmla="*/ 793 w 1675"/>
                <a:gd name="T55" fmla="*/ 513 h 593"/>
                <a:gd name="T56" fmla="*/ 903 w 1675"/>
                <a:gd name="T57" fmla="*/ 536 h 593"/>
                <a:gd name="T58" fmla="*/ 1016 w 1675"/>
                <a:gd name="T59" fmla="*/ 556 h 593"/>
                <a:gd name="T60" fmla="*/ 1133 w 1675"/>
                <a:gd name="T61" fmla="*/ 573 h 593"/>
                <a:gd name="T62" fmla="*/ 1253 w 1675"/>
                <a:gd name="T63" fmla="*/ 588 h 593"/>
                <a:gd name="T64" fmla="*/ 1317 w 1675"/>
                <a:gd name="T65" fmla="*/ 583 h 593"/>
                <a:gd name="T66" fmla="*/ 1321 w 1675"/>
                <a:gd name="T67" fmla="*/ 562 h 593"/>
                <a:gd name="T68" fmla="*/ 1323 w 1675"/>
                <a:gd name="T69" fmla="*/ 531 h 593"/>
                <a:gd name="T70" fmla="*/ 1326 w 1675"/>
                <a:gd name="T71" fmla="*/ 501 h 593"/>
                <a:gd name="T72" fmla="*/ 1332 w 1675"/>
                <a:gd name="T73" fmla="*/ 480 h 593"/>
                <a:gd name="T74" fmla="*/ 1343 w 1675"/>
                <a:gd name="T75" fmla="*/ 457 h 593"/>
                <a:gd name="T76" fmla="*/ 1360 w 1675"/>
                <a:gd name="T77" fmla="*/ 434 h 593"/>
                <a:gd name="T78" fmla="*/ 1383 w 1675"/>
                <a:gd name="T79" fmla="*/ 409 h 593"/>
                <a:gd name="T80" fmla="*/ 1413 w 1675"/>
                <a:gd name="T81" fmla="*/ 384 h 593"/>
                <a:gd name="T82" fmla="*/ 1467 w 1675"/>
                <a:gd name="T83" fmla="*/ 344 h 593"/>
                <a:gd name="T84" fmla="*/ 1550 w 1675"/>
                <a:gd name="T85" fmla="*/ 290 h 593"/>
                <a:gd name="T86" fmla="*/ 1634 w 1675"/>
                <a:gd name="T87" fmla="*/ 238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5" h="593">
                  <a:moveTo>
                    <a:pt x="1675" y="211"/>
                  </a:moveTo>
                  <a:lnTo>
                    <a:pt x="1611" y="221"/>
                  </a:lnTo>
                  <a:lnTo>
                    <a:pt x="1546" y="230"/>
                  </a:lnTo>
                  <a:lnTo>
                    <a:pt x="1483" y="238"/>
                  </a:lnTo>
                  <a:lnTo>
                    <a:pt x="1421" y="244"/>
                  </a:lnTo>
                  <a:lnTo>
                    <a:pt x="1360" y="250"/>
                  </a:lnTo>
                  <a:lnTo>
                    <a:pt x="1299" y="254"/>
                  </a:lnTo>
                  <a:lnTo>
                    <a:pt x="1238" y="258"/>
                  </a:lnTo>
                  <a:lnTo>
                    <a:pt x="1180" y="261"/>
                  </a:lnTo>
                  <a:lnTo>
                    <a:pt x="1122" y="262"/>
                  </a:lnTo>
                  <a:lnTo>
                    <a:pt x="1064" y="263"/>
                  </a:lnTo>
                  <a:lnTo>
                    <a:pt x="1007" y="262"/>
                  </a:lnTo>
                  <a:lnTo>
                    <a:pt x="951" y="261"/>
                  </a:lnTo>
                  <a:lnTo>
                    <a:pt x="896" y="258"/>
                  </a:lnTo>
                  <a:lnTo>
                    <a:pt x="842" y="254"/>
                  </a:lnTo>
                  <a:lnTo>
                    <a:pt x="787" y="249"/>
                  </a:lnTo>
                  <a:lnTo>
                    <a:pt x="735" y="243"/>
                  </a:lnTo>
                  <a:lnTo>
                    <a:pt x="683" y="237"/>
                  </a:lnTo>
                  <a:lnTo>
                    <a:pt x="632" y="229"/>
                  </a:lnTo>
                  <a:lnTo>
                    <a:pt x="582" y="219"/>
                  </a:lnTo>
                  <a:lnTo>
                    <a:pt x="532" y="209"/>
                  </a:lnTo>
                  <a:lnTo>
                    <a:pt x="483" y="198"/>
                  </a:lnTo>
                  <a:lnTo>
                    <a:pt x="435" y="185"/>
                  </a:lnTo>
                  <a:lnTo>
                    <a:pt x="388" y="172"/>
                  </a:lnTo>
                  <a:lnTo>
                    <a:pt x="341" y="158"/>
                  </a:lnTo>
                  <a:lnTo>
                    <a:pt x="296" y="142"/>
                  </a:lnTo>
                  <a:lnTo>
                    <a:pt x="251" y="125"/>
                  </a:lnTo>
                  <a:lnTo>
                    <a:pt x="207" y="107"/>
                  </a:lnTo>
                  <a:lnTo>
                    <a:pt x="165" y="88"/>
                  </a:lnTo>
                  <a:lnTo>
                    <a:pt x="122" y="68"/>
                  </a:lnTo>
                  <a:lnTo>
                    <a:pt x="81" y="46"/>
                  </a:lnTo>
                  <a:lnTo>
                    <a:pt x="40" y="24"/>
                  </a:lnTo>
                  <a:lnTo>
                    <a:pt x="0" y="0"/>
                  </a:lnTo>
                  <a:lnTo>
                    <a:pt x="11" y="34"/>
                  </a:lnTo>
                  <a:lnTo>
                    <a:pt x="25" y="65"/>
                  </a:lnTo>
                  <a:lnTo>
                    <a:pt x="40" y="96"/>
                  </a:lnTo>
                  <a:lnTo>
                    <a:pt x="59" y="126"/>
                  </a:lnTo>
                  <a:lnTo>
                    <a:pt x="79" y="154"/>
                  </a:lnTo>
                  <a:lnTo>
                    <a:pt x="102" y="182"/>
                  </a:lnTo>
                  <a:lnTo>
                    <a:pt x="128" y="209"/>
                  </a:lnTo>
                  <a:lnTo>
                    <a:pt x="156" y="234"/>
                  </a:lnTo>
                  <a:lnTo>
                    <a:pt x="186" y="260"/>
                  </a:lnTo>
                  <a:lnTo>
                    <a:pt x="218" y="283"/>
                  </a:lnTo>
                  <a:lnTo>
                    <a:pt x="251" y="307"/>
                  </a:lnTo>
                  <a:lnTo>
                    <a:pt x="288" y="329"/>
                  </a:lnTo>
                  <a:lnTo>
                    <a:pt x="326" y="350"/>
                  </a:lnTo>
                  <a:lnTo>
                    <a:pt x="365" y="370"/>
                  </a:lnTo>
                  <a:lnTo>
                    <a:pt x="406" y="389"/>
                  </a:lnTo>
                  <a:lnTo>
                    <a:pt x="449" y="408"/>
                  </a:lnTo>
                  <a:lnTo>
                    <a:pt x="495" y="425"/>
                  </a:lnTo>
                  <a:lnTo>
                    <a:pt x="540" y="442"/>
                  </a:lnTo>
                  <a:lnTo>
                    <a:pt x="588" y="458"/>
                  </a:lnTo>
                  <a:lnTo>
                    <a:pt x="637" y="473"/>
                  </a:lnTo>
                  <a:lnTo>
                    <a:pt x="688" y="487"/>
                  </a:lnTo>
                  <a:lnTo>
                    <a:pt x="741" y="501"/>
                  </a:lnTo>
                  <a:lnTo>
                    <a:pt x="793" y="513"/>
                  </a:lnTo>
                  <a:lnTo>
                    <a:pt x="847" y="525"/>
                  </a:lnTo>
                  <a:lnTo>
                    <a:pt x="903" y="536"/>
                  </a:lnTo>
                  <a:lnTo>
                    <a:pt x="958" y="546"/>
                  </a:lnTo>
                  <a:lnTo>
                    <a:pt x="1016" y="556"/>
                  </a:lnTo>
                  <a:lnTo>
                    <a:pt x="1074" y="565"/>
                  </a:lnTo>
                  <a:lnTo>
                    <a:pt x="1133" y="573"/>
                  </a:lnTo>
                  <a:lnTo>
                    <a:pt x="1193" y="581"/>
                  </a:lnTo>
                  <a:lnTo>
                    <a:pt x="1253" y="588"/>
                  </a:lnTo>
                  <a:lnTo>
                    <a:pt x="1314" y="593"/>
                  </a:lnTo>
                  <a:lnTo>
                    <a:pt x="1317" y="583"/>
                  </a:lnTo>
                  <a:lnTo>
                    <a:pt x="1320" y="572"/>
                  </a:lnTo>
                  <a:lnTo>
                    <a:pt x="1321" y="562"/>
                  </a:lnTo>
                  <a:lnTo>
                    <a:pt x="1322" y="552"/>
                  </a:lnTo>
                  <a:lnTo>
                    <a:pt x="1323" y="531"/>
                  </a:lnTo>
                  <a:lnTo>
                    <a:pt x="1325" y="511"/>
                  </a:lnTo>
                  <a:lnTo>
                    <a:pt x="1326" y="501"/>
                  </a:lnTo>
                  <a:lnTo>
                    <a:pt x="1329" y="490"/>
                  </a:lnTo>
                  <a:lnTo>
                    <a:pt x="1332" y="480"/>
                  </a:lnTo>
                  <a:lnTo>
                    <a:pt x="1336" y="468"/>
                  </a:lnTo>
                  <a:lnTo>
                    <a:pt x="1343" y="457"/>
                  </a:lnTo>
                  <a:lnTo>
                    <a:pt x="1350" y="446"/>
                  </a:lnTo>
                  <a:lnTo>
                    <a:pt x="1360" y="434"/>
                  </a:lnTo>
                  <a:lnTo>
                    <a:pt x="1371" y="422"/>
                  </a:lnTo>
                  <a:lnTo>
                    <a:pt x="1383" y="409"/>
                  </a:lnTo>
                  <a:lnTo>
                    <a:pt x="1397" y="396"/>
                  </a:lnTo>
                  <a:lnTo>
                    <a:pt x="1413" y="384"/>
                  </a:lnTo>
                  <a:lnTo>
                    <a:pt x="1431" y="370"/>
                  </a:lnTo>
                  <a:lnTo>
                    <a:pt x="1467" y="344"/>
                  </a:lnTo>
                  <a:lnTo>
                    <a:pt x="1507" y="317"/>
                  </a:lnTo>
                  <a:lnTo>
                    <a:pt x="1550" y="290"/>
                  </a:lnTo>
                  <a:lnTo>
                    <a:pt x="1592" y="263"/>
                  </a:lnTo>
                  <a:lnTo>
                    <a:pt x="1634" y="238"/>
                  </a:lnTo>
                  <a:lnTo>
                    <a:pt x="1675" y="2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3" name="Freeform 70"/>
            <p:cNvSpPr>
              <a:spLocks/>
            </p:cNvSpPr>
            <p:nvPr/>
          </p:nvSpPr>
          <p:spPr bwMode="auto">
            <a:xfrm>
              <a:off x="574" y="2084"/>
              <a:ext cx="136" cy="102"/>
            </a:xfrm>
            <a:custGeom>
              <a:avLst/>
              <a:gdLst>
                <a:gd name="T0" fmla="*/ 1200 w 1224"/>
                <a:gd name="T1" fmla="*/ 512 h 922"/>
                <a:gd name="T2" fmla="*/ 1146 w 1224"/>
                <a:gd name="T3" fmla="*/ 437 h 922"/>
                <a:gd name="T4" fmla="*/ 1088 w 1224"/>
                <a:gd name="T5" fmla="*/ 365 h 922"/>
                <a:gd name="T6" fmla="*/ 1026 w 1224"/>
                <a:gd name="T7" fmla="*/ 294 h 922"/>
                <a:gd name="T8" fmla="*/ 957 w 1224"/>
                <a:gd name="T9" fmla="*/ 229 h 922"/>
                <a:gd name="T10" fmla="*/ 883 w 1224"/>
                <a:gd name="T11" fmla="*/ 165 h 922"/>
                <a:gd name="T12" fmla="*/ 802 w 1224"/>
                <a:gd name="T13" fmla="*/ 106 h 922"/>
                <a:gd name="T14" fmla="*/ 713 w 1224"/>
                <a:gd name="T15" fmla="*/ 50 h 922"/>
                <a:gd name="T16" fmla="*/ 628 w 1224"/>
                <a:gd name="T17" fmla="*/ 17 h 922"/>
                <a:gd name="T18" fmla="*/ 555 w 1224"/>
                <a:gd name="T19" fmla="*/ 6 h 922"/>
                <a:gd name="T20" fmla="*/ 483 w 1224"/>
                <a:gd name="T21" fmla="*/ 0 h 922"/>
                <a:gd name="T22" fmla="*/ 410 w 1224"/>
                <a:gd name="T23" fmla="*/ 2 h 922"/>
                <a:gd name="T24" fmla="*/ 340 w 1224"/>
                <a:gd name="T25" fmla="*/ 11 h 922"/>
                <a:gd name="T26" fmla="*/ 270 w 1224"/>
                <a:gd name="T27" fmla="*/ 28 h 922"/>
                <a:gd name="T28" fmla="*/ 201 w 1224"/>
                <a:gd name="T29" fmla="*/ 55 h 922"/>
                <a:gd name="T30" fmla="*/ 133 w 1224"/>
                <a:gd name="T31" fmla="*/ 90 h 922"/>
                <a:gd name="T32" fmla="*/ 85 w 1224"/>
                <a:gd name="T33" fmla="*/ 121 h 922"/>
                <a:gd name="T34" fmla="*/ 64 w 1224"/>
                <a:gd name="T35" fmla="*/ 143 h 922"/>
                <a:gd name="T36" fmla="*/ 45 w 1224"/>
                <a:gd name="T37" fmla="*/ 171 h 922"/>
                <a:gd name="T38" fmla="*/ 30 w 1224"/>
                <a:gd name="T39" fmla="*/ 205 h 922"/>
                <a:gd name="T40" fmla="*/ 18 w 1224"/>
                <a:gd name="T41" fmla="*/ 244 h 922"/>
                <a:gd name="T42" fmla="*/ 10 w 1224"/>
                <a:gd name="T43" fmla="*/ 289 h 922"/>
                <a:gd name="T44" fmla="*/ 5 w 1224"/>
                <a:gd name="T45" fmla="*/ 338 h 922"/>
                <a:gd name="T46" fmla="*/ 1 w 1224"/>
                <a:gd name="T47" fmla="*/ 390 h 922"/>
                <a:gd name="T48" fmla="*/ 1 w 1224"/>
                <a:gd name="T49" fmla="*/ 474 h 922"/>
                <a:gd name="T50" fmla="*/ 8 w 1224"/>
                <a:gd name="T51" fmla="*/ 594 h 922"/>
                <a:gd name="T52" fmla="*/ 20 w 1224"/>
                <a:gd name="T53" fmla="*/ 720 h 922"/>
                <a:gd name="T54" fmla="*/ 38 w 1224"/>
                <a:gd name="T55" fmla="*/ 847 h 922"/>
                <a:gd name="T56" fmla="*/ 136 w 1224"/>
                <a:gd name="T57" fmla="*/ 922 h 922"/>
                <a:gd name="T58" fmla="*/ 136 w 1224"/>
                <a:gd name="T59" fmla="*/ 774 h 922"/>
                <a:gd name="T60" fmla="*/ 139 w 1224"/>
                <a:gd name="T61" fmla="*/ 700 h 922"/>
                <a:gd name="T62" fmla="*/ 146 w 1224"/>
                <a:gd name="T63" fmla="*/ 630 h 922"/>
                <a:gd name="T64" fmla="*/ 160 w 1224"/>
                <a:gd name="T65" fmla="*/ 562 h 922"/>
                <a:gd name="T66" fmla="*/ 171 w 1224"/>
                <a:gd name="T67" fmla="*/ 528 h 922"/>
                <a:gd name="T68" fmla="*/ 185 w 1224"/>
                <a:gd name="T69" fmla="*/ 497 h 922"/>
                <a:gd name="T70" fmla="*/ 200 w 1224"/>
                <a:gd name="T71" fmla="*/ 467 h 922"/>
                <a:gd name="T72" fmla="*/ 219 w 1224"/>
                <a:gd name="T73" fmla="*/ 439 h 922"/>
                <a:gd name="T74" fmla="*/ 243 w 1224"/>
                <a:gd name="T75" fmla="*/ 411 h 922"/>
                <a:gd name="T76" fmla="*/ 268 w 1224"/>
                <a:gd name="T77" fmla="*/ 386 h 922"/>
                <a:gd name="T78" fmla="*/ 324 w 1224"/>
                <a:gd name="T79" fmla="*/ 366 h 922"/>
                <a:gd name="T80" fmla="*/ 380 w 1224"/>
                <a:gd name="T81" fmla="*/ 349 h 922"/>
                <a:gd name="T82" fmla="*/ 438 w 1224"/>
                <a:gd name="T83" fmla="*/ 337 h 922"/>
                <a:gd name="T84" fmla="*/ 496 w 1224"/>
                <a:gd name="T85" fmla="*/ 329 h 922"/>
                <a:gd name="T86" fmla="*/ 556 w 1224"/>
                <a:gd name="T87" fmla="*/ 326 h 922"/>
                <a:gd name="T88" fmla="*/ 616 w 1224"/>
                <a:gd name="T89" fmla="*/ 326 h 922"/>
                <a:gd name="T90" fmla="*/ 677 w 1224"/>
                <a:gd name="T91" fmla="*/ 330 h 922"/>
                <a:gd name="T92" fmla="*/ 739 w 1224"/>
                <a:gd name="T93" fmla="*/ 339 h 922"/>
                <a:gd name="T94" fmla="*/ 801 w 1224"/>
                <a:gd name="T95" fmla="*/ 355 h 922"/>
                <a:gd name="T96" fmla="*/ 862 w 1224"/>
                <a:gd name="T97" fmla="*/ 374 h 922"/>
                <a:gd name="T98" fmla="*/ 921 w 1224"/>
                <a:gd name="T99" fmla="*/ 398 h 922"/>
                <a:gd name="T100" fmla="*/ 978 w 1224"/>
                <a:gd name="T101" fmla="*/ 426 h 922"/>
                <a:gd name="T102" fmla="*/ 1035 w 1224"/>
                <a:gd name="T103" fmla="*/ 458 h 922"/>
                <a:gd name="T104" fmla="*/ 1091 w 1224"/>
                <a:gd name="T105" fmla="*/ 495 h 922"/>
                <a:gd name="T106" fmla="*/ 1144 w 1224"/>
                <a:gd name="T107" fmla="*/ 535 h 922"/>
                <a:gd name="T108" fmla="*/ 1196 w 1224"/>
                <a:gd name="T109" fmla="*/ 58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4" h="922">
                  <a:moveTo>
                    <a:pt x="1224" y="550"/>
                  </a:moveTo>
                  <a:lnTo>
                    <a:pt x="1200" y="512"/>
                  </a:lnTo>
                  <a:lnTo>
                    <a:pt x="1174" y="474"/>
                  </a:lnTo>
                  <a:lnTo>
                    <a:pt x="1146" y="437"/>
                  </a:lnTo>
                  <a:lnTo>
                    <a:pt x="1118" y="400"/>
                  </a:lnTo>
                  <a:lnTo>
                    <a:pt x="1088" y="365"/>
                  </a:lnTo>
                  <a:lnTo>
                    <a:pt x="1058" y="329"/>
                  </a:lnTo>
                  <a:lnTo>
                    <a:pt x="1026" y="294"/>
                  </a:lnTo>
                  <a:lnTo>
                    <a:pt x="993" y="261"/>
                  </a:lnTo>
                  <a:lnTo>
                    <a:pt x="957" y="229"/>
                  </a:lnTo>
                  <a:lnTo>
                    <a:pt x="922" y="196"/>
                  </a:lnTo>
                  <a:lnTo>
                    <a:pt x="883" y="165"/>
                  </a:lnTo>
                  <a:lnTo>
                    <a:pt x="844" y="135"/>
                  </a:lnTo>
                  <a:lnTo>
                    <a:pt x="802" y="106"/>
                  </a:lnTo>
                  <a:lnTo>
                    <a:pt x="758" y="78"/>
                  </a:lnTo>
                  <a:lnTo>
                    <a:pt x="713" y="50"/>
                  </a:lnTo>
                  <a:lnTo>
                    <a:pt x="666" y="25"/>
                  </a:lnTo>
                  <a:lnTo>
                    <a:pt x="628" y="17"/>
                  </a:lnTo>
                  <a:lnTo>
                    <a:pt x="592" y="10"/>
                  </a:lnTo>
                  <a:lnTo>
                    <a:pt x="555" y="6"/>
                  </a:lnTo>
                  <a:lnTo>
                    <a:pt x="518" y="2"/>
                  </a:lnTo>
                  <a:lnTo>
                    <a:pt x="483" y="0"/>
                  </a:lnTo>
                  <a:lnTo>
                    <a:pt x="446" y="0"/>
                  </a:lnTo>
                  <a:lnTo>
                    <a:pt x="410" y="2"/>
                  </a:lnTo>
                  <a:lnTo>
                    <a:pt x="376" y="6"/>
                  </a:lnTo>
                  <a:lnTo>
                    <a:pt x="340" y="11"/>
                  </a:lnTo>
                  <a:lnTo>
                    <a:pt x="306" y="19"/>
                  </a:lnTo>
                  <a:lnTo>
                    <a:pt x="270" y="28"/>
                  </a:lnTo>
                  <a:lnTo>
                    <a:pt x="236" y="40"/>
                  </a:lnTo>
                  <a:lnTo>
                    <a:pt x="201" y="55"/>
                  </a:lnTo>
                  <a:lnTo>
                    <a:pt x="167" y="72"/>
                  </a:lnTo>
                  <a:lnTo>
                    <a:pt x="133" y="90"/>
                  </a:lnTo>
                  <a:lnTo>
                    <a:pt x="98" y="112"/>
                  </a:lnTo>
                  <a:lnTo>
                    <a:pt x="85" y="121"/>
                  </a:lnTo>
                  <a:lnTo>
                    <a:pt x="74" y="131"/>
                  </a:lnTo>
                  <a:lnTo>
                    <a:pt x="64" y="143"/>
                  </a:lnTo>
                  <a:lnTo>
                    <a:pt x="54" y="156"/>
                  </a:lnTo>
                  <a:lnTo>
                    <a:pt x="45" y="171"/>
                  </a:lnTo>
                  <a:lnTo>
                    <a:pt x="37" y="187"/>
                  </a:lnTo>
                  <a:lnTo>
                    <a:pt x="30" y="205"/>
                  </a:lnTo>
                  <a:lnTo>
                    <a:pt x="24" y="224"/>
                  </a:lnTo>
                  <a:lnTo>
                    <a:pt x="18" y="244"/>
                  </a:lnTo>
                  <a:lnTo>
                    <a:pt x="14" y="267"/>
                  </a:lnTo>
                  <a:lnTo>
                    <a:pt x="10" y="289"/>
                  </a:lnTo>
                  <a:lnTo>
                    <a:pt x="7" y="313"/>
                  </a:lnTo>
                  <a:lnTo>
                    <a:pt x="5" y="338"/>
                  </a:lnTo>
                  <a:lnTo>
                    <a:pt x="2" y="363"/>
                  </a:lnTo>
                  <a:lnTo>
                    <a:pt x="1" y="390"/>
                  </a:lnTo>
                  <a:lnTo>
                    <a:pt x="0" y="417"/>
                  </a:lnTo>
                  <a:lnTo>
                    <a:pt x="1" y="474"/>
                  </a:lnTo>
                  <a:lnTo>
                    <a:pt x="4" y="533"/>
                  </a:lnTo>
                  <a:lnTo>
                    <a:pt x="8" y="594"/>
                  </a:lnTo>
                  <a:lnTo>
                    <a:pt x="14" y="657"/>
                  </a:lnTo>
                  <a:lnTo>
                    <a:pt x="20" y="720"/>
                  </a:lnTo>
                  <a:lnTo>
                    <a:pt x="29" y="784"/>
                  </a:lnTo>
                  <a:lnTo>
                    <a:pt x="38" y="847"/>
                  </a:lnTo>
                  <a:lnTo>
                    <a:pt x="47" y="908"/>
                  </a:lnTo>
                  <a:lnTo>
                    <a:pt x="136" y="922"/>
                  </a:lnTo>
                  <a:lnTo>
                    <a:pt x="136" y="847"/>
                  </a:lnTo>
                  <a:lnTo>
                    <a:pt x="136" y="774"/>
                  </a:lnTo>
                  <a:lnTo>
                    <a:pt x="137" y="737"/>
                  </a:lnTo>
                  <a:lnTo>
                    <a:pt x="139" y="700"/>
                  </a:lnTo>
                  <a:lnTo>
                    <a:pt x="141" y="664"/>
                  </a:lnTo>
                  <a:lnTo>
                    <a:pt x="146" y="630"/>
                  </a:lnTo>
                  <a:lnTo>
                    <a:pt x="153" y="595"/>
                  </a:lnTo>
                  <a:lnTo>
                    <a:pt x="160" y="562"/>
                  </a:lnTo>
                  <a:lnTo>
                    <a:pt x="166" y="545"/>
                  </a:lnTo>
                  <a:lnTo>
                    <a:pt x="171" y="528"/>
                  </a:lnTo>
                  <a:lnTo>
                    <a:pt x="177" y="513"/>
                  </a:lnTo>
                  <a:lnTo>
                    <a:pt x="185" y="497"/>
                  </a:lnTo>
                  <a:lnTo>
                    <a:pt x="193" y="483"/>
                  </a:lnTo>
                  <a:lnTo>
                    <a:pt x="200" y="467"/>
                  </a:lnTo>
                  <a:lnTo>
                    <a:pt x="209" y="453"/>
                  </a:lnTo>
                  <a:lnTo>
                    <a:pt x="219" y="439"/>
                  </a:lnTo>
                  <a:lnTo>
                    <a:pt x="230" y="425"/>
                  </a:lnTo>
                  <a:lnTo>
                    <a:pt x="243" y="411"/>
                  </a:lnTo>
                  <a:lnTo>
                    <a:pt x="255" y="398"/>
                  </a:lnTo>
                  <a:lnTo>
                    <a:pt x="268" y="386"/>
                  </a:lnTo>
                  <a:lnTo>
                    <a:pt x="296" y="375"/>
                  </a:lnTo>
                  <a:lnTo>
                    <a:pt x="324" y="366"/>
                  </a:lnTo>
                  <a:lnTo>
                    <a:pt x="353" y="357"/>
                  </a:lnTo>
                  <a:lnTo>
                    <a:pt x="380" y="349"/>
                  </a:lnTo>
                  <a:lnTo>
                    <a:pt x="409" y="342"/>
                  </a:lnTo>
                  <a:lnTo>
                    <a:pt x="438" y="337"/>
                  </a:lnTo>
                  <a:lnTo>
                    <a:pt x="467" y="332"/>
                  </a:lnTo>
                  <a:lnTo>
                    <a:pt x="496" y="329"/>
                  </a:lnTo>
                  <a:lnTo>
                    <a:pt x="526" y="327"/>
                  </a:lnTo>
                  <a:lnTo>
                    <a:pt x="556" y="326"/>
                  </a:lnTo>
                  <a:lnTo>
                    <a:pt x="586" y="326"/>
                  </a:lnTo>
                  <a:lnTo>
                    <a:pt x="616" y="326"/>
                  </a:lnTo>
                  <a:lnTo>
                    <a:pt x="646" y="328"/>
                  </a:lnTo>
                  <a:lnTo>
                    <a:pt x="677" y="330"/>
                  </a:lnTo>
                  <a:lnTo>
                    <a:pt x="708" y="335"/>
                  </a:lnTo>
                  <a:lnTo>
                    <a:pt x="739" y="339"/>
                  </a:lnTo>
                  <a:lnTo>
                    <a:pt x="771" y="346"/>
                  </a:lnTo>
                  <a:lnTo>
                    <a:pt x="801" y="355"/>
                  </a:lnTo>
                  <a:lnTo>
                    <a:pt x="832" y="363"/>
                  </a:lnTo>
                  <a:lnTo>
                    <a:pt x="862" y="374"/>
                  </a:lnTo>
                  <a:lnTo>
                    <a:pt x="892" y="386"/>
                  </a:lnTo>
                  <a:lnTo>
                    <a:pt x="921" y="398"/>
                  </a:lnTo>
                  <a:lnTo>
                    <a:pt x="950" y="411"/>
                  </a:lnTo>
                  <a:lnTo>
                    <a:pt x="978" y="426"/>
                  </a:lnTo>
                  <a:lnTo>
                    <a:pt x="1007" y="441"/>
                  </a:lnTo>
                  <a:lnTo>
                    <a:pt x="1035" y="458"/>
                  </a:lnTo>
                  <a:lnTo>
                    <a:pt x="1063" y="476"/>
                  </a:lnTo>
                  <a:lnTo>
                    <a:pt x="1091" y="495"/>
                  </a:lnTo>
                  <a:lnTo>
                    <a:pt x="1117" y="514"/>
                  </a:lnTo>
                  <a:lnTo>
                    <a:pt x="1144" y="535"/>
                  </a:lnTo>
                  <a:lnTo>
                    <a:pt x="1171" y="557"/>
                  </a:lnTo>
                  <a:lnTo>
                    <a:pt x="1196" y="580"/>
                  </a:lnTo>
                  <a:lnTo>
                    <a:pt x="1224" y="55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4" name="Freeform 71"/>
            <p:cNvSpPr>
              <a:spLocks/>
            </p:cNvSpPr>
            <p:nvPr/>
          </p:nvSpPr>
          <p:spPr bwMode="auto">
            <a:xfrm>
              <a:off x="560" y="1954"/>
              <a:ext cx="137" cy="128"/>
            </a:xfrm>
            <a:custGeom>
              <a:avLst/>
              <a:gdLst>
                <a:gd name="T0" fmla="*/ 0 w 1238"/>
                <a:gd name="T1" fmla="*/ 28 h 1146"/>
                <a:gd name="T2" fmla="*/ 1213 w 1238"/>
                <a:gd name="T3" fmla="*/ 1146 h 1146"/>
                <a:gd name="T4" fmla="*/ 1238 w 1238"/>
                <a:gd name="T5" fmla="*/ 1113 h 1146"/>
                <a:gd name="T6" fmla="*/ 926 w 1238"/>
                <a:gd name="T7" fmla="*/ 617 h 1146"/>
                <a:gd name="T8" fmla="*/ 904 w 1238"/>
                <a:gd name="T9" fmla="*/ 606 h 1146"/>
                <a:gd name="T10" fmla="*/ 880 w 1238"/>
                <a:gd name="T11" fmla="*/ 595 h 1146"/>
                <a:gd name="T12" fmla="*/ 855 w 1238"/>
                <a:gd name="T13" fmla="*/ 585 h 1146"/>
                <a:gd name="T14" fmla="*/ 828 w 1238"/>
                <a:gd name="T15" fmla="*/ 576 h 1146"/>
                <a:gd name="T16" fmla="*/ 775 w 1238"/>
                <a:gd name="T17" fmla="*/ 558 h 1146"/>
                <a:gd name="T18" fmla="*/ 722 w 1238"/>
                <a:gd name="T19" fmla="*/ 539 h 1146"/>
                <a:gd name="T20" fmla="*/ 698 w 1238"/>
                <a:gd name="T21" fmla="*/ 528 h 1146"/>
                <a:gd name="T22" fmla="*/ 675 w 1238"/>
                <a:gd name="T23" fmla="*/ 517 h 1146"/>
                <a:gd name="T24" fmla="*/ 663 w 1238"/>
                <a:gd name="T25" fmla="*/ 510 h 1146"/>
                <a:gd name="T26" fmla="*/ 652 w 1238"/>
                <a:gd name="T27" fmla="*/ 503 h 1146"/>
                <a:gd name="T28" fmla="*/ 642 w 1238"/>
                <a:gd name="T29" fmla="*/ 497 h 1146"/>
                <a:gd name="T30" fmla="*/ 633 w 1238"/>
                <a:gd name="T31" fmla="*/ 489 h 1146"/>
                <a:gd name="T32" fmla="*/ 625 w 1238"/>
                <a:gd name="T33" fmla="*/ 481 h 1146"/>
                <a:gd name="T34" fmla="*/ 617 w 1238"/>
                <a:gd name="T35" fmla="*/ 472 h 1146"/>
                <a:gd name="T36" fmla="*/ 609 w 1238"/>
                <a:gd name="T37" fmla="*/ 463 h 1146"/>
                <a:gd name="T38" fmla="*/ 602 w 1238"/>
                <a:gd name="T39" fmla="*/ 454 h 1146"/>
                <a:gd name="T40" fmla="*/ 597 w 1238"/>
                <a:gd name="T41" fmla="*/ 444 h 1146"/>
                <a:gd name="T42" fmla="*/ 592 w 1238"/>
                <a:gd name="T43" fmla="*/ 433 h 1146"/>
                <a:gd name="T44" fmla="*/ 589 w 1238"/>
                <a:gd name="T45" fmla="*/ 421 h 1146"/>
                <a:gd name="T46" fmla="*/ 586 w 1238"/>
                <a:gd name="T47" fmla="*/ 409 h 1146"/>
                <a:gd name="T48" fmla="*/ 565 w 1238"/>
                <a:gd name="T49" fmla="*/ 283 h 1146"/>
                <a:gd name="T50" fmla="*/ 58 w 1238"/>
                <a:gd name="T51" fmla="*/ 0 h 1146"/>
                <a:gd name="T52" fmla="*/ 0 w 1238"/>
                <a:gd name="T53" fmla="*/ 28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8" h="1146">
                  <a:moveTo>
                    <a:pt x="0" y="28"/>
                  </a:moveTo>
                  <a:lnTo>
                    <a:pt x="1213" y="1146"/>
                  </a:lnTo>
                  <a:lnTo>
                    <a:pt x="1238" y="1113"/>
                  </a:lnTo>
                  <a:lnTo>
                    <a:pt x="926" y="617"/>
                  </a:lnTo>
                  <a:lnTo>
                    <a:pt x="904" y="606"/>
                  </a:lnTo>
                  <a:lnTo>
                    <a:pt x="880" y="595"/>
                  </a:lnTo>
                  <a:lnTo>
                    <a:pt x="855" y="585"/>
                  </a:lnTo>
                  <a:lnTo>
                    <a:pt x="828" y="576"/>
                  </a:lnTo>
                  <a:lnTo>
                    <a:pt x="775" y="558"/>
                  </a:lnTo>
                  <a:lnTo>
                    <a:pt x="722" y="539"/>
                  </a:lnTo>
                  <a:lnTo>
                    <a:pt x="698" y="528"/>
                  </a:lnTo>
                  <a:lnTo>
                    <a:pt x="675" y="517"/>
                  </a:lnTo>
                  <a:lnTo>
                    <a:pt x="663" y="510"/>
                  </a:lnTo>
                  <a:lnTo>
                    <a:pt x="652" y="503"/>
                  </a:lnTo>
                  <a:lnTo>
                    <a:pt x="642" y="497"/>
                  </a:lnTo>
                  <a:lnTo>
                    <a:pt x="633" y="489"/>
                  </a:lnTo>
                  <a:lnTo>
                    <a:pt x="625" y="481"/>
                  </a:lnTo>
                  <a:lnTo>
                    <a:pt x="617" y="472"/>
                  </a:lnTo>
                  <a:lnTo>
                    <a:pt x="609" y="463"/>
                  </a:lnTo>
                  <a:lnTo>
                    <a:pt x="602" y="454"/>
                  </a:lnTo>
                  <a:lnTo>
                    <a:pt x="597" y="444"/>
                  </a:lnTo>
                  <a:lnTo>
                    <a:pt x="592" y="433"/>
                  </a:lnTo>
                  <a:lnTo>
                    <a:pt x="589" y="421"/>
                  </a:lnTo>
                  <a:lnTo>
                    <a:pt x="586" y="409"/>
                  </a:lnTo>
                  <a:lnTo>
                    <a:pt x="565" y="283"/>
                  </a:lnTo>
                  <a:lnTo>
                    <a:pt x="58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5" name="Freeform 72"/>
            <p:cNvSpPr>
              <a:spLocks/>
            </p:cNvSpPr>
            <p:nvPr/>
          </p:nvSpPr>
          <p:spPr bwMode="auto">
            <a:xfrm>
              <a:off x="642" y="1998"/>
              <a:ext cx="54" cy="14"/>
            </a:xfrm>
            <a:custGeom>
              <a:avLst/>
              <a:gdLst>
                <a:gd name="T0" fmla="*/ 241 w 484"/>
                <a:gd name="T1" fmla="*/ 0 h 127"/>
                <a:gd name="T2" fmla="*/ 484 w 484"/>
                <a:gd name="T3" fmla="*/ 0 h 127"/>
                <a:gd name="T4" fmla="*/ 483 w 484"/>
                <a:gd name="T5" fmla="*/ 7 h 127"/>
                <a:gd name="T6" fmla="*/ 483 w 484"/>
                <a:gd name="T7" fmla="*/ 14 h 127"/>
                <a:gd name="T8" fmla="*/ 480 w 484"/>
                <a:gd name="T9" fmla="*/ 20 h 127"/>
                <a:gd name="T10" fmla="*/ 478 w 484"/>
                <a:gd name="T11" fmla="*/ 26 h 127"/>
                <a:gd name="T12" fmla="*/ 473 w 484"/>
                <a:gd name="T13" fmla="*/ 38 h 127"/>
                <a:gd name="T14" fmla="*/ 465 w 484"/>
                <a:gd name="T15" fmla="*/ 50 h 127"/>
                <a:gd name="T16" fmla="*/ 454 w 484"/>
                <a:gd name="T17" fmla="*/ 62 h 127"/>
                <a:gd name="T18" fmla="*/ 443 w 484"/>
                <a:gd name="T19" fmla="*/ 72 h 127"/>
                <a:gd name="T20" fmla="*/ 428 w 484"/>
                <a:gd name="T21" fmla="*/ 82 h 127"/>
                <a:gd name="T22" fmla="*/ 413 w 484"/>
                <a:gd name="T23" fmla="*/ 90 h 127"/>
                <a:gd name="T24" fmla="*/ 396 w 484"/>
                <a:gd name="T25" fmla="*/ 98 h 127"/>
                <a:gd name="T26" fmla="*/ 377 w 484"/>
                <a:gd name="T27" fmla="*/ 106 h 127"/>
                <a:gd name="T28" fmla="*/ 357 w 484"/>
                <a:gd name="T29" fmla="*/ 112 h 127"/>
                <a:gd name="T30" fmla="*/ 336 w 484"/>
                <a:gd name="T31" fmla="*/ 117 h 127"/>
                <a:gd name="T32" fmla="*/ 314 w 484"/>
                <a:gd name="T33" fmla="*/ 122 h 127"/>
                <a:gd name="T34" fmla="*/ 290 w 484"/>
                <a:gd name="T35" fmla="*/ 125 h 127"/>
                <a:gd name="T36" fmla="*/ 266 w 484"/>
                <a:gd name="T37" fmla="*/ 127 h 127"/>
                <a:gd name="T38" fmla="*/ 241 w 484"/>
                <a:gd name="T39" fmla="*/ 127 h 127"/>
                <a:gd name="T40" fmla="*/ 217 w 484"/>
                <a:gd name="T41" fmla="*/ 127 h 127"/>
                <a:gd name="T42" fmla="*/ 193 w 484"/>
                <a:gd name="T43" fmla="*/ 125 h 127"/>
                <a:gd name="T44" fmla="*/ 170 w 484"/>
                <a:gd name="T45" fmla="*/ 122 h 127"/>
                <a:gd name="T46" fmla="*/ 148 w 484"/>
                <a:gd name="T47" fmla="*/ 117 h 127"/>
                <a:gd name="T48" fmla="*/ 127 w 484"/>
                <a:gd name="T49" fmla="*/ 112 h 127"/>
                <a:gd name="T50" fmla="*/ 107 w 484"/>
                <a:gd name="T51" fmla="*/ 106 h 127"/>
                <a:gd name="T52" fmla="*/ 88 w 484"/>
                <a:gd name="T53" fmla="*/ 98 h 127"/>
                <a:gd name="T54" fmla="*/ 71 w 484"/>
                <a:gd name="T55" fmla="*/ 90 h 127"/>
                <a:gd name="T56" fmla="*/ 56 w 484"/>
                <a:gd name="T57" fmla="*/ 82 h 127"/>
                <a:gd name="T58" fmla="*/ 41 w 484"/>
                <a:gd name="T59" fmla="*/ 72 h 127"/>
                <a:gd name="T60" fmla="*/ 29 w 484"/>
                <a:gd name="T61" fmla="*/ 62 h 127"/>
                <a:gd name="T62" fmla="*/ 19 w 484"/>
                <a:gd name="T63" fmla="*/ 50 h 127"/>
                <a:gd name="T64" fmla="*/ 11 w 484"/>
                <a:gd name="T65" fmla="*/ 38 h 127"/>
                <a:gd name="T66" fmla="*/ 5 w 484"/>
                <a:gd name="T67" fmla="*/ 26 h 127"/>
                <a:gd name="T68" fmla="*/ 2 w 484"/>
                <a:gd name="T69" fmla="*/ 20 h 127"/>
                <a:gd name="T70" fmla="*/ 1 w 484"/>
                <a:gd name="T71" fmla="*/ 14 h 127"/>
                <a:gd name="T72" fmla="*/ 0 w 484"/>
                <a:gd name="T73" fmla="*/ 7 h 127"/>
                <a:gd name="T74" fmla="*/ 0 w 484"/>
                <a:gd name="T75" fmla="*/ 0 h 127"/>
                <a:gd name="T76" fmla="*/ 241 w 484"/>
                <a:gd name="T7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27">
                  <a:moveTo>
                    <a:pt x="241" y="0"/>
                  </a:moveTo>
                  <a:lnTo>
                    <a:pt x="484" y="0"/>
                  </a:lnTo>
                  <a:lnTo>
                    <a:pt x="483" y="7"/>
                  </a:lnTo>
                  <a:lnTo>
                    <a:pt x="483" y="14"/>
                  </a:lnTo>
                  <a:lnTo>
                    <a:pt x="480" y="20"/>
                  </a:lnTo>
                  <a:lnTo>
                    <a:pt x="478" y="26"/>
                  </a:lnTo>
                  <a:lnTo>
                    <a:pt x="473" y="38"/>
                  </a:lnTo>
                  <a:lnTo>
                    <a:pt x="465" y="50"/>
                  </a:lnTo>
                  <a:lnTo>
                    <a:pt x="454" y="62"/>
                  </a:lnTo>
                  <a:lnTo>
                    <a:pt x="443" y="72"/>
                  </a:lnTo>
                  <a:lnTo>
                    <a:pt x="428" y="82"/>
                  </a:lnTo>
                  <a:lnTo>
                    <a:pt x="413" y="90"/>
                  </a:lnTo>
                  <a:lnTo>
                    <a:pt x="396" y="98"/>
                  </a:lnTo>
                  <a:lnTo>
                    <a:pt x="377" y="106"/>
                  </a:lnTo>
                  <a:lnTo>
                    <a:pt x="357" y="112"/>
                  </a:lnTo>
                  <a:lnTo>
                    <a:pt x="336" y="117"/>
                  </a:lnTo>
                  <a:lnTo>
                    <a:pt x="314" y="122"/>
                  </a:lnTo>
                  <a:lnTo>
                    <a:pt x="290" y="125"/>
                  </a:lnTo>
                  <a:lnTo>
                    <a:pt x="266" y="127"/>
                  </a:lnTo>
                  <a:lnTo>
                    <a:pt x="241" y="127"/>
                  </a:lnTo>
                  <a:lnTo>
                    <a:pt x="217" y="127"/>
                  </a:lnTo>
                  <a:lnTo>
                    <a:pt x="193" y="125"/>
                  </a:lnTo>
                  <a:lnTo>
                    <a:pt x="170" y="122"/>
                  </a:lnTo>
                  <a:lnTo>
                    <a:pt x="148" y="117"/>
                  </a:lnTo>
                  <a:lnTo>
                    <a:pt x="127" y="112"/>
                  </a:lnTo>
                  <a:lnTo>
                    <a:pt x="107" y="106"/>
                  </a:lnTo>
                  <a:lnTo>
                    <a:pt x="88" y="98"/>
                  </a:lnTo>
                  <a:lnTo>
                    <a:pt x="71" y="90"/>
                  </a:lnTo>
                  <a:lnTo>
                    <a:pt x="56" y="82"/>
                  </a:lnTo>
                  <a:lnTo>
                    <a:pt x="41" y="72"/>
                  </a:lnTo>
                  <a:lnTo>
                    <a:pt x="29" y="62"/>
                  </a:lnTo>
                  <a:lnTo>
                    <a:pt x="19" y="50"/>
                  </a:lnTo>
                  <a:lnTo>
                    <a:pt x="11" y="38"/>
                  </a:lnTo>
                  <a:lnTo>
                    <a:pt x="5" y="26"/>
                  </a:lnTo>
                  <a:lnTo>
                    <a:pt x="2" y="20"/>
                  </a:lnTo>
                  <a:lnTo>
                    <a:pt x="1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6" name="Freeform 73"/>
            <p:cNvSpPr>
              <a:spLocks/>
            </p:cNvSpPr>
            <p:nvPr/>
          </p:nvSpPr>
          <p:spPr bwMode="auto">
            <a:xfrm>
              <a:off x="579" y="1918"/>
              <a:ext cx="250" cy="82"/>
            </a:xfrm>
            <a:custGeom>
              <a:avLst/>
              <a:gdLst>
                <a:gd name="T0" fmla="*/ 9 w 2246"/>
                <a:gd name="T1" fmla="*/ 266 h 738"/>
                <a:gd name="T2" fmla="*/ 420 w 2246"/>
                <a:gd name="T3" fmla="*/ 405 h 738"/>
                <a:gd name="T4" fmla="*/ 520 w 2246"/>
                <a:gd name="T5" fmla="*/ 498 h 738"/>
                <a:gd name="T6" fmla="*/ 1684 w 2246"/>
                <a:gd name="T7" fmla="*/ 704 h 738"/>
                <a:gd name="T8" fmla="*/ 2212 w 2246"/>
                <a:gd name="T9" fmla="*/ 738 h 738"/>
                <a:gd name="T10" fmla="*/ 2246 w 2246"/>
                <a:gd name="T11" fmla="*/ 691 h 738"/>
                <a:gd name="T12" fmla="*/ 1224 w 2246"/>
                <a:gd name="T13" fmla="*/ 420 h 738"/>
                <a:gd name="T14" fmla="*/ 1172 w 2246"/>
                <a:gd name="T15" fmla="*/ 398 h 738"/>
                <a:gd name="T16" fmla="*/ 1122 w 2246"/>
                <a:gd name="T17" fmla="*/ 376 h 738"/>
                <a:gd name="T18" fmla="*/ 1071 w 2246"/>
                <a:gd name="T19" fmla="*/ 353 h 738"/>
                <a:gd name="T20" fmla="*/ 1020 w 2246"/>
                <a:gd name="T21" fmla="*/ 330 h 738"/>
                <a:gd name="T22" fmla="*/ 969 w 2246"/>
                <a:gd name="T23" fmla="*/ 308 h 738"/>
                <a:gd name="T24" fmla="*/ 918 w 2246"/>
                <a:gd name="T25" fmla="*/ 285 h 738"/>
                <a:gd name="T26" fmla="*/ 867 w 2246"/>
                <a:gd name="T27" fmla="*/ 263 h 738"/>
                <a:gd name="T28" fmla="*/ 816 w 2246"/>
                <a:gd name="T29" fmla="*/ 241 h 738"/>
                <a:gd name="T30" fmla="*/ 766 w 2246"/>
                <a:gd name="T31" fmla="*/ 217 h 738"/>
                <a:gd name="T32" fmla="*/ 714 w 2246"/>
                <a:gd name="T33" fmla="*/ 195 h 738"/>
                <a:gd name="T34" fmla="*/ 663 w 2246"/>
                <a:gd name="T35" fmla="*/ 173 h 738"/>
                <a:gd name="T36" fmla="*/ 612 w 2246"/>
                <a:gd name="T37" fmla="*/ 151 h 738"/>
                <a:gd name="T38" fmla="*/ 561 w 2246"/>
                <a:gd name="T39" fmla="*/ 127 h 738"/>
                <a:gd name="T40" fmla="*/ 510 w 2246"/>
                <a:gd name="T41" fmla="*/ 105 h 738"/>
                <a:gd name="T42" fmla="*/ 459 w 2246"/>
                <a:gd name="T43" fmla="*/ 83 h 738"/>
                <a:gd name="T44" fmla="*/ 409 w 2246"/>
                <a:gd name="T45" fmla="*/ 60 h 738"/>
                <a:gd name="T46" fmla="*/ 380 w 2246"/>
                <a:gd name="T47" fmla="*/ 48 h 738"/>
                <a:gd name="T48" fmla="*/ 352 w 2246"/>
                <a:gd name="T49" fmla="*/ 37 h 738"/>
                <a:gd name="T50" fmla="*/ 325 w 2246"/>
                <a:gd name="T51" fmla="*/ 28 h 738"/>
                <a:gd name="T52" fmla="*/ 301 w 2246"/>
                <a:gd name="T53" fmla="*/ 20 h 738"/>
                <a:gd name="T54" fmla="*/ 276 w 2246"/>
                <a:gd name="T55" fmla="*/ 14 h 738"/>
                <a:gd name="T56" fmla="*/ 253 w 2246"/>
                <a:gd name="T57" fmla="*/ 9 h 738"/>
                <a:gd name="T58" fmla="*/ 230 w 2246"/>
                <a:gd name="T59" fmla="*/ 5 h 738"/>
                <a:gd name="T60" fmla="*/ 209 w 2246"/>
                <a:gd name="T61" fmla="*/ 2 h 738"/>
                <a:gd name="T62" fmla="*/ 189 w 2246"/>
                <a:gd name="T63" fmla="*/ 0 h 738"/>
                <a:gd name="T64" fmla="*/ 170 w 2246"/>
                <a:gd name="T65" fmla="*/ 0 h 738"/>
                <a:gd name="T66" fmla="*/ 151 w 2246"/>
                <a:gd name="T67" fmla="*/ 1 h 738"/>
                <a:gd name="T68" fmla="*/ 134 w 2246"/>
                <a:gd name="T69" fmla="*/ 4 h 738"/>
                <a:gd name="T70" fmla="*/ 118 w 2246"/>
                <a:gd name="T71" fmla="*/ 7 h 738"/>
                <a:gd name="T72" fmla="*/ 103 w 2246"/>
                <a:gd name="T73" fmla="*/ 12 h 738"/>
                <a:gd name="T74" fmla="*/ 89 w 2246"/>
                <a:gd name="T75" fmla="*/ 18 h 738"/>
                <a:gd name="T76" fmla="*/ 75 w 2246"/>
                <a:gd name="T77" fmla="*/ 25 h 738"/>
                <a:gd name="T78" fmla="*/ 63 w 2246"/>
                <a:gd name="T79" fmla="*/ 32 h 738"/>
                <a:gd name="T80" fmla="*/ 52 w 2246"/>
                <a:gd name="T81" fmla="*/ 41 h 738"/>
                <a:gd name="T82" fmla="*/ 42 w 2246"/>
                <a:gd name="T83" fmla="*/ 51 h 738"/>
                <a:gd name="T84" fmla="*/ 33 w 2246"/>
                <a:gd name="T85" fmla="*/ 63 h 738"/>
                <a:gd name="T86" fmla="*/ 25 w 2246"/>
                <a:gd name="T87" fmla="*/ 74 h 738"/>
                <a:gd name="T88" fmla="*/ 19 w 2246"/>
                <a:gd name="T89" fmla="*/ 87 h 738"/>
                <a:gd name="T90" fmla="*/ 13 w 2246"/>
                <a:gd name="T91" fmla="*/ 102 h 738"/>
                <a:gd name="T92" fmla="*/ 9 w 2246"/>
                <a:gd name="T93" fmla="*/ 116 h 738"/>
                <a:gd name="T94" fmla="*/ 5 w 2246"/>
                <a:gd name="T95" fmla="*/ 132 h 738"/>
                <a:gd name="T96" fmla="*/ 2 w 2246"/>
                <a:gd name="T97" fmla="*/ 148 h 738"/>
                <a:gd name="T98" fmla="*/ 1 w 2246"/>
                <a:gd name="T99" fmla="*/ 166 h 738"/>
                <a:gd name="T100" fmla="*/ 0 w 2246"/>
                <a:gd name="T101" fmla="*/ 184 h 738"/>
                <a:gd name="T102" fmla="*/ 1 w 2246"/>
                <a:gd name="T103" fmla="*/ 204 h 738"/>
                <a:gd name="T104" fmla="*/ 3 w 2246"/>
                <a:gd name="T105" fmla="*/ 224 h 738"/>
                <a:gd name="T106" fmla="*/ 5 w 2246"/>
                <a:gd name="T107" fmla="*/ 244 h 738"/>
                <a:gd name="T108" fmla="*/ 9 w 2246"/>
                <a:gd name="T109" fmla="*/ 26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6" h="738">
                  <a:moveTo>
                    <a:pt x="9" y="266"/>
                  </a:moveTo>
                  <a:lnTo>
                    <a:pt x="420" y="405"/>
                  </a:lnTo>
                  <a:lnTo>
                    <a:pt x="520" y="498"/>
                  </a:lnTo>
                  <a:lnTo>
                    <a:pt x="1684" y="704"/>
                  </a:lnTo>
                  <a:lnTo>
                    <a:pt x="2212" y="738"/>
                  </a:lnTo>
                  <a:lnTo>
                    <a:pt x="2246" y="691"/>
                  </a:lnTo>
                  <a:lnTo>
                    <a:pt x="1224" y="420"/>
                  </a:lnTo>
                  <a:lnTo>
                    <a:pt x="1172" y="398"/>
                  </a:lnTo>
                  <a:lnTo>
                    <a:pt x="1122" y="376"/>
                  </a:lnTo>
                  <a:lnTo>
                    <a:pt x="1071" y="353"/>
                  </a:lnTo>
                  <a:lnTo>
                    <a:pt x="1020" y="330"/>
                  </a:lnTo>
                  <a:lnTo>
                    <a:pt x="969" y="308"/>
                  </a:lnTo>
                  <a:lnTo>
                    <a:pt x="918" y="285"/>
                  </a:lnTo>
                  <a:lnTo>
                    <a:pt x="867" y="263"/>
                  </a:lnTo>
                  <a:lnTo>
                    <a:pt x="816" y="241"/>
                  </a:lnTo>
                  <a:lnTo>
                    <a:pt x="766" y="217"/>
                  </a:lnTo>
                  <a:lnTo>
                    <a:pt x="714" y="195"/>
                  </a:lnTo>
                  <a:lnTo>
                    <a:pt x="663" y="173"/>
                  </a:lnTo>
                  <a:lnTo>
                    <a:pt x="612" y="151"/>
                  </a:lnTo>
                  <a:lnTo>
                    <a:pt x="561" y="127"/>
                  </a:lnTo>
                  <a:lnTo>
                    <a:pt x="510" y="105"/>
                  </a:lnTo>
                  <a:lnTo>
                    <a:pt x="459" y="83"/>
                  </a:lnTo>
                  <a:lnTo>
                    <a:pt x="409" y="60"/>
                  </a:lnTo>
                  <a:lnTo>
                    <a:pt x="380" y="48"/>
                  </a:lnTo>
                  <a:lnTo>
                    <a:pt x="352" y="37"/>
                  </a:lnTo>
                  <a:lnTo>
                    <a:pt x="325" y="28"/>
                  </a:lnTo>
                  <a:lnTo>
                    <a:pt x="301" y="20"/>
                  </a:lnTo>
                  <a:lnTo>
                    <a:pt x="276" y="14"/>
                  </a:lnTo>
                  <a:lnTo>
                    <a:pt x="253" y="9"/>
                  </a:lnTo>
                  <a:lnTo>
                    <a:pt x="230" y="5"/>
                  </a:lnTo>
                  <a:lnTo>
                    <a:pt x="209" y="2"/>
                  </a:lnTo>
                  <a:lnTo>
                    <a:pt x="189" y="0"/>
                  </a:lnTo>
                  <a:lnTo>
                    <a:pt x="170" y="0"/>
                  </a:lnTo>
                  <a:lnTo>
                    <a:pt x="151" y="1"/>
                  </a:lnTo>
                  <a:lnTo>
                    <a:pt x="134" y="4"/>
                  </a:lnTo>
                  <a:lnTo>
                    <a:pt x="118" y="7"/>
                  </a:lnTo>
                  <a:lnTo>
                    <a:pt x="103" y="12"/>
                  </a:lnTo>
                  <a:lnTo>
                    <a:pt x="89" y="18"/>
                  </a:lnTo>
                  <a:lnTo>
                    <a:pt x="75" y="25"/>
                  </a:lnTo>
                  <a:lnTo>
                    <a:pt x="63" y="32"/>
                  </a:lnTo>
                  <a:lnTo>
                    <a:pt x="52" y="41"/>
                  </a:lnTo>
                  <a:lnTo>
                    <a:pt x="42" y="51"/>
                  </a:lnTo>
                  <a:lnTo>
                    <a:pt x="33" y="63"/>
                  </a:lnTo>
                  <a:lnTo>
                    <a:pt x="25" y="74"/>
                  </a:lnTo>
                  <a:lnTo>
                    <a:pt x="19" y="87"/>
                  </a:lnTo>
                  <a:lnTo>
                    <a:pt x="13" y="102"/>
                  </a:lnTo>
                  <a:lnTo>
                    <a:pt x="9" y="116"/>
                  </a:lnTo>
                  <a:lnTo>
                    <a:pt x="5" y="132"/>
                  </a:lnTo>
                  <a:lnTo>
                    <a:pt x="2" y="148"/>
                  </a:lnTo>
                  <a:lnTo>
                    <a:pt x="1" y="166"/>
                  </a:lnTo>
                  <a:lnTo>
                    <a:pt x="0" y="184"/>
                  </a:lnTo>
                  <a:lnTo>
                    <a:pt x="1" y="204"/>
                  </a:lnTo>
                  <a:lnTo>
                    <a:pt x="3" y="224"/>
                  </a:lnTo>
                  <a:lnTo>
                    <a:pt x="5" y="244"/>
                  </a:lnTo>
                  <a:lnTo>
                    <a:pt x="9" y="26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7" name="Freeform 74"/>
            <p:cNvSpPr>
              <a:spLocks/>
            </p:cNvSpPr>
            <p:nvPr/>
          </p:nvSpPr>
          <p:spPr bwMode="auto">
            <a:xfrm>
              <a:off x="709" y="2004"/>
              <a:ext cx="189" cy="53"/>
            </a:xfrm>
            <a:custGeom>
              <a:avLst/>
              <a:gdLst>
                <a:gd name="T0" fmla="*/ 13 w 1696"/>
                <a:gd name="T1" fmla="*/ 0 h 482"/>
                <a:gd name="T2" fmla="*/ 816 w 1696"/>
                <a:gd name="T3" fmla="*/ 112 h 482"/>
                <a:gd name="T4" fmla="*/ 1692 w 1696"/>
                <a:gd name="T5" fmla="*/ 417 h 482"/>
                <a:gd name="T6" fmla="*/ 1693 w 1696"/>
                <a:gd name="T7" fmla="*/ 434 h 482"/>
                <a:gd name="T8" fmla="*/ 1694 w 1696"/>
                <a:gd name="T9" fmla="*/ 449 h 482"/>
                <a:gd name="T10" fmla="*/ 1695 w 1696"/>
                <a:gd name="T11" fmla="*/ 466 h 482"/>
                <a:gd name="T12" fmla="*/ 1696 w 1696"/>
                <a:gd name="T13" fmla="*/ 482 h 482"/>
                <a:gd name="T14" fmla="*/ 1640 w 1696"/>
                <a:gd name="T15" fmla="*/ 480 h 482"/>
                <a:gd name="T16" fmla="*/ 1584 w 1696"/>
                <a:gd name="T17" fmla="*/ 476 h 482"/>
                <a:gd name="T18" fmla="*/ 1528 w 1696"/>
                <a:gd name="T19" fmla="*/ 473 h 482"/>
                <a:gd name="T20" fmla="*/ 1473 w 1696"/>
                <a:gd name="T21" fmla="*/ 468 h 482"/>
                <a:gd name="T22" fmla="*/ 1418 w 1696"/>
                <a:gd name="T23" fmla="*/ 464 h 482"/>
                <a:gd name="T24" fmla="*/ 1363 w 1696"/>
                <a:gd name="T25" fmla="*/ 458 h 482"/>
                <a:gd name="T26" fmla="*/ 1308 w 1696"/>
                <a:gd name="T27" fmla="*/ 452 h 482"/>
                <a:gd name="T28" fmla="*/ 1254 w 1696"/>
                <a:gd name="T29" fmla="*/ 445 h 482"/>
                <a:gd name="T30" fmla="*/ 1198 w 1696"/>
                <a:gd name="T31" fmla="*/ 438 h 482"/>
                <a:gd name="T32" fmla="*/ 1145 w 1696"/>
                <a:gd name="T33" fmla="*/ 429 h 482"/>
                <a:gd name="T34" fmla="*/ 1090 w 1696"/>
                <a:gd name="T35" fmla="*/ 422 h 482"/>
                <a:gd name="T36" fmla="*/ 1036 w 1696"/>
                <a:gd name="T37" fmla="*/ 412 h 482"/>
                <a:gd name="T38" fmla="*/ 983 w 1696"/>
                <a:gd name="T39" fmla="*/ 402 h 482"/>
                <a:gd name="T40" fmla="*/ 929 w 1696"/>
                <a:gd name="T41" fmla="*/ 392 h 482"/>
                <a:gd name="T42" fmla="*/ 876 w 1696"/>
                <a:gd name="T43" fmla="*/ 380 h 482"/>
                <a:gd name="T44" fmla="*/ 823 w 1696"/>
                <a:gd name="T45" fmla="*/ 368 h 482"/>
                <a:gd name="T46" fmla="*/ 769 w 1696"/>
                <a:gd name="T47" fmla="*/ 355 h 482"/>
                <a:gd name="T48" fmla="*/ 717 w 1696"/>
                <a:gd name="T49" fmla="*/ 341 h 482"/>
                <a:gd name="T50" fmla="*/ 664 w 1696"/>
                <a:gd name="T51" fmla="*/ 328 h 482"/>
                <a:gd name="T52" fmla="*/ 611 w 1696"/>
                <a:gd name="T53" fmla="*/ 312 h 482"/>
                <a:gd name="T54" fmla="*/ 559 w 1696"/>
                <a:gd name="T55" fmla="*/ 297 h 482"/>
                <a:gd name="T56" fmla="*/ 508 w 1696"/>
                <a:gd name="T57" fmla="*/ 280 h 482"/>
                <a:gd name="T58" fmla="*/ 456 w 1696"/>
                <a:gd name="T59" fmla="*/ 263 h 482"/>
                <a:gd name="T60" fmla="*/ 405 w 1696"/>
                <a:gd name="T61" fmla="*/ 246 h 482"/>
                <a:gd name="T62" fmla="*/ 352 w 1696"/>
                <a:gd name="T63" fmla="*/ 227 h 482"/>
                <a:gd name="T64" fmla="*/ 302 w 1696"/>
                <a:gd name="T65" fmla="*/ 208 h 482"/>
                <a:gd name="T66" fmla="*/ 251 w 1696"/>
                <a:gd name="T67" fmla="*/ 188 h 482"/>
                <a:gd name="T68" fmla="*/ 200 w 1696"/>
                <a:gd name="T69" fmla="*/ 166 h 482"/>
                <a:gd name="T70" fmla="*/ 150 w 1696"/>
                <a:gd name="T71" fmla="*/ 144 h 482"/>
                <a:gd name="T72" fmla="*/ 100 w 1696"/>
                <a:gd name="T73" fmla="*/ 122 h 482"/>
                <a:gd name="T74" fmla="*/ 50 w 1696"/>
                <a:gd name="T75" fmla="*/ 98 h 482"/>
                <a:gd name="T76" fmla="*/ 0 w 1696"/>
                <a:gd name="T77" fmla="*/ 74 h 482"/>
                <a:gd name="T78" fmla="*/ 13 w 1696"/>
                <a:gd name="T7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6" h="482">
                  <a:moveTo>
                    <a:pt x="13" y="0"/>
                  </a:moveTo>
                  <a:lnTo>
                    <a:pt x="816" y="112"/>
                  </a:lnTo>
                  <a:lnTo>
                    <a:pt x="1692" y="417"/>
                  </a:lnTo>
                  <a:lnTo>
                    <a:pt x="1693" y="434"/>
                  </a:lnTo>
                  <a:lnTo>
                    <a:pt x="1694" y="449"/>
                  </a:lnTo>
                  <a:lnTo>
                    <a:pt x="1695" y="466"/>
                  </a:lnTo>
                  <a:lnTo>
                    <a:pt x="1696" y="482"/>
                  </a:lnTo>
                  <a:lnTo>
                    <a:pt x="1640" y="480"/>
                  </a:lnTo>
                  <a:lnTo>
                    <a:pt x="1584" y="476"/>
                  </a:lnTo>
                  <a:lnTo>
                    <a:pt x="1528" y="473"/>
                  </a:lnTo>
                  <a:lnTo>
                    <a:pt x="1473" y="468"/>
                  </a:lnTo>
                  <a:lnTo>
                    <a:pt x="1418" y="464"/>
                  </a:lnTo>
                  <a:lnTo>
                    <a:pt x="1363" y="458"/>
                  </a:lnTo>
                  <a:lnTo>
                    <a:pt x="1308" y="452"/>
                  </a:lnTo>
                  <a:lnTo>
                    <a:pt x="1254" y="445"/>
                  </a:lnTo>
                  <a:lnTo>
                    <a:pt x="1198" y="438"/>
                  </a:lnTo>
                  <a:lnTo>
                    <a:pt x="1145" y="429"/>
                  </a:lnTo>
                  <a:lnTo>
                    <a:pt x="1090" y="422"/>
                  </a:lnTo>
                  <a:lnTo>
                    <a:pt x="1036" y="412"/>
                  </a:lnTo>
                  <a:lnTo>
                    <a:pt x="983" y="402"/>
                  </a:lnTo>
                  <a:lnTo>
                    <a:pt x="929" y="392"/>
                  </a:lnTo>
                  <a:lnTo>
                    <a:pt x="876" y="380"/>
                  </a:lnTo>
                  <a:lnTo>
                    <a:pt x="823" y="368"/>
                  </a:lnTo>
                  <a:lnTo>
                    <a:pt x="769" y="355"/>
                  </a:lnTo>
                  <a:lnTo>
                    <a:pt x="717" y="341"/>
                  </a:lnTo>
                  <a:lnTo>
                    <a:pt x="664" y="328"/>
                  </a:lnTo>
                  <a:lnTo>
                    <a:pt x="611" y="312"/>
                  </a:lnTo>
                  <a:lnTo>
                    <a:pt x="559" y="297"/>
                  </a:lnTo>
                  <a:lnTo>
                    <a:pt x="508" y="280"/>
                  </a:lnTo>
                  <a:lnTo>
                    <a:pt x="456" y="263"/>
                  </a:lnTo>
                  <a:lnTo>
                    <a:pt x="405" y="246"/>
                  </a:lnTo>
                  <a:lnTo>
                    <a:pt x="352" y="227"/>
                  </a:lnTo>
                  <a:lnTo>
                    <a:pt x="302" y="208"/>
                  </a:lnTo>
                  <a:lnTo>
                    <a:pt x="251" y="188"/>
                  </a:lnTo>
                  <a:lnTo>
                    <a:pt x="200" y="166"/>
                  </a:lnTo>
                  <a:lnTo>
                    <a:pt x="150" y="144"/>
                  </a:lnTo>
                  <a:lnTo>
                    <a:pt x="100" y="122"/>
                  </a:lnTo>
                  <a:lnTo>
                    <a:pt x="50" y="98"/>
                  </a:lnTo>
                  <a:lnTo>
                    <a:pt x="0" y="7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8" name="Freeform 75"/>
            <p:cNvSpPr>
              <a:spLocks/>
            </p:cNvSpPr>
            <p:nvPr/>
          </p:nvSpPr>
          <p:spPr bwMode="auto">
            <a:xfrm>
              <a:off x="682" y="2025"/>
              <a:ext cx="208" cy="179"/>
            </a:xfrm>
            <a:custGeom>
              <a:avLst/>
              <a:gdLst>
                <a:gd name="T0" fmla="*/ 78 w 1868"/>
                <a:gd name="T1" fmla="*/ 30 h 1610"/>
                <a:gd name="T2" fmla="*/ 183 w 1868"/>
                <a:gd name="T3" fmla="*/ 24 h 1610"/>
                <a:gd name="T4" fmla="*/ 274 w 1868"/>
                <a:gd name="T5" fmla="*/ 90 h 1610"/>
                <a:gd name="T6" fmla="*/ 374 w 1868"/>
                <a:gd name="T7" fmla="*/ 148 h 1610"/>
                <a:gd name="T8" fmla="*/ 482 w 1868"/>
                <a:gd name="T9" fmla="*/ 198 h 1610"/>
                <a:gd name="T10" fmla="*/ 597 w 1868"/>
                <a:gd name="T11" fmla="*/ 242 h 1610"/>
                <a:gd name="T12" fmla="*/ 720 w 1868"/>
                <a:gd name="T13" fmla="*/ 278 h 1610"/>
                <a:gd name="T14" fmla="*/ 977 w 1868"/>
                <a:gd name="T15" fmla="*/ 340 h 1610"/>
                <a:gd name="T16" fmla="*/ 1245 w 1868"/>
                <a:gd name="T17" fmla="*/ 392 h 1610"/>
                <a:gd name="T18" fmla="*/ 1863 w 1868"/>
                <a:gd name="T19" fmla="*/ 859 h 1610"/>
                <a:gd name="T20" fmla="*/ 1867 w 1868"/>
                <a:gd name="T21" fmla="*/ 958 h 1610"/>
                <a:gd name="T22" fmla="*/ 1730 w 1868"/>
                <a:gd name="T23" fmla="*/ 891 h 1610"/>
                <a:gd name="T24" fmla="*/ 1626 w 1868"/>
                <a:gd name="T25" fmla="*/ 823 h 1610"/>
                <a:gd name="T26" fmla="*/ 1522 w 1868"/>
                <a:gd name="T27" fmla="*/ 763 h 1610"/>
                <a:gd name="T28" fmla="*/ 1418 w 1868"/>
                <a:gd name="T29" fmla="*/ 710 h 1610"/>
                <a:gd name="T30" fmla="*/ 1314 w 1868"/>
                <a:gd name="T31" fmla="*/ 665 h 1610"/>
                <a:gd name="T32" fmla="*/ 1195 w 1868"/>
                <a:gd name="T33" fmla="*/ 743 h 1610"/>
                <a:gd name="T34" fmla="*/ 1199 w 1868"/>
                <a:gd name="T35" fmla="*/ 833 h 1610"/>
                <a:gd name="T36" fmla="*/ 1254 w 1868"/>
                <a:gd name="T37" fmla="*/ 936 h 1610"/>
                <a:gd name="T38" fmla="*/ 1296 w 1868"/>
                <a:gd name="T39" fmla="*/ 1043 h 1610"/>
                <a:gd name="T40" fmla="*/ 1328 w 1868"/>
                <a:gd name="T41" fmla="*/ 1155 h 1610"/>
                <a:gd name="T42" fmla="*/ 1347 w 1868"/>
                <a:gd name="T43" fmla="*/ 1271 h 1610"/>
                <a:gd name="T44" fmla="*/ 1334 w 1868"/>
                <a:gd name="T45" fmla="*/ 1357 h 1610"/>
                <a:gd name="T46" fmla="*/ 1280 w 1868"/>
                <a:gd name="T47" fmla="*/ 1369 h 1610"/>
                <a:gd name="T48" fmla="*/ 1206 w 1868"/>
                <a:gd name="T49" fmla="*/ 1223 h 1610"/>
                <a:gd name="T50" fmla="*/ 1121 w 1868"/>
                <a:gd name="T51" fmla="*/ 1086 h 1610"/>
                <a:gd name="T52" fmla="*/ 1072 w 1868"/>
                <a:gd name="T53" fmla="*/ 1022 h 1610"/>
                <a:gd name="T54" fmla="*/ 1019 w 1868"/>
                <a:gd name="T55" fmla="*/ 959 h 1610"/>
                <a:gd name="T56" fmla="*/ 961 w 1868"/>
                <a:gd name="T57" fmla="*/ 900 h 1610"/>
                <a:gd name="T58" fmla="*/ 897 w 1868"/>
                <a:gd name="T59" fmla="*/ 846 h 1610"/>
                <a:gd name="T60" fmla="*/ 829 w 1868"/>
                <a:gd name="T61" fmla="*/ 793 h 1610"/>
                <a:gd name="T62" fmla="*/ 754 w 1868"/>
                <a:gd name="T63" fmla="*/ 746 h 1610"/>
                <a:gd name="T64" fmla="*/ 673 w 1868"/>
                <a:gd name="T65" fmla="*/ 721 h 1610"/>
                <a:gd name="T66" fmla="*/ 610 w 1868"/>
                <a:gd name="T67" fmla="*/ 730 h 1610"/>
                <a:gd name="T68" fmla="*/ 547 w 1868"/>
                <a:gd name="T69" fmla="*/ 739 h 1610"/>
                <a:gd name="T70" fmla="*/ 542 w 1868"/>
                <a:gd name="T71" fmla="*/ 793 h 1610"/>
                <a:gd name="T72" fmla="*/ 571 w 1868"/>
                <a:gd name="T73" fmla="*/ 870 h 1610"/>
                <a:gd name="T74" fmla="*/ 593 w 1868"/>
                <a:gd name="T75" fmla="*/ 947 h 1610"/>
                <a:gd name="T76" fmla="*/ 623 w 1868"/>
                <a:gd name="T77" fmla="*/ 1103 h 1610"/>
                <a:gd name="T78" fmla="*/ 638 w 1868"/>
                <a:gd name="T79" fmla="*/ 1260 h 1610"/>
                <a:gd name="T80" fmla="*/ 643 w 1868"/>
                <a:gd name="T81" fmla="*/ 1417 h 1610"/>
                <a:gd name="T82" fmla="*/ 644 w 1868"/>
                <a:gd name="T83" fmla="*/ 1575 h 1610"/>
                <a:gd name="T84" fmla="*/ 576 w 1868"/>
                <a:gd name="T85" fmla="*/ 1601 h 1610"/>
                <a:gd name="T86" fmla="*/ 496 w 1868"/>
                <a:gd name="T87" fmla="*/ 1402 h 1610"/>
                <a:gd name="T88" fmla="*/ 407 w 1868"/>
                <a:gd name="T89" fmla="*/ 1093 h 1610"/>
                <a:gd name="T90" fmla="*/ 312 w 1868"/>
                <a:gd name="T91" fmla="*/ 791 h 1610"/>
                <a:gd name="T92" fmla="*/ 207 w 1868"/>
                <a:gd name="T93" fmla="*/ 502 h 1610"/>
                <a:gd name="T94" fmla="*/ 129 w 1868"/>
                <a:gd name="T95" fmla="*/ 319 h 1610"/>
                <a:gd name="T96" fmla="*/ 67 w 1868"/>
                <a:gd name="T97" fmla="*/ 186 h 1610"/>
                <a:gd name="T98" fmla="*/ 0 w 1868"/>
                <a:gd name="T99" fmla="*/ 6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8" h="1610">
                  <a:moveTo>
                    <a:pt x="0" y="60"/>
                  </a:moveTo>
                  <a:lnTo>
                    <a:pt x="39" y="44"/>
                  </a:lnTo>
                  <a:lnTo>
                    <a:pt x="78" y="30"/>
                  </a:lnTo>
                  <a:lnTo>
                    <a:pt x="116" y="14"/>
                  </a:lnTo>
                  <a:lnTo>
                    <a:pt x="155" y="0"/>
                  </a:lnTo>
                  <a:lnTo>
                    <a:pt x="183" y="24"/>
                  </a:lnTo>
                  <a:lnTo>
                    <a:pt x="212" y="48"/>
                  </a:lnTo>
                  <a:lnTo>
                    <a:pt x="242" y="69"/>
                  </a:lnTo>
                  <a:lnTo>
                    <a:pt x="274" y="90"/>
                  </a:lnTo>
                  <a:lnTo>
                    <a:pt x="306" y="111"/>
                  </a:lnTo>
                  <a:lnTo>
                    <a:pt x="339" y="130"/>
                  </a:lnTo>
                  <a:lnTo>
                    <a:pt x="374" y="148"/>
                  </a:lnTo>
                  <a:lnTo>
                    <a:pt x="409" y="166"/>
                  </a:lnTo>
                  <a:lnTo>
                    <a:pt x="445" y="183"/>
                  </a:lnTo>
                  <a:lnTo>
                    <a:pt x="482" y="198"/>
                  </a:lnTo>
                  <a:lnTo>
                    <a:pt x="520" y="213"/>
                  </a:lnTo>
                  <a:lnTo>
                    <a:pt x="558" y="227"/>
                  </a:lnTo>
                  <a:lnTo>
                    <a:pt x="597" y="242"/>
                  </a:lnTo>
                  <a:lnTo>
                    <a:pt x="637" y="254"/>
                  </a:lnTo>
                  <a:lnTo>
                    <a:pt x="678" y="266"/>
                  </a:lnTo>
                  <a:lnTo>
                    <a:pt x="720" y="278"/>
                  </a:lnTo>
                  <a:lnTo>
                    <a:pt x="804" y="301"/>
                  </a:lnTo>
                  <a:lnTo>
                    <a:pt x="890" y="321"/>
                  </a:lnTo>
                  <a:lnTo>
                    <a:pt x="977" y="340"/>
                  </a:lnTo>
                  <a:lnTo>
                    <a:pt x="1065" y="359"/>
                  </a:lnTo>
                  <a:lnTo>
                    <a:pt x="1155" y="375"/>
                  </a:lnTo>
                  <a:lnTo>
                    <a:pt x="1245" y="392"/>
                  </a:lnTo>
                  <a:lnTo>
                    <a:pt x="1335" y="408"/>
                  </a:lnTo>
                  <a:lnTo>
                    <a:pt x="1425" y="424"/>
                  </a:lnTo>
                  <a:lnTo>
                    <a:pt x="1863" y="859"/>
                  </a:lnTo>
                  <a:lnTo>
                    <a:pt x="1865" y="891"/>
                  </a:lnTo>
                  <a:lnTo>
                    <a:pt x="1866" y="925"/>
                  </a:lnTo>
                  <a:lnTo>
                    <a:pt x="1867" y="958"/>
                  </a:lnTo>
                  <a:lnTo>
                    <a:pt x="1868" y="992"/>
                  </a:lnTo>
                  <a:lnTo>
                    <a:pt x="1799" y="940"/>
                  </a:lnTo>
                  <a:lnTo>
                    <a:pt x="1730" y="891"/>
                  </a:lnTo>
                  <a:lnTo>
                    <a:pt x="1694" y="868"/>
                  </a:lnTo>
                  <a:lnTo>
                    <a:pt x="1660" y="846"/>
                  </a:lnTo>
                  <a:lnTo>
                    <a:pt x="1626" y="823"/>
                  </a:lnTo>
                  <a:lnTo>
                    <a:pt x="1591" y="802"/>
                  </a:lnTo>
                  <a:lnTo>
                    <a:pt x="1557" y="782"/>
                  </a:lnTo>
                  <a:lnTo>
                    <a:pt x="1522" y="763"/>
                  </a:lnTo>
                  <a:lnTo>
                    <a:pt x="1488" y="744"/>
                  </a:lnTo>
                  <a:lnTo>
                    <a:pt x="1452" y="726"/>
                  </a:lnTo>
                  <a:lnTo>
                    <a:pt x="1418" y="710"/>
                  </a:lnTo>
                  <a:lnTo>
                    <a:pt x="1383" y="694"/>
                  </a:lnTo>
                  <a:lnTo>
                    <a:pt x="1349" y="680"/>
                  </a:lnTo>
                  <a:lnTo>
                    <a:pt x="1314" y="665"/>
                  </a:lnTo>
                  <a:lnTo>
                    <a:pt x="1274" y="691"/>
                  </a:lnTo>
                  <a:lnTo>
                    <a:pt x="1234" y="716"/>
                  </a:lnTo>
                  <a:lnTo>
                    <a:pt x="1195" y="743"/>
                  </a:lnTo>
                  <a:lnTo>
                    <a:pt x="1155" y="769"/>
                  </a:lnTo>
                  <a:lnTo>
                    <a:pt x="1178" y="801"/>
                  </a:lnTo>
                  <a:lnTo>
                    <a:pt x="1199" y="833"/>
                  </a:lnTo>
                  <a:lnTo>
                    <a:pt x="1219" y="868"/>
                  </a:lnTo>
                  <a:lnTo>
                    <a:pt x="1236" y="901"/>
                  </a:lnTo>
                  <a:lnTo>
                    <a:pt x="1254" y="936"/>
                  </a:lnTo>
                  <a:lnTo>
                    <a:pt x="1270" y="971"/>
                  </a:lnTo>
                  <a:lnTo>
                    <a:pt x="1284" y="1007"/>
                  </a:lnTo>
                  <a:lnTo>
                    <a:pt x="1296" y="1043"/>
                  </a:lnTo>
                  <a:lnTo>
                    <a:pt x="1309" y="1080"/>
                  </a:lnTo>
                  <a:lnTo>
                    <a:pt x="1319" y="1117"/>
                  </a:lnTo>
                  <a:lnTo>
                    <a:pt x="1328" y="1155"/>
                  </a:lnTo>
                  <a:lnTo>
                    <a:pt x="1335" y="1193"/>
                  </a:lnTo>
                  <a:lnTo>
                    <a:pt x="1342" y="1232"/>
                  </a:lnTo>
                  <a:lnTo>
                    <a:pt x="1347" y="1271"/>
                  </a:lnTo>
                  <a:lnTo>
                    <a:pt x="1351" y="1311"/>
                  </a:lnTo>
                  <a:lnTo>
                    <a:pt x="1353" y="1353"/>
                  </a:lnTo>
                  <a:lnTo>
                    <a:pt x="1334" y="1357"/>
                  </a:lnTo>
                  <a:lnTo>
                    <a:pt x="1317" y="1360"/>
                  </a:lnTo>
                  <a:lnTo>
                    <a:pt x="1298" y="1365"/>
                  </a:lnTo>
                  <a:lnTo>
                    <a:pt x="1280" y="1369"/>
                  </a:lnTo>
                  <a:lnTo>
                    <a:pt x="1256" y="1320"/>
                  </a:lnTo>
                  <a:lnTo>
                    <a:pt x="1232" y="1271"/>
                  </a:lnTo>
                  <a:lnTo>
                    <a:pt x="1206" y="1223"/>
                  </a:lnTo>
                  <a:lnTo>
                    <a:pt x="1180" y="1177"/>
                  </a:lnTo>
                  <a:lnTo>
                    <a:pt x="1151" y="1131"/>
                  </a:lnTo>
                  <a:lnTo>
                    <a:pt x="1121" y="1086"/>
                  </a:lnTo>
                  <a:lnTo>
                    <a:pt x="1104" y="1064"/>
                  </a:lnTo>
                  <a:lnTo>
                    <a:pt x="1089" y="1043"/>
                  </a:lnTo>
                  <a:lnTo>
                    <a:pt x="1072" y="1022"/>
                  </a:lnTo>
                  <a:lnTo>
                    <a:pt x="1054" y="1000"/>
                  </a:lnTo>
                  <a:lnTo>
                    <a:pt x="1036" y="979"/>
                  </a:lnTo>
                  <a:lnTo>
                    <a:pt x="1019" y="959"/>
                  </a:lnTo>
                  <a:lnTo>
                    <a:pt x="1000" y="939"/>
                  </a:lnTo>
                  <a:lnTo>
                    <a:pt x="981" y="920"/>
                  </a:lnTo>
                  <a:lnTo>
                    <a:pt x="961" y="900"/>
                  </a:lnTo>
                  <a:lnTo>
                    <a:pt x="940" y="881"/>
                  </a:lnTo>
                  <a:lnTo>
                    <a:pt x="919" y="863"/>
                  </a:lnTo>
                  <a:lnTo>
                    <a:pt x="897" y="846"/>
                  </a:lnTo>
                  <a:lnTo>
                    <a:pt x="875" y="828"/>
                  </a:lnTo>
                  <a:lnTo>
                    <a:pt x="852" y="810"/>
                  </a:lnTo>
                  <a:lnTo>
                    <a:pt x="829" y="793"/>
                  </a:lnTo>
                  <a:lnTo>
                    <a:pt x="804" y="778"/>
                  </a:lnTo>
                  <a:lnTo>
                    <a:pt x="780" y="762"/>
                  </a:lnTo>
                  <a:lnTo>
                    <a:pt x="754" y="746"/>
                  </a:lnTo>
                  <a:lnTo>
                    <a:pt x="727" y="731"/>
                  </a:lnTo>
                  <a:lnTo>
                    <a:pt x="701" y="716"/>
                  </a:lnTo>
                  <a:lnTo>
                    <a:pt x="673" y="721"/>
                  </a:lnTo>
                  <a:lnTo>
                    <a:pt x="650" y="724"/>
                  </a:lnTo>
                  <a:lnTo>
                    <a:pt x="630" y="727"/>
                  </a:lnTo>
                  <a:lnTo>
                    <a:pt x="610" y="730"/>
                  </a:lnTo>
                  <a:lnTo>
                    <a:pt x="591" y="732"/>
                  </a:lnTo>
                  <a:lnTo>
                    <a:pt x="571" y="735"/>
                  </a:lnTo>
                  <a:lnTo>
                    <a:pt x="547" y="739"/>
                  </a:lnTo>
                  <a:lnTo>
                    <a:pt x="520" y="743"/>
                  </a:lnTo>
                  <a:lnTo>
                    <a:pt x="532" y="768"/>
                  </a:lnTo>
                  <a:lnTo>
                    <a:pt x="542" y="793"/>
                  </a:lnTo>
                  <a:lnTo>
                    <a:pt x="552" y="819"/>
                  </a:lnTo>
                  <a:lnTo>
                    <a:pt x="562" y="844"/>
                  </a:lnTo>
                  <a:lnTo>
                    <a:pt x="571" y="870"/>
                  </a:lnTo>
                  <a:lnTo>
                    <a:pt x="578" y="896"/>
                  </a:lnTo>
                  <a:lnTo>
                    <a:pt x="586" y="921"/>
                  </a:lnTo>
                  <a:lnTo>
                    <a:pt x="593" y="947"/>
                  </a:lnTo>
                  <a:lnTo>
                    <a:pt x="605" y="998"/>
                  </a:lnTo>
                  <a:lnTo>
                    <a:pt x="615" y="1051"/>
                  </a:lnTo>
                  <a:lnTo>
                    <a:pt x="623" y="1103"/>
                  </a:lnTo>
                  <a:lnTo>
                    <a:pt x="630" y="1155"/>
                  </a:lnTo>
                  <a:lnTo>
                    <a:pt x="634" y="1208"/>
                  </a:lnTo>
                  <a:lnTo>
                    <a:pt x="638" y="1260"/>
                  </a:lnTo>
                  <a:lnTo>
                    <a:pt x="641" y="1312"/>
                  </a:lnTo>
                  <a:lnTo>
                    <a:pt x="643" y="1365"/>
                  </a:lnTo>
                  <a:lnTo>
                    <a:pt x="643" y="1417"/>
                  </a:lnTo>
                  <a:lnTo>
                    <a:pt x="644" y="1471"/>
                  </a:lnTo>
                  <a:lnTo>
                    <a:pt x="644" y="1523"/>
                  </a:lnTo>
                  <a:lnTo>
                    <a:pt x="644" y="1575"/>
                  </a:lnTo>
                  <a:lnTo>
                    <a:pt x="622" y="1584"/>
                  </a:lnTo>
                  <a:lnTo>
                    <a:pt x="600" y="1593"/>
                  </a:lnTo>
                  <a:lnTo>
                    <a:pt x="576" y="1601"/>
                  </a:lnTo>
                  <a:lnTo>
                    <a:pt x="554" y="1610"/>
                  </a:lnTo>
                  <a:lnTo>
                    <a:pt x="525" y="1505"/>
                  </a:lnTo>
                  <a:lnTo>
                    <a:pt x="496" y="1402"/>
                  </a:lnTo>
                  <a:lnTo>
                    <a:pt x="467" y="1298"/>
                  </a:lnTo>
                  <a:lnTo>
                    <a:pt x="437" y="1195"/>
                  </a:lnTo>
                  <a:lnTo>
                    <a:pt x="407" y="1093"/>
                  </a:lnTo>
                  <a:lnTo>
                    <a:pt x="376" y="992"/>
                  </a:lnTo>
                  <a:lnTo>
                    <a:pt x="345" y="891"/>
                  </a:lnTo>
                  <a:lnTo>
                    <a:pt x="312" y="791"/>
                  </a:lnTo>
                  <a:lnTo>
                    <a:pt x="278" y="694"/>
                  </a:lnTo>
                  <a:lnTo>
                    <a:pt x="244" y="597"/>
                  </a:lnTo>
                  <a:lnTo>
                    <a:pt x="207" y="502"/>
                  </a:lnTo>
                  <a:lnTo>
                    <a:pt x="169" y="410"/>
                  </a:lnTo>
                  <a:lnTo>
                    <a:pt x="149" y="364"/>
                  </a:lnTo>
                  <a:lnTo>
                    <a:pt x="129" y="319"/>
                  </a:lnTo>
                  <a:lnTo>
                    <a:pt x="109" y="274"/>
                  </a:lnTo>
                  <a:lnTo>
                    <a:pt x="88" y="229"/>
                  </a:lnTo>
                  <a:lnTo>
                    <a:pt x="67" y="186"/>
                  </a:lnTo>
                  <a:lnTo>
                    <a:pt x="46" y="144"/>
                  </a:lnTo>
                  <a:lnTo>
                    <a:pt x="24" y="10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79" name="Freeform 76"/>
            <p:cNvSpPr>
              <a:spLocks/>
            </p:cNvSpPr>
            <p:nvPr/>
          </p:nvSpPr>
          <p:spPr bwMode="auto">
            <a:xfrm>
              <a:off x="743" y="2122"/>
              <a:ext cx="78" cy="168"/>
            </a:xfrm>
            <a:custGeom>
              <a:avLst/>
              <a:gdLst>
                <a:gd name="T0" fmla="*/ 244 w 705"/>
                <a:gd name="T1" fmla="*/ 35 h 1511"/>
                <a:gd name="T2" fmla="*/ 369 w 705"/>
                <a:gd name="T3" fmla="*/ 145 h 1511"/>
                <a:gd name="T4" fmla="*/ 473 w 705"/>
                <a:gd name="T5" fmla="*/ 258 h 1511"/>
                <a:gd name="T6" fmla="*/ 559 w 705"/>
                <a:gd name="T7" fmla="*/ 375 h 1511"/>
                <a:gd name="T8" fmla="*/ 623 w 705"/>
                <a:gd name="T9" fmla="*/ 497 h 1511"/>
                <a:gd name="T10" fmla="*/ 670 w 705"/>
                <a:gd name="T11" fmla="*/ 624 h 1511"/>
                <a:gd name="T12" fmla="*/ 696 w 705"/>
                <a:gd name="T13" fmla="*/ 755 h 1511"/>
                <a:gd name="T14" fmla="*/ 705 w 705"/>
                <a:gd name="T15" fmla="*/ 892 h 1511"/>
                <a:gd name="T16" fmla="*/ 696 w 705"/>
                <a:gd name="T17" fmla="*/ 1036 h 1511"/>
                <a:gd name="T18" fmla="*/ 670 w 705"/>
                <a:gd name="T19" fmla="*/ 1184 h 1511"/>
                <a:gd name="T20" fmla="*/ 625 w 705"/>
                <a:gd name="T21" fmla="*/ 1340 h 1511"/>
                <a:gd name="T22" fmla="*/ 562 w 705"/>
                <a:gd name="T23" fmla="*/ 1332 h 1511"/>
                <a:gd name="T24" fmla="*/ 578 w 705"/>
                <a:gd name="T25" fmla="*/ 1179 h 1511"/>
                <a:gd name="T26" fmla="*/ 582 w 705"/>
                <a:gd name="T27" fmla="*/ 1028 h 1511"/>
                <a:gd name="T28" fmla="*/ 576 w 705"/>
                <a:gd name="T29" fmla="*/ 931 h 1511"/>
                <a:gd name="T30" fmla="*/ 566 w 705"/>
                <a:gd name="T31" fmla="*/ 861 h 1511"/>
                <a:gd name="T32" fmla="*/ 550 w 705"/>
                <a:gd name="T33" fmla="*/ 792 h 1511"/>
                <a:gd name="T34" fmla="*/ 525 w 705"/>
                <a:gd name="T35" fmla="*/ 725 h 1511"/>
                <a:gd name="T36" fmla="*/ 494 w 705"/>
                <a:gd name="T37" fmla="*/ 660 h 1511"/>
                <a:gd name="T38" fmla="*/ 457 w 705"/>
                <a:gd name="T39" fmla="*/ 620 h 1511"/>
                <a:gd name="T40" fmla="*/ 430 w 705"/>
                <a:gd name="T41" fmla="*/ 631 h 1511"/>
                <a:gd name="T42" fmla="*/ 426 w 705"/>
                <a:gd name="T43" fmla="*/ 717 h 1511"/>
                <a:gd name="T44" fmla="*/ 414 w 705"/>
                <a:gd name="T45" fmla="*/ 803 h 1511"/>
                <a:gd name="T46" fmla="*/ 393 w 705"/>
                <a:gd name="T47" fmla="*/ 889 h 1511"/>
                <a:gd name="T48" fmla="*/ 364 w 705"/>
                <a:gd name="T49" fmla="*/ 972 h 1511"/>
                <a:gd name="T50" fmla="*/ 329 w 705"/>
                <a:gd name="T51" fmla="*/ 1056 h 1511"/>
                <a:gd name="T52" fmla="*/ 257 w 705"/>
                <a:gd name="T53" fmla="*/ 1193 h 1511"/>
                <a:gd name="T54" fmla="*/ 160 w 705"/>
                <a:gd name="T55" fmla="*/ 1355 h 1511"/>
                <a:gd name="T56" fmla="*/ 56 w 705"/>
                <a:gd name="T57" fmla="*/ 1511 h 1511"/>
                <a:gd name="T58" fmla="*/ 32 w 705"/>
                <a:gd name="T59" fmla="*/ 1427 h 1511"/>
                <a:gd name="T60" fmla="*/ 74 w 705"/>
                <a:gd name="T61" fmla="*/ 1344 h 1511"/>
                <a:gd name="T62" fmla="*/ 111 w 705"/>
                <a:gd name="T63" fmla="*/ 1260 h 1511"/>
                <a:gd name="T64" fmla="*/ 143 w 705"/>
                <a:gd name="T65" fmla="*/ 1174 h 1511"/>
                <a:gd name="T66" fmla="*/ 170 w 705"/>
                <a:gd name="T67" fmla="*/ 1087 h 1511"/>
                <a:gd name="T68" fmla="*/ 197 w 705"/>
                <a:gd name="T69" fmla="*/ 968 h 1511"/>
                <a:gd name="T70" fmla="*/ 224 w 705"/>
                <a:gd name="T71" fmla="*/ 785 h 1511"/>
                <a:gd name="T72" fmla="*/ 233 w 705"/>
                <a:gd name="T73" fmla="*/ 597 h 1511"/>
                <a:gd name="T74" fmla="*/ 231 w 705"/>
                <a:gd name="T75" fmla="*/ 464 h 1511"/>
                <a:gd name="T76" fmla="*/ 222 w 705"/>
                <a:gd name="T77" fmla="*/ 365 h 1511"/>
                <a:gd name="T78" fmla="*/ 206 w 705"/>
                <a:gd name="T79" fmla="*/ 268 h 1511"/>
                <a:gd name="T80" fmla="*/ 181 w 705"/>
                <a:gd name="T81" fmla="*/ 173 h 1511"/>
                <a:gd name="T82" fmla="*/ 147 w 705"/>
                <a:gd name="T83" fmla="*/ 81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5" h="1511">
                  <a:moveTo>
                    <a:pt x="121" y="21"/>
                  </a:moveTo>
                  <a:lnTo>
                    <a:pt x="197" y="0"/>
                  </a:lnTo>
                  <a:lnTo>
                    <a:pt x="244" y="35"/>
                  </a:lnTo>
                  <a:lnTo>
                    <a:pt x="287" y="71"/>
                  </a:lnTo>
                  <a:lnTo>
                    <a:pt x="330" y="108"/>
                  </a:lnTo>
                  <a:lnTo>
                    <a:pt x="369" y="145"/>
                  </a:lnTo>
                  <a:lnTo>
                    <a:pt x="406" y="182"/>
                  </a:lnTo>
                  <a:lnTo>
                    <a:pt x="441" y="219"/>
                  </a:lnTo>
                  <a:lnTo>
                    <a:pt x="473" y="258"/>
                  </a:lnTo>
                  <a:lnTo>
                    <a:pt x="504" y="296"/>
                  </a:lnTo>
                  <a:lnTo>
                    <a:pt x="532" y="335"/>
                  </a:lnTo>
                  <a:lnTo>
                    <a:pt x="559" y="375"/>
                  </a:lnTo>
                  <a:lnTo>
                    <a:pt x="582" y="415"/>
                  </a:lnTo>
                  <a:lnTo>
                    <a:pt x="604" y="455"/>
                  </a:lnTo>
                  <a:lnTo>
                    <a:pt x="623" y="497"/>
                  </a:lnTo>
                  <a:lnTo>
                    <a:pt x="641" y="539"/>
                  </a:lnTo>
                  <a:lnTo>
                    <a:pt x="656" y="580"/>
                  </a:lnTo>
                  <a:lnTo>
                    <a:pt x="670" y="624"/>
                  </a:lnTo>
                  <a:lnTo>
                    <a:pt x="681" y="667"/>
                  </a:lnTo>
                  <a:lnTo>
                    <a:pt x="690" y="711"/>
                  </a:lnTo>
                  <a:lnTo>
                    <a:pt x="696" y="755"/>
                  </a:lnTo>
                  <a:lnTo>
                    <a:pt x="702" y="801"/>
                  </a:lnTo>
                  <a:lnTo>
                    <a:pt x="704" y="847"/>
                  </a:lnTo>
                  <a:lnTo>
                    <a:pt x="705" y="892"/>
                  </a:lnTo>
                  <a:lnTo>
                    <a:pt x="704" y="939"/>
                  </a:lnTo>
                  <a:lnTo>
                    <a:pt x="702" y="987"/>
                  </a:lnTo>
                  <a:lnTo>
                    <a:pt x="696" y="1036"/>
                  </a:lnTo>
                  <a:lnTo>
                    <a:pt x="690" y="1084"/>
                  </a:lnTo>
                  <a:lnTo>
                    <a:pt x="681" y="1134"/>
                  </a:lnTo>
                  <a:lnTo>
                    <a:pt x="670" y="1184"/>
                  </a:lnTo>
                  <a:lnTo>
                    <a:pt x="658" y="1235"/>
                  </a:lnTo>
                  <a:lnTo>
                    <a:pt x="642" y="1288"/>
                  </a:lnTo>
                  <a:lnTo>
                    <a:pt x="625" y="1340"/>
                  </a:lnTo>
                  <a:lnTo>
                    <a:pt x="608" y="1393"/>
                  </a:lnTo>
                  <a:lnTo>
                    <a:pt x="556" y="1385"/>
                  </a:lnTo>
                  <a:lnTo>
                    <a:pt x="562" y="1332"/>
                  </a:lnTo>
                  <a:lnTo>
                    <a:pt x="568" y="1281"/>
                  </a:lnTo>
                  <a:lnTo>
                    <a:pt x="573" y="1230"/>
                  </a:lnTo>
                  <a:lnTo>
                    <a:pt x="578" y="1179"/>
                  </a:lnTo>
                  <a:lnTo>
                    <a:pt x="581" y="1128"/>
                  </a:lnTo>
                  <a:lnTo>
                    <a:pt x="582" y="1078"/>
                  </a:lnTo>
                  <a:lnTo>
                    <a:pt x="582" y="1028"/>
                  </a:lnTo>
                  <a:lnTo>
                    <a:pt x="581" y="980"/>
                  </a:lnTo>
                  <a:lnTo>
                    <a:pt x="579" y="956"/>
                  </a:lnTo>
                  <a:lnTo>
                    <a:pt x="576" y="931"/>
                  </a:lnTo>
                  <a:lnTo>
                    <a:pt x="574" y="908"/>
                  </a:lnTo>
                  <a:lnTo>
                    <a:pt x="570" y="884"/>
                  </a:lnTo>
                  <a:lnTo>
                    <a:pt x="566" y="861"/>
                  </a:lnTo>
                  <a:lnTo>
                    <a:pt x="561" y="838"/>
                  </a:lnTo>
                  <a:lnTo>
                    <a:pt x="555" y="814"/>
                  </a:lnTo>
                  <a:lnTo>
                    <a:pt x="550" y="792"/>
                  </a:lnTo>
                  <a:lnTo>
                    <a:pt x="542" y="770"/>
                  </a:lnTo>
                  <a:lnTo>
                    <a:pt x="534" y="747"/>
                  </a:lnTo>
                  <a:lnTo>
                    <a:pt x="525" y="725"/>
                  </a:lnTo>
                  <a:lnTo>
                    <a:pt x="516" y="703"/>
                  </a:lnTo>
                  <a:lnTo>
                    <a:pt x="505" y="682"/>
                  </a:lnTo>
                  <a:lnTo>
                    <a:pt x="494" y="660"/>
                  </a:lnTo>
                  <a:lnTo>
                    <a:pt x="481" y="639"/>
                  </a:lnTo>
                  <a:lnTo>
                    <a:pt x="467" y="618"/>
                  </a:lnTo>
                  <a:lnTo>
                    <a:pt x="457" y="620"/>
                  </a:lnTo>
                  <a:lnTo>
                    <a:pt x="449" y="625"/>
                  </a:lnTo>
                  <a:lnTo>
                    <a:pt x="440" y="628"/>
                  </a:lnTo>
                  <a:lnTo>
                    <a:pt x="430" y="631"/>
                  </a:lnTo>
                  <a:lnTo>
                    <a:pt x="430" y="660"/>
                  </a:lnTo>
                  <a:lnTo>
                    <a:pt x="429" y="688"/>
                  </a:lnTo>
                  <a:lnTo>
                    <a:pt x="426" y="717"/>
                  </a:lnTo>
                  <a:lnTo>
                    <a:pt x="423" y="746"/>
                  </a:lnTo>
                  <a:lnTo>
                    <a:pt x="420" y="775"/>
                  </a:lnTo>
                  <a:lnTo>
                    <a:pt x="414" y="803"/>
                  </a:lnTo>
                  <a:lnTo>
                    <a:pt x="407" y="832"/>
                  </a:lnTo>
                  <a:lnTo>
                    <a:pt x="401" y="860"/>
                  </a:lnTo>
                  <a:lnTo>
                    <a:pt x="393" y="889"/>
                  </a:lnTo>
                  <a:lnTo>
                    <a:pt x="384" y="917"/>
                  </a:lnTo>
                  <a:lnTo>
                    <a:pt x="374" y="945"/>
                  </a:lnTo>
                  <a:lnTo>
                    <a:pt x="364" y="972"/>
                  </a:lnTo>
                  <a:lnTo>
                    <a:pt x="353" y="1000"/>
                  </a:lnTo>
                  <a:lnTo>
                    <a:pt x="341" y="1028"/>
                  </a:lnTo>
                  <a:lnTo>
                    <a:pt x="329" y="1056"/>
                  </a:lnTo>
                  <a:lnTo>
                    <a:pt x="315" y="1084"/>
                  </a:lnTo>
                  <a:lnTo>
                    <a:pt x="287" y="1138"/>
                  </a:lnTo>
                  <a:lnTo>
                    <a:pt x="257" y="1193"/>
                  </a:lnTo>
                  <a:lnTo>
                    <a:pt x="226" y="1248"/>
                  </a:lnTo>
                  <a:lnTo>
                    <a:pt x="194" y="1301"/>
                  </a:lnTo>
                  <a:lnTo>
                    <a:pt x="160" y="1355"/>
                  </a:lnTo>
                  <a:lnTo>
                    <a:pt x="125" y="1407"/>
                  </a:lnTo>
                  <a:lnTo>
                    <a:pt x="91" y="1459"/>
                  </a:lnTo>
                  <a:lnTo>
                    <a:pt x="56" y="1511"/>
                  </a:lnTo>
                  <a:lnTo>
                    <a:pt x="0" y="1482"/>
                  </a:lnTo>
                  <a:lnTo>
                    <a:pt x="16" y="1454"/>
                  </a:lnTo>
                  <a:lnTo>
                    <a:pt x="32" y="1427"/>
                  </a:lnTo>
                  <a:lnTo>
                    <a:pt x="46" y="1399"/>
                  </a:lnTo>
                  <a:lnTo>
                    <a:pt x="60" y="1371"/>
                  </a:lnTo>
                  <a:lnTo>
                    <a:pt x="74" y="1344"/>
                  </a:lnTo>
                  <a:lnTo>
                    <a:pt x="86" y="1316"/>
                  </a:lnTo>
                  <a:lnTo>
                    <a:pt x="98" y="1288"/>
                  </a:lnTo>
                  <a:lnTo>
                    <a:pt x="111" y="1260"/>
                  </a:lnTo>
                  <a:lnTo>
                    <a:pt x="122" y="1231"/>
                  </a:lnTo>
                  <a:lnTo>
                    <a:pt x="133" y="1203"/>
                  </a:lnTo>
                  <a:lnTo>
                    <a:pt x="143" y="1174"/>
                  </a:lnTo>
                  <a:lnTo>
                    <a:pt x="152" y="1145"/>
                  </a:lnTo>
                  <a:lnTo>
                    <a:pt x="161" y="1116"/>
                  </a:lnTo>
                  <a:lnTo>
                    <a:pt x="170" y="1087"/>
                  </a:lnTo>
                  <a:lnTo>
                    <a:pt x="177" y="1057"/>
                  </a:lnTo>
                  <a:lnTo>
                    <a:pt x="184" y="1028"/>
                  </a:lnTo>
                  <a:lnTo>
                    <a:pt x="197" y="968"/>
                  </a:lnTo>
                  <a:lnTo>
                    <a:pt x="208" y="908"/>
                  </a:lnTo>
                  <a:lnTo>
                    <a:pt x="217" y="848"/>
                  </a:lnTo>
                  <a:lnTo>
                    <a:pt x="224" y="785"/>
                  </a:lnTo>
                  <a:lnTo>
                    <a:pt x="229" y="723"/>
                  </a:lnTo>
                  <a:lnTo>
                    <a:pt x="232" y="660"/>
                  </a:lnTo>
                  <a:lnTo>
                    <a:pt x="233" y="597"/>
                  </a:lnTo>
                  <a:lnTo>
                    <a:pt x="232" y="532"/>
                  </a:lnTo>
                  <a:lnTo>
                    <a:pt x="232" y="498"/>
                  </a:lnTo>
                  <a:lnTo>
                    <a:pt x="231" y="464"/>
                  </a:lnTo>
                  <a:lnTo>
                    <a:pt x="229" y="431"/>
                  </a:lnTo>
                  <a:lnTo>
                    <a:pt x="226" y="397"/>
                  </a:lnTo>
                  <a:lnTo>
                    <a:pt x="222" y="365"/>
                  </a:lnTo>
                  <a:lnTo>
                    <a:pt x="217" y="333"/>
                  </a:lnTo>
                  <a:lnTo>
                    <a:pt x="213" y="301"/>
                  </a:lnTo>
                  <a:lnTo>
                    <a:pt x="206" y="268"/>
                  </a:lnTo>
                  <a:lnTo>
                    <a:pt x="198" y="236"/>
                  </a:lnTo>
                  <a:lnTo>
                    <a:pt x="191" y="205"/>
                  </a:lnTo>
                  <a:lnTo>
                    <a:pt x="181" y="173"/>
                  </a:lnTo>
                  <a:lnTo>
                    <a:pt x="171" y="142"/>
                  </a:lnTo>
                  <a:lnTo>
                    <a:pt x="160" y="111"/>
                  </a:lnTo>
                  <a:lnTo>
                    <a:pt x="147" y="81"/>
                  </a:lnTo>
                  <a:lnTo>
                    <a:pt x="134" y="51"/>
                  </a:lnTo>
                  <a:lnTo>
                    <a:pt x="121" y="2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0" name="Freeform 77"/>
            <p:cNvSpPr>
              <a:spLocks/>
            </p:cNvSpPr>
            <p:nvPr/>
          </p:nvSpPr>
          <p:spPr bwMode="auto">
            <a:xfrm>
              <a:off x="834" y="2119"/>
              <a:ext cx="48" cy="121"/>
            </a:xfrm>
            <a:custGeom>
              <a:avLst/>
              <a:gdLst>
                <a:gd name="T0" fmla="*/ 51 w 433"/>
                <a:gd name="T1" fmla="*/ 0 h 1090"/>
                <a:gd name="T2" fmla="*/ 0 w 433"/>
                <a:gd name="T3" fmla="*/ 69 h 1090"/>
                <a:gd name="T4" fmla="*/ 103 w 433"/>
                <a:gd name="T5" fmla="*/ 219 h 1090"/>
                <a:gd name="T6" fmla="*/ 55 w 433"/>
                <a:gd name="T7" fmla="*/ 717 h 1090"/>
                <a:gd name="T8" fmla="*/ 331 w 433"/>
                <a:gd name="T9" fmla="*/ 1090 h 1090"/>
                <a:gd name="T10" fmla="*/ 343 w 433"/>
                <a:gd name="T11" fmla="*/ 558 h 1090"/>
                <a:gd name="T12" fmla="*/ 433 w 433"/>
                <a:gd name="T13" fmla="*/ 240 h 1090"/>
                <a:gd name="T14" fmla="*/ 51 w 433"/>
                <a:gd name="T15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1090">
                  <a:moveTo>
                    <a:pt x="51" y="0"/>
                  </a:moveTo>
                  <a:lnTo>
                    <a:pt x="0" y="69"/>
                  </a:lnTo>
                  <a:lnTo>
                    <a:pt x="103" y="219"/>
                  </a:lnTo>
                  <a:lnTo>
                    <a:pt x="55" y="717"/>
                  </a:lnTo>
                  <a:lnTo>
                    <a:pt x="331" y="1090"/>
                  </a:lnTo>
                  <a:lnTo>
                    <a:pt x="343" y="558"/>
                  </a:lnTo>
                  <a:lnTo>
                    <a:pt x="433" y="24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1" name="Freeform 78"/>
            <p:cNvSpPr>
              <a:spLocks/>
            </p:cNvSpPr>
            <p:nvPr/>
          </p:nvSpPr>
          <p:spPr bwMode="auto">
            <a:xfrm>
              <a:off x="665" y="2221"/>
              <a:ext cx="201" cy="213"/>
            </a:xfrm>
            <a:custGeom>
              <a:avLst/>
              <a:gdLst>
                <a:gd name="T0" fmla="*/ 1798 w 1812"/>
                <a:gd name="T1" fmla="*/ 437 h 1910"/>
                <a:gd name="T2" fmla="*/ 1740 w 1812"/>
                <a:gd name="T3" fmla="*/ 831 h 1910"/>
                <a:gd name="T4" fmla="*/ 1675 w 1812"/>
                <a:gd name="T5" fmla="*/ 1223 h 1910"/>
                <a:gd name="T6" fmla="*/ 1613 w 1812"/>
                <a:gd name="T7" fmla="*/ 1615 h 1910"/>
                <a:gd name="T8" fmla="*/ 1476 w 1812"/>
                <a:gd name="T9" fmla="*/ 1884 h 1910"/>
                <a:gd name="T10" fmla="*/ 1492 w 1812"/>
                <a:gd name="T11" fmla="*/ 1625 h 1910"/>
                <a:gd name="T12" fmla="*/ 1515 w 1812"/>
                <a:gd name="T13" fmla="*/ 1366 h 1910"/>
                <a:gd name="T14" fmla="*/ 1523 w 1812"/>
                <a:gd name="T15" fmla="*/ 1109 h 1910"/>
                <a:gd name="T16" fmla="*/ 1514 w 1812"/>
                <a:gd name="T17" fmla="*/ 980 h 1910"/>
                <a:gd name="T18" fmla="*/ 1493 w 1812"/>
                <a:gd name="T19" fmla="*/ 853 h 1910"/>
                <a:gd name="T20" fmla="*/ 1390 w 1812"/>
                <a:gd name="T21" fmla="*/ 970 h 1910"/>
                <a:gd name="T22" fmla="*/ 1332 w 1812"/>
                <a:gd name="T23" fmla="*/ 1112 h 1910"/>
                <a:gd name="T24" fmla="*/ 1258 w 1812"/>
                <a:gd name="T25" fmla="*/ 1239 h 1910"/>
                <a:gd name="T26" fmla="*/ 1170 w 1812"/>
                <a:gd name="T27" fmla="*/ 1353 h 1910"/>
                <a:gd name="T28" fmla="*/ 1070 w 1812"/>
                <a:gd name="T29" fmla="*/ 1455 h 1910"/>
                <a:gd name="T30" fmla="*/ 959 w 1812"/>
                <a:gd name="T31" fmla="*/ 1545 h 1910"/>
                <a:gd name="T32" fmla="*/ 839 w 1812"/>
                <a:gd name="T33" fmla="*/ 1626 h 1910"/>
                <a:gd name="T34" fmla="*/ 563 w 1812"/>
                <a:gd name="T35" fmla="*/ 1653 h 1910"/>
                <a:gd name="T36" fmla="*/ 685 w 1812"/>
                <a:gd name="T37" fmla="*/ 1521 h 1910"/>
                <a:gd name="T38" fmla="*/ 789 w 1812"/>
                <a:gd name="T39" fmla="*/ 1382 h 1910"/>
                <a:gd name="T40" fmla="*/ 876 w 1812"/>
                <a:gd name="T41" fmla="*/ 1235 h 1910"/>
                <a:gd name="T42" fmla="*/ 940 w 1812"/>
                <a:gd name="T43" fmla="*/ 1078 h 1910"/>
                <a:gd name="T44" fmla="*/ 798 w 1812"/>
                <a:gd name="T45" fmla="*/ 1080 h 1910"/>
                <a:gd name="T46" fmla="*/ 702 w 1812"/>
                <a:gd name="T47" fmla="*/ 1147 h 1910"/>
                <a:gd name="T48" fmla="*/ 601 w 1812"/>
                <a:gd name="T49" fmla="*/ 1197 h 1910"/>
                <a:gd name="T50" fmla="*/ 495 w 1812"/>
                <a:gd name="T51" fmla="*/ 1233 h 1910"/>
                <a:gd name="T52" fmla="*/ 385 w 1812"/>
                <a:gd name="T53" fmla="*/ 1253 h 1910"/>
                <a:gd name="T54" fmla="*/ 270 w 1812"/>
                <a:gd name="T55" fmla="*/ 1258 h 1910"/>
                <a:gd name="T56" fmla="*/ 152 w 1812"/>
                <a:gd name="T57" fmla="*/ 1252 h 1910"/>
                <a:gd name="T58" fmla="*/ 31 w 1812"/>
                <a:gd name="T59" fmla="*/ 1234 h 1910"/>
                <a:gd name="T60" fmla="*/ 101 w 1812"/>
                <a:gd name="T61" fmla="*/ 1119 h 1910"/>
                <a:gd name="T62" fmla="*/ 282 w 1812"/>
                <a:gd name="T63" fmla="*/ 1079 h 1910"/>
                <a:gd name="T64" fmla="*/ 458 w 1812"/>
                <a:gd name="T65" fmla="*/ 1005 h 1910"/>
                <a:gd name="T66" fmla="*/ 621 w 1812"/>
                <a:gd name="T67" fmla="*/ 903 h 1910"/>
                <a:gd name="T68" fmla="*/ 768 w 1812"/>
                <a:gd name="T69" fmla="*/ 775 h 1910"/>
                <a:gd name="T70" fmla="*/ 896 w 1812"/>
                <a:gd name="T71" fmla="*/ 628 h 1910"/>
                <a:gd name="T72" fmla="*/ 997 w 1812"/>
                <a:gd name="T73" fmla="*/ 466 h 1910"/>
                <a:gd name="T74" fmla="*/ 1070 w 1812"/>
                <a:gd name="T75" fmla="*/ 295 h 1910"/>
                <a:gd name="T76" fmla="*/ 1181 w 1812"/>
                <a:gd name="T77" fmla="*/ 243 h 1910"/>
                <a:gd name="T78" fmla="*/ 1191 w 1812"/>
                <a:gd name="T79" fmla="*/ 407 h 1910"/>
                <a:gd name="T80" fmla="*/ 1184 w 1812"/>
                <a:gd name="T81" fmla="*/ 571 h 1910"/>
                <a:gd name="T82" fmla="*/ 1161 w 1812"/>
                <a:gd name="T83" fmla="*/ 736 h 1910"/>
                <a:gd name="T84" fmla="*/ 1202 w 1812"/>
                <a:gd name="T85" fmla="*/ 858 h 1910"/>
                <a:gd name="T86" fmla="*/ 1284 w 1812"/>
                <a:gd name="T87" fmla="*/ 764 h 1910"/>
                <a:gd name="T88" fmla="*/ 1354 w 1812"/>
                <a:gd name="T89" fmla="*/ 666 h 1910"/>
                <a:gd name="T90" fmla="*/ 1415 w 1812"/>
                <a:gd name="T91" fmla="*/ 564 h 1910"/>
                <a:gd name="T92" fmla="*/ 1464 w 1812"/>
                <a:gd name="T93" fmla="*/ 459 h 1910"/>
                <a:gd name="T94" fmla="*/ 1502 w 1812"/>
                <a:gd name="T95" fmla="*/ 350 h 1910"/>
                <a:gd name="T96" fmla="*/ 1526 w 1812"/>
                <a:gd name="T97" fmla="*/ 238 h 1910"/>
                <a:gd name="T98" fmla="*/ 1538 w 1812"/>
                <a:gd name="T99" fmla="*/ 121 h 1910"/>
                <a:gd name="T100" fmla="*/ 1537 w 1812"/>
                <a:gd name="T101" fmla="*/ 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2" h="1910">
                  <a:moveTo>
                    <a:pt x="1537" y="0"/>
                  </a:moveTo>
                  <a:lnTo>
                    <a:pt x="1618" y="4"/>
                  </a:lnTo>
                  <a:lnTo>
                    <a:pt x="1812" y="339"/>
                  </a:lnTo>
                  <a:lnTo>
                    <a:pt x="1798" y="437"/>
                  </a:lnTo>
                  <a:lnTo>
                    <a:pt x="1784" y="536"/>
                  </a:lnTo>
                  <a:lnTo>
                    <a:pt x="1770" y="634"/>
                  </a:lnTo>
                  <a:lnTo>
                    <a:pt x="1755" y="732"/>
                  </a:lnTo>
                  <a:lnTo>
                    <a:pt x="1740" y="831"/>
                  </a:lnTo>
                  <a:lnTo>
                    <a:pt x="1724" y="929"/>
                  </a:lnTo>
                  <a:lnTo>
                    <a:pt x="1707" y="1027"/>
                  </a:lnTo>
                  <a:lnTo>
                    <a:pt x="1692" y="1125"/>
                  </a:lnTo>
                  <a:lnTo>
                    <a:pt x="1675" y="1223"/>
                  </a:lnTo>
                  <a:lnTo>
                    <a:pt x="1659" y="1321"/>
                  </a:lnTo>
                  <a:lnTo>
                    <a:pt x="1644" y="1419"/>
                  </a:lnTo>
                  <a:lnTo>
                    <a:pt x="1628" y="1517"/>
                  </a:lnTo>
                  <a:lnTo>
                    <a:pt x="1613" y="1615"/>
                  </a:lnTo>
                  <a:lnTo>
                    <a:pt x="1598" y="1713"/>
                  </a:lnTo>
                  <a:lnTo>
                    <a:pt x="1584" y="1812"/>
                  </a:lnTo>
                  <a:lnTo>
                    <a:pt x="1572" y="1910"/>
                  </a:lnTo>
                  <a:lnTo>
                    <a:pt x="1476" y="1884"/>
                  </a:lnTo>
                  <a:lnTo>
                    <a:pt x="1477" y="1819"/>
                  </a:lnTo>
                  <a:lnTo>
                    <a:pt x="1482" y="1754"/>
                  </a:lnTo>
                  <a:lnTo>
                    <a:pt x="1486" y="1690"/>
                  </a:lnTo>
                  <a:lnTo>
                    <a:pt x="1492" y="1625"/>
                  </a:lnTo>
                  <a:lnTo>
                    <a:pt x="1497" y="1560"/>
                  </a:lnTo>
                  <a:lnTo>
                    <a:pt x="1504" y="1496"/>
                  </a:lnTo>
                  <a:lnTo>
                    <a:pt x="1509" y="1431"/>
                  </a:lnTo>
                  <a:lnTo>
                    <a:pt x="1515" y="1366"/>
                  </a:lnTo>
                  <a:lnTo>
                    <a:pt x="1519" y="1302"/>
                  </a:lnTo>
                  <a:lnTo>
                    <a:pt x="1523" y="1237"/>
                  </a:lnTo>
                  <a:lnTo>
                    <a:pt x="1524" y="1173"/>
                  </a:lnTo>
                  <a:lnTo>
                    <a:pt x="1523" y="1109"/>
                  </a:lnTo>
                  <a:lnTo>
                    <a:pt x="1522" y="1077"/>
                  </a:lnTo>
                  <a:lnTo>
                    <a:pt x="1519" y="1044"/>
                  </a:lnTo>
                  <a:lnTo>
                    <a:pt x="1517" y="1012"/>
                  </a:lnTo>
                  <a:lnTo>
                    <a:pt x="1514" y="980"/>
                  </a:lnTo>
                  <a:lnTo>
                    <a:pt x="1511" y="949"/>
                  </a:lnTo>
                  <a:lnTo>
                    <a:pt x="1505" y="916"/>
                  </a:lnTo>
                  <a:lnTo>
                    <a:pt x="1499" y="884"/>
                  </a:lnTo>
                  <a:lnTo>
                    <a:pt x="1493" y="853"/>
                  </a:lnTo>
                  <a:lnTo>
                    <a:pt x="1424" y="853"/>
                  </a:lnTo>
                  <a:lnTo>
                    <a:pt x="1414" y="893"/>
                  </a:lnTo>
                  <a:lnTo>
                    <a:pt x="1403" y="932"/>
                  </a:lnTo>
                  <a:lnTo>
                    <a:pt x="1390" y="970"/>
                  </a:lnTo>
                  <a:lnTo>
                    <a:pt x="1378" y="1008"/>
                  </a:lnTo>
                  <a:lnTo>
                    <a:pt x="1364" y="1043"/>
                  </a:lnTo>
                  <a:lnTo>
                    <a:pt x="1348" y="1079"/>
                  </a:lnTo>
                  <a:lnTo>
                    <a:pt x="1332" y="1112"/>
                  </a:lnTo>
                  <a:lnTo>
                    <a:pt x="1315" y="1146"/>
                  </a:lnTo>
                  <a:lnTo>
                    <a:pt x="1297" y="1178"/>
                  </a:lnTo>
                  <a:lnTo>
                    <a:pt x="1278" y="1209"/>
                  </a:lnTo>
                  <a:lnTo>
                    <a:pt x="1258" y="1239"/>
                  </a:lnTo>
                  <a:lnTo>
                    <a:pt x="1237" y="1270"/>
                  </a:lnTo>
                  <a:lnTo>
                    <a:pt x="1216" y="1299"/>
                  </a:lnTo>
                  <a:lnTo>
                    <a:pt x="1193" y="1326"/>
                  </a:lnTo>
                  <a:lnTo>
                    <a:pt x="1170" y="1353"/>
                  </a:lnTo>
                  <a:lnTo>
                    <a:pt x="1146" y="1380"/>
                  </a:lnTo>
                  <a:lnTo>
                    <a:pt x="1121" y="1405"/>
                  </a:lnTo>
                  <a:lnTo>
                    <a:pt x="1096" y="1430"/>
                  </a:lnTo>
                  <a:lnTo>
                    <a:pt x="1070" y="1455"/>
                  </a:lnTo>
                  <a:lnTo>
                    <a:pt x="1043" y="1478"/>
                  </a:lnTo>
                  <a:lnTo>
                    <a:pt x="1016" y="1501"/>
                  </a:lnTo>
                  <a:lnTo>
                    <a:pt x="988" y="1524"/>
                  </a:lnTo>
                  <a:lnTo>
                    <a:pt x="959" y="1545"/>
                  </a:lnTo>
                  <a:lnTo>
                    <a:pt x="930" y="1566"/>
                  </a:lnTo>
                  <a:lnTo>
                    <a:pt x="900" y="1587"/>
                  </a:lnTo>
                  <a:lnTo>
                    <a:pt x="870" y="1607"/>
                  </a:lnTo>
                  <a:lnTo>
                    <a:pt x="839" y="1626"/>
                  </a:lnTo>
                  <a:lnTo>
                    <a:pt x="808" y="1646"/>
                  </a:lnTo>
                  <a:lnTo>
                    <a:pt x="745" y="1683"/>
                  </a:lnTo>
                  <a:lnTo>
                    <a:pt x="680" y="1719"/>
                  </a:lnTo>
                  <a:lnTo>
                    <a:pt x="563" y="1653"/>
                  </a:lnTo>
                  <a:lnTo>
                    <a:pt x="595" y="1621"/>
                  </a:lnTo>
                  <a:lnTo>
                    <a:pt x="626" y="1588"/>
                  </a:lnTo>
                  <a:lnTo>
                    <a:pt x="656" y="1555"/>
                  </a:lnTo>
                  <a:lnTo>
                    <a:pt x="685" y="1521"/>
                  </a:lnTo>
                  <a:lnTo>
                    <a:pt x="712" y="1487"/>
                  </a:lnTo>
                  <a:lnTo>
                    <a:pt x="739" y="1452"/>
                  </a:lnTo>
                  <a:lnTo>
                    <a:pt x="765" y="1418"/>
                  </a:lnTo>
                  <a:lnTo>
                    <a:pt x="789" y="1382"/>
                  </a:lnTo>
                  <a:lnTo>
                    <a:pt x="814" y="1346"/>
                  </a:lnTo>
                  <a:lnTo>
                    <a:pt x="836" y="1310"/>
                  </a:lnTo>
                  <a:lnTo>
                    <a:pt x="856" y="1273"/>
                  </a:lnTo>
                  <a:lnTo>
                    <a:pt x="876" y="1235"/>
                  </a:lnTo>
                  <a:lnTo>
                    <a:pt x="895" y="1196"/>
                  </a:lnTo>
                  <a:lnTo>
                    <a:pt x="911" y="1158"/>
                  </a:lnTo>
                  <a:lnTo>
                    <a:pt x="926" y="1118"/>
                  </a:lnTo>
                  <a:lnTo>
                    <a:pt x="940" y="1078"/>
                  </a:lnTo>
                  <a:lnTo>
                    <a:pt x="867" y="1018"/>
                  </a:lnTo>
                  <a:lnTo>
                    <a:pt x="845" y="1039"/>
                  </a:lnTo>
                  <a:lnTo>
                    <a:pt x="821" y="1060"/>
                  </a:lnTo>
                  <a:lnTo>
                    <a:pt x="798" y="1080"/>
                  </a:lnTo>
                  <a:lnTo>
                    <a:pt x="775" y="1098"/>
                  </a:lnTo>
                  <a:lnTo>
                    <a:pt x="751" y="1116"/>
                  </a:lnTo>
                  <a:lnTo>
                    <a:pt x="727" y="1131"/>
                  </a:lnTo>
                  <a:lnTo>
                    <a:pt x="702" y="1147"/>
                  </a:lnTo>
                  <a:lnTo>
                    <a:pt x="677" y="1161"/>
                  </a:lnTo>
                  <a:lnTo>
                    <a:pt x="652" y="1174"/>
                  </a:lnTo>
                  <a:lnTo>
                    <a:pt x="627" y="1186"/>
                  </a:lnTo>
                  <a:lnTo>
                    <a:pt x="601" y="1197"/>
                  </a:lnTo>
                  <a:lnTo>
                    <a:pt x="575" y="1207"/>
                  </a:lnTo>
                  <a:lnTo>
                    <a:pt x="549" y="1217"/>
                  </a:lnTo>
                  <a:lnTo>
                    <a:pt x="522" y="1225"/>
                  </a:lnTo>
                  <a:lnTo>
                    <a:pt x="495" y="1233"/>
                  </a:lnTo>
                  <a:lnTo>
                    <a:pt x="468" y="1238"/>
                  </a:lnTo>
                  <a:lnTo>
                    <a:pt x="440" y="1244"/>
                  </a:lnTo>
                  <a:lnTo>
                    <a:pt x="412" y="1248"/>
                  </a:lnTo>
                  <a:lnTo>
                    <a:pt x="385" y="1253"/>
                  </a:lnTo>
                  <a:lnTo>
                    <a:pt x="357" y="1255"/>
                  </a:lnTo>
                  <a:lnTo>
                    <a:pt x="328" y="1257"/>
                  </a:lnTo>
                  <a:lnTo>
                    <a:pt x="299" y="1258"/>
                  </a:lnTo>
                  <a:lnTo>
                    <a:pt x="270" y="1258"/>
                  </a:lnTo>
                  <a:lnTo>
                    <a:pt x="241" y="1258"/>
                  </a:lnTo>
                  <a:lnTo>
                    <a:pt x="212" y="1257"/>
                  </a:lnTo>
                  <a:lnTo>
                    <a:pt x="182" y="1255"/>
                  </a:lnTo>
                  <a:lnTo>
                    <a:pt x="152" y="1252"/>
                  </a:lnTo>
                  <a:lnTo>
                    <a:pt x="122" y="1248"/>
                  </a:lnTo>
                  <a:lnTo>
                    <a:pt x="92" y="1245"/>
                  </a:lnTo>
                  <a:lnTo>
                    <a:pt x="61" y="1239"/>
                  </a:lnTo>
                  <a:lnTo>
                    <a:pt x="31" y="1234"/>
                  </a:lnTo>
                  <a:lnTo>
                    <a:pt x="0" y="1228"/>
                  </a:lnTo>
                  <a:lnTo>
                    <a:pt x="9" y="1125"/>
                  </a:lnTo>
                  <a:lnTo>
                    <a:pt x="54" y="1124"/>
                  </a:lnTo>
                  <a:lnTo>
                    <a:pt x="101" y="1119"/>
                  </a:lnTo>
                  <a:lnTo>
                    <a:pt x="147" y="1112"/>
                  </a:lnTo>
                  <a:lnTo>
                    <a:pt x="192" y="1104"/>
                  </a:lnTo>
                  <a:lnTo>
                    <a:pt x="238" y="1092"/>
                  </a:lnTo>
                  <a:lnTo>
                    <a:pt x="282" y="1079"/>
                  </a:lnTo>
                  <a:lnTo>
                    <a:pt x="328" y="1063"/>
                  </a:lnTo>
                  <a:lnTo>
                    <a:pt x="371" y="1047"/>
                  </a:lnTo>
                  <a:lnTo>
                    <a:pt x="415" y="1027"/>
                  </a:lnTo>
                  <a:lnTo>
                    <a:pt x="458" y="1005"/>
                  </a:lnTo>
                  <a:lnTo>
                    <a:pt x="500" y="982"/>
                  </a:lnTo>
                  <a:lnTo>
                    <a:pt x="541" y="958"/>
                  </a:lnTo>
                  <a:lnTo>
                    <a:pt x="581" y="931"/>
                  </a:lnTo>
                  <a:lnTo>
                    <a:pt x="621" y="903"/>
                  </a:lnTo>
                  <a:lnTo>
                    <a:pt x="659" y="873"/>
                  </a:lnTo>
                  <a:lnTo>
                    <a:pt x="697" y="842"/>
                  </a:lnTo>
                  <a:lnTo>
                    <a:pt x="734" y="809"/>
                  </a:lnTo>
                  <a:lnTo>
                    <a:pt x="768" y="775"/>
                  </a:lnTo>
                  <a:lnTo>
                    <a:pt x="802" y="740"/>
                  </a:lnTo>
                  <a:lnTo>
                    <a:pt x="835" y="703"/>
                  </a:lnTo>
                  <a:lnTo>
                    <a:pt x="866" y="667"/>
                  </a:lnTo>
                  <a:lnTo>
                    <a:pt x="896" y="628"/>
                  </a:lnTo>
                  <a:lnTo>
                    <a:pt x="924" y="589"/>
                  </a:lnTo>
                  <a:lnTo>
                    <a:pt x="950" y="549"/>
                  </a:lnTo>
                  <a:lnTo>
                    <a:pt x="975" y="507"/>
                  </a:lnTo>
                  <a:lnTo>
                    <a:pt x="997" y="466"/>
                  </a:lnTo>
                  <a:lnTo>
                    <a:pt x="1019" y="424"/>
                  </a:lnTo>
                  <a:lnTo>
                    <a:pt x="1038" y="381"/>
                  </a:lnTo>
                  <a:lnTo>
                    <a:pt x="1055" y="338"/>
                  </a:lnTo>
                  <a:lnTo>
                    <a:pt x="1070" y="295"/>
                  </a:lnTo>
                  <a:lnTo>
                    <a:pt x="1084" y="250"/>
                  </a:lnTo>
                  <a:lnTo>
                    <a:pt x="1095" y="206"/>
                  </a:lnTo>
                  <a:lnTo>
                    <a:pt x="1176" y="202"/>
                  </a:lnTo>
                  <a:lnTo>
                    <a:pt x="1181" y="243"/>
                  </a:lnTo>
                  <a:lnTo>
                    <a:pt x="1186" y="283"/>
                  </a:lnTo>
                  <a:lnTo>
                    <a:pt x="1188" y="325"/>
                  </a:lnTo>
                  <a:lnTo>
                    <a:pt x="1190" y="366"/>
                  </a:lnTo>
                  <a:lnTo>
                    <a:pt x="1191" y="407"/>
                  </a:lnTo>
                  <a:lnTo>
                    <a:pt x="1190" y="448"/>
                  </a:lnTo>
                  <a:lnTo>
                    <a:pt x="1189" y="490"/>
                  </a:lnTo>
                  <a:lnTo>
                    <a:pt x="1187" y="530"/>
                  </a:lnTo>
                  <a:lnTo>
                    <a:pt x="1184" y="571"/>
                  </a:lnTo>
                  <a:lnTo>
                    <a:pt x="1179" y="612"/>
                  </a:lnTo>
                  <a:lnTo>
                    <a:pt x="1174" y="653"/>
                  </a:lnTo>
                  <a:lnTo>
                    <a:pt x="1168" y="695"/>
                  </a:lnTo>
                  <a:lnTo>
                    <a:pt x="1161" y="736"/>
                  </a:lnTo>
                  <a:lnTo>
                    <a:pt x="1155" y="777"/>
                  </a:lnTo>
                  <a:lnTo>
                    <a:pt x="1146" y="817"/>
                  </a:lnTo>
                  <a:lnTo>
                    <a:pt x="1137" y="858"/>
                  </a:lnTo>
                  <a:lnTo>
                    <a:pt x="1202" y="858"/>
                  </a:lnTo>
                  <a:lnTo>
                    <a:pt x="1224" y="835"/>
                  </a:lnTo>
                  <a:lnTo>
                    <a:pt x="1244" y="812"/>
                  </a:lnTo>
                  <a:lnTo>
                    <a:pt x="1264" y="788"/>
                  </a:lnTo>
                  <a:lnTo>
                    <a:pt x="1284" y="764"/>
                  </a:lnTo>
                  <a:lnTo>
                    <a:pt x="1302" y="739"/>
                  </a:lnTo>
                  <a:lnTo>
                    <a:pt x="1320" y="716"/>
                  </a:lnTo>
                  <a:lnTo>
                    <a:pt x="1337" y="690"/>
                  </a:lnTo>
                  <a:lnTo>
                    <a:pt x="1354" y="666"/>
                  </a:lnTo>
                  <a:lnTo>
                    <a:pt x="1370" y="641"/>
                  </a:lnTo>
                  <a:lnTo>
                    <a:pt x="1386" y="615"/>
                  </a:lnTo>
                  <a:lnTo>
                    <a:pt x="1400" y="590"/>
                  </a:lnTo>
                  <a:lnTo>
                    <a:pt x="1415" y="564"/>
                  </a:lnTo>
                  <a:lnTo>
                    <a:pt x="1428" y="539"/>
                  </a:lnTo>
                  <a:lnTo>
                    <a:pt x="1440" y="512"/>
                  </a:lnTo>
                  <a:lnTo>
                    <a:pt x="1453" y="486"/>
                  </a:lnTo>
                  <a:lnTo>
                    <a:pt x="1464" y="459"/>
                  </a:lnTo>
                  <a:lnTo>
                    <a:pt x="1474" y="433"/>
                  </a:lnTo>
                  <a:lnTo>
                    <a:pt x="1484" y="405"/>
                  </a:lnTo>
                  <a:lnTo>
                    <a:pt x="1493" y="378"/>
                  </a:lnTo>
                  <a:lnTo>
                    <a:pt x="1502" y="350"/>
                  </a:lnTo>
                  <a:lnTo>
                    <a:pt x="1508" y="322"/>
                  </a:lnTo>
                  <a:lnTo>
                    <a:pt x="1515" y="295"/>
                  </a:lnTo>
                  <a:lnTo>
                    <a:pt x="1521" y="267"/>
                  </a:lnTo>
                  <a:lnTo>
                    <a:pt x="1526" y="238"/>
                  </a:lnTo>
                  <a:lnTo>
                    <a:pt x="1531" y="209"/>
                  </a:lnTo>
                  <a:lnTo>
                    <a:pt x="1534" y="180"/>
                  </a:lnTo>
                  <a:lnTo>
                    <a:pt x="1536" y="151"/>
                  </a:lnTo>
                  <a:lnTo>
                    <a:pt x="1538" y="121"/>
                  </a:lnTo>
                  <a:lnTo>
                    <a:pt x="1539" y="91"/>
                  </a:lnTo>
                  <a:lnTo>
                    <a:pt x="1539" y="61"/>
                  </a:lnTo>
                  <a:lnTo>
                    <a:pt x="1538" y="30"/>
                  </a:lnTo>
                  <a:lnTo>
                    <a:pt x="153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2" name="Freeform 79"/>
            <p:cNvSpPr>
              <a:spLocks/>
            </p:cNvSpPr>
            <p:nvPr/>
          </p:nvSpPr>
          <p:spPr bwMode="auto">
            <a:xfrm>
              <a:off x="666" y="2429"/>
              <a:ext cx="66" cy="132"/>
            </a:xfrm>
            <a:custGeom>
              <a:avLst/>
              <a:gdLst>
                <a:gd name="T0" fmla="*/ 283 w 594"/>
                <a:gd name="T1" fmla="*/ 25 h 1187"/>
                <a:gd name="T2" fmla="*/ 136 w 594"/>
                <a:gd name="T3" fmla="*/ 627 h 1187"/>
                <a:gd name="T4" fmla="*/ 0 w 594"/>
                <a:gd name="T5" fmla="*/ 1177 h 1187"/>
                <a:gd name="T6" fmla="*/ 2 w 594"/>
                <a:gd name="T7" fmla="*/ 1187 h 1187"/>
                <a:gd name="T8" fmla="*/ 385 w 594"/>
                <a:gd name="T9" fmla="*/ 1085 h 1187"/>
                <a:gd name="T10" fmla="*/ 532 w 594"/>
                <a:gd name="T11" fmla="*/ 979 h 1187"/>
                <a:gd name="T12" fmla="*/ 515 w 594"/>
                <a:gd name="T13" fmla="*/ 326 h 1187"/>
                <a:gd name="T14" fmla="*/ 594 w 594"/>
                <a:gd name="T15" fmla="*/ 205 h 1187"/>
                <a:gd name="T16" fmla="*/ 516 w 594"/>
                <a:gd name="T17" fmla="*/ 0 h 1187"/>
                <a:gd name="T18" fmla="*/ 283 w 594"/>
                <a:gd name="T19" fmla="*/ 25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4" h="1187">
                  <a:moveTo>
                    <a:pt x="283" y="25"/>
                  </a:moveTo>
                  <a:lnTo>
                    <a:pt x="136" y="627"/>
                  </a:lnTo>
                  <a:lnTo>
                    <a:pt x="0" y="1177"/>
                  </a:lnTo>
                  <a:lnTo>
                    <a:pt x="2" y="1187"/>
                  </a:lnTo>
                  <a:lnTo>
                    <a:pt x="385" y="1085"/>
                  </a:lnTo>
                  <a:lnTo>
                    <a:pt x="532" y="979"/>
                  </a:lnTo>
                  <a:lnTo>
                    <a:pt x="515" y="326"/>
                  </a:lnTo>
                  <a:lnTo>
                    <a:pt x="594" y="205"/>
                  </a:lnTo>
                  <a:lnTo>
                    <a:pt x="516" y="0"/>
                  </a:lnTo>
                  <a:lnTo>
                    <a:pt x="283" y="2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3" name="Freeform 80"/>
            <p:cNvSpPr>
              <a:spLocks noEditPoints="1"/>
            </p:cNvSpPr>
            <p:nvPr/>
          </p:nvSpPr>
          <p:spPr bwMode="auto">
            <a:xfrm>
              <a:off x="664" y="2367"/>
              <a:ext cx="159" cy="438"/>
            </a:xfrm>
            <a:custGeom>
              <a:avLst/>
              <a:gdLst>
                <a:gd name="T0" fmla="*/ 916 w 1432"/>
                <a:gd name="T1" fmla="*/ 431 h 3946"/>
                <a:gd name="T2" fmla="*/ 880 w 1432"/>
                <a:gd name="T3" fmla="*/ 520 h 3946"/>
                <a:gd name="T4" fmla="*/ 1225 w 1432"/>
                <a:gd name="T5" fmla="*/ 712 h 3946"/>
                <a:gd name="T6" fmla="*/ 1337 w 1432"/>
                <a:gd name="T7" fmla="*/ 396 h 3946"/>
                <a:gd name="T8" fmla="*/ 1432 w 1432"/>
                <a:gd name="T9" fmla="*/ 70 h 3946"/>
                <a:gd name="T10" fmla="*/ 1381 w 1432"/>
                <a:gd name="T11" fmla="*/ 0 h 3946"/>
                <a:gd name="T12" fmla="*/ 916 w 1432"/>
                <a:gd name="T13" fmla="*/ 431 h 3946"/>
                <a:gd name="T14" fmla="*/ 692 w 1432"/>
                <a:gd name="T15" fmla="*/ 979 h 3946"/>
                <a:gd name="T16" fmla="*/ 659 w 1432"/>
                <a:gd name="T17" fmla="*/ 1058 h 3946"/>
                <a:gd name="T18" fmla="*/ 617 w 1432"/>
                <a:gd name="T19" fmla="*/ 1587 h 3946"/>
                <a:gd name="T20" fmla="*/ 897 w 1432"/>
                <a:gd name="T21" fmla="*/ 1514 h 3946"/>
                <a:gd name="T22" fmla="*/ 692 w 1432"/>
                <a:gd name="T23" fmla="*/ 979 h 3946"/>
                <a:gd name="T24" fmla="*/ 0 w 1432"/>
                <a:gd name="T25" fmla="*/ 2679 h 3946"/>
                <a:gd name="T26" fmla="*/ 100 w 1432"/>
                <a:gd name="T27" fmla="*/ 3808 h 3946"/>
                <a:gd name="T28" fmla="*/ 178 w 1432"/>
                <a:gd name="T29" fmla="*/ 3946 h 3946"/>
                <a:gd name="T30" fmla="*/ 438 w 1432"/>
                <a:gd name="T31" fmla="*/ 3775 h 3946"/>
                <a:gd name="T32" fmla="*/ 794 w 1432"/>
                <a:gd name="T33" fmla="*/ 2958 h 3946"/>
                <a:gd name="T34" fmla="*/ 0 w 1432"/>
                <a:gd name="T35" fmla="*/ 2679 h 3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32" h="3946">
                  <a:moveTo>
                    <a:pt x="916" y="431"/>
                  </a:moveTo>
                  <a:lnTo>
                    <a:pt x="880" y="520"/>
                  </a:lnTo>
                  <a:lnTo>
                    <a:pt x="1225" y="712"/>
                  </a:lnTo>
                  <a:lnTo>
                    <a:pt x="1337" y="396"/>
                  </a:lnTo>
                  <a:lnTo>
                    <a:pt x="1432" y="70"/>
                  </a:lnTo>
                  <a:lnTo>
                    <a:pt x="1381" y="0"/>
                  </a:lnTo>
                  <a:lnTo>
                    <a:pt x="916" y="431"/>
                  </a:lnTo>
                  <a:close/>
                  <a:moveTo>
                    <a:pt x="692" y="979"/>
                  </a:moveTo>
                  <a:lnTo>
                    <a:pt x="659" y="1058"/>
                  </a:lnTo>
                  <a:lnTo>
                    <a:pt x="617" y="1587"/>
                  </a:lnTo>
                  <a:lnTo>
                    <a:pt x="897" y="1514"/>
                  </a:lnTo>
                  <a:lnTo>
                    <a:pt x="692" y="979"/>
                  </a:lnTo>
                  <a:close/>
                  <a:moveTo>
                    <a:pt x="0" y="2679"/>
                  </a:moveTo>
                  <a:lnTo>
                    <a:pt x="100" y="3808"/>
                  </a:lnTo>
                  <a:lnTo>
                    <a:pt x="178" y="3946"/>
                  </a:lnTo>
                  <a:lnTo>
                    <a:pt x="438" y="3775"/>
                  </a:lnTo>
                  <a:lnTo>
                    <a:pt x="794" y="2958"/>
                  </a:lnTo>
                  <a:lnTo>
                    <a:pt x="0" y="267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4" name="Freeform 81"/>
            <p:cNvSpPr>
              <a:spLocks noEditPoints="1"/>
            </p:cNvSpPr>
            <p:nvPr/>
          </p:nvSpPr>
          <p:spPr bwMode="auto">
            <a:xfrm>
              <a:off x="753" y="2433"/>
              <a:ext cx="85" cy="433"/>
            </a:xfrm>
            <a:custGeom>
              <a:avLst/>
              <a:gdLst>
                <a:gd name="T0" fmla="*/ 566 w 773"/>
                <a:gd name="T1" fmla="*/ 0 h 3902"/>
                <a:gd name="T2" fmla="*/ 773 w 773"/>
                <a:gd name="T3" fmla="*/ 172 h 3902"/>
                <a:gd name="T4" fmla="*/ 768 w 773"/>
                <a:gd name="T5" fmla="*/ 217 h 3902"/>
                <a:gd name="T6" fmla="*/ 753 w 773"/>
                <a:gd name="T7" fmla="*/ 301 h 3902"/>
                <a:gd name="T8" fmla="*/ 510 w 773"/>
                <a:gd name="T9" fmla="*/ 164 h 3902"/>
                <a:gd name="T10" fmla="*/ 566 w 773"/>
                <a:gd name="T11" fmla="*/ 0 h 3902"/>
                <a:gd name="T12" fmla="*/ 446 w 773"/>
                <a:gd name="T13" fmla="*/ 3138 h 3902"/>
                <a:gd name="T14" fmla="*/ 395 w 773"/>
                <a:gd name="T15" fmla="*/ 3593 h 3902"/>
                <a:gd name="T16" fmla="*/ 68 w 773"/>
                <a:gd name="T17" fmla="*/ 3902 h 3902"/>
                <a:gd name="T18" fmla="*/ 0 w 773"/>
                <a:gd name="T19" fmla="*/ 3329 h 3902"/>
                <a:gd name="T20" fmla="*/ 446 w 773"/>
                <a:gd name="T21" fmla="*/ 3138 h 3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3902">
                  <a:moveTo>
                    <a:pt x="566" y="0"/>
                  </a:moveTo>
                  <a:lnTo>
                    <a:pt x="773" y="172"/>
                  </a:lnTo>
                  <a:lnTo>
                    <a:pt x="768" y="217"/>
                  </a:lnTo>
                  <a:lnTo>
                    <a:pt x="753" y="301"/>
                  </a:lnTo>
                  <a:lnTo>
                    <a:pt x="510" y="164"/>
                  </a:lnTo>
                  <a:lnTo>
                    <a:pt x="566" y="0"/>
                  </a:lnTo>
                  <a:close/>
                  <a:moveTo>
                    <a:pt x="446" y="3138"/>
                  </a:moveTo>
                  <a:lnTo>
                    <a:pt x="395" y="3593"/>
                  </a:lnTo>
                  <a:lnTo>
                    <a:pt x="68" y="3902"/>
                  </a:lnTo>
                  <a:lnTo>
                    <a:pt x="0" y="3329"/>
                  </a:lnTo>
                  <a:lnTo>
                    <a:pt x="446" y="313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5" name="Freeform 82"/>
            <p:cNvSpPr>
              <a:spLocks/>
            </p:cNvSpPr>
            <p:nvPr/>
          </p:nvSpPr>
          <p:spPr bwMode="auto">
            <a:xfrm>
              <a:off x="637" y="2435"/>
              <a:ext cx="40" cy="27"/>
            </a:xfrm>
            <a:custGeom>
              <a:avLst/>
              <a:gdLst>
                <a:gd name="T0" fmla="*/ 361 w 361"/>
                <a:gd name="T1" fmla="*/ 0 h 245"/>
                <a:gd name="T2" fmla="*/ 318 w 361"/>
                <a:gd name="T3" fmla="*/ 219 h 245"/>
                <a:gd name="T4" fmla="*/ 0 w 361"/>
                <a:gd name="T5" fmla="*/ 245 h 245"/>
                <a:gd name="T6" fmla="*/ 34 w 361"/>
                <a:gd name="T7" fmla="*/ 30 h 245"/>
                <a:gd name="T8" fmla="*/ 77 w 361"/>
                <a:gd name="T9" fmla="*/ 31 h 245"/>
                <a:gd name="T10" fmla="*/ 121 w 361"/>
                <a:gd name="T11" fmla="*/ 31 h 245"/>
                <a:gd name="T12" fmla="*/ 162 w 361"/>
                <a:gd name="T13" fmla="*/ 29 h 245"/>
                <a:gd name="T14" fmla="*/ 203 w 361"/>
                <a:gd name="T15" fmla="*/ 25 h 245"/>
                <a:gd name="T16" fmla="*/ 244 w 361"/>
                <a:gd name="T17" fmla="*/ 21 h 245"/>
                <a:gd name="T18" fmla="*/ 283 w 361"/>
                <a:gd name="T19" fmla="*/ 15 h 245"/>
                <a:gd name="T20" fmla="*/ 322 w 361"/>
                <a:gd name="T21" fmla="*/ 8 h 245"/>
                <a:gd name="T22" fmla="*/ 361 w 361"/>
                <a:gd name="T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1" h="245">
                  <a:moveTo>
                    <a:pt x="361" y="0"/>
                  </a:moveTo>
                  <a:lnTo>
                    <a:pt x="318" y="219"/>
                  </a:lnTo>
                  <a:lnTo>
                    <a:pt x="0" y="245"/>
                  </a:lnTo>
                  <a:lnTo>
                    <a:pt x="34" y="30"/>
                  </a:lnTo>
                  <a:lnTo>
                    <a:pt x="77" y="31"/>
                  </a:lnTo>
                  <a:lnTo>
                    <a:pt x="121" y="31"/>
                  </a:lnTo>
                  <a:lnTo>
                    <a:pt x="162" y="29"/>
                  </a:lnTo>
                  <a:lnTo>
                    <a:pt x="203" y="25"/>
                  </a:lnTo>
                  <a:lnTo>
                    <a:pt x="244" y="21"/>
                  </a:lnTo>
                  <a:lnTo>
                    <a:pt x="283" y="15"/>
                  </a:lnTo>
                  <a:lnTo>
                    <a:pt x="322" y="8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6" name="Freeform 83"/>
            <p:cNvSpPr>
              <a:spLocks/>
            </p:cNvSpPr>
            <p:nvPr/>
          </p:nvSpPr>
          <p:spPr bwMode="auto">
            <a:xfrm>
              <a:off x="588" y="2422"/>
              <a:ext cx="40" cy="38"/>
            </a:xfrm>
            <a:custGeom>
              <a:avLst/>
              <a:gdLst>
                <a:gd name="T0" fmla="*/ 309 w 359"/>
                <a:gd name="T1" fmla="*/ 343 h 343"/>
                <a:gd name="T2" fmla="*/ 0 w 359"/>
                <a:gd name="T3" fmla="*/ 283 h 343"/>
                <a:gd name="T4" fmla="*/ 85 w 359"/>
                <a:gd name="T5" fmla="*/ 0 h 343"/>
                <a:gd name="T6" fmla="*/ 96 w 359"/>
                <a:gd name="T7" fmla="*/ 12 h 343"/>
                <a:gd name="T8" fmla="*/ 109 w 359"/>
                <a:gd name="T9" fmla="*/ 24 h 343"/>
                <a:gd name="T10" fmla="*/ 121 w 359"/>
                <a:gd name="T11" fmla="*/ 35 h 343"/>
                <a:gd name="T12" fmla="*/ 134 w 359"/>
                <a:gd name="T13" fmla="*/ 46 h 343"/>
                <a:gd name="T14" fmla="*/ 149 w 359"/>
                <a:gd name="T15" fmla="*/ 56 h 343"/>
                <a:gd name="T16" fmla="*/ 163 w 359"/>
                <a:gd name="T17" fmla="*/ 65 h 343"/>
                <a:gd name="T18" fmla="*/ 180 w 359"/>
                <a:gd name="T19" fmla="*/ 75 h 343"/>
                <a:gd name="T20" fmla="*/ 196 w 359"/>
                <a:gd name="T21" fmla="*/ 83 h 343"/>
                <a:gd name="T22" fmla="*/ 213 w 359"/>
                <a:gd name="T23" fmla="*/ 91 h 343"/>
                <a:gd name="T24" fmla="*/ 232 w 359"/>
                <a:gd name="T25" fmla="*/ 98 h 343"/>
                <a:gd name="T26" fmla="*/ 251 w 359"/>
                <a:gd name="T27" fmla="*/ 104 h 343"/>
                <a:gd name="T28" fmla="*/ 271 w 359"/>
                <a:gd name="T29" fmla="*/ 111 h 343"/>
                <a:gd name="T30" fmla="*/ 292 w 359"/>
                <a:gd name="T31" fmla="*/ 116 h 343"/>
                <a:gd name="T32" fmla="*/ 313 w 359"/>
                <a:gd name="T33" fmla="*/ 121 h 343"/>
                <a:gd name="T34" fmla="*/ 335 w 359"/>
                <a:gd name="T35" fmla="*/ 124 h 343"/>
                <a:gd name="T36" fmla="*/ 359 w 359"/>
                <a:gd name="T37" fmla="*/ 128 h 343"/>
                <a:gd name="T38" fmla="*/ 309 w 359"/>
                <a:gd name="T3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343">
                  <a:moveTo>
                    <a:pt x="309" y="343"/>
                  </a:moveTo>
                  <a:lnTo>
                    <a:pt x="0" y="283"/>
                  </a:lnTo>
                  <a:lnTo>
                    <a:pt x="85" y="0"/>
                  </a:lnTo>
                  <a:lnTo>
                    <a:pt x="96" y="12"/>
                  </a:lnTo>
                  <a:lnTo>
                    <a:pt x="109" y="24"/>
                  </a:lnTo>
                  <a:lnTo>
                    <a:pt x="121" y="35"/>
                  </a:lnTo>
                  <a:lnTo>
                    <a:pt x="134" y="46"/>
                  </a:lnTo>
                  <a:lnTo>
                    <a:pt x="149" y="56"/>
                  </a:lnTo>
                  <a:lnTo>
                    <a:pt x="163" y="65"/>
                  </a:lnTo>
                  <a:lnTo>
                    <a:pt x="180" y="75"/>
                  </a:lnTo>
                  <a:lnTo>
                    <a:pt x="196" y="83"/>
                  </a:lnTo>
                  <a:lnTo>
                    <a:pt x="213" y="91"/>
                  </a:lnTo>
                  <a:lnTo>
                    <a:pt x="232" y="98"/>
                  </a:lnTo>
                  <a:lnTo>
                    <a:pt x="251" y="104"/>
                  </a:lnTo>
                  <a:lnTo>
                    <a:pt x="271" y="111"/>
                  </a:lnTo>
                  <a:lnTo>
                    <a:pt x="292" y="116"/>
                  </a:lnTo>
                  <a:lnTo>
                    <a:pt x="313" y="121"/>
                  </a:lnTo>
                  <a:lnTo>
                    <a:pt x="335" y="124"/>
                  </a:lnTo>
                  <a:lnTo>
                    <a:pt x="359" y="128"/>
                  </a:lnTo>
                  <a:lnTo>
                    <a:pt x="309" y="34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7" name="Freeform 84"/>
            <p:cNvSpPr>
              <a:spLocks/>
            </p:cNvSpPr>
            <p:nvPr/>
          </p:nvSpPr>
          <p:spPr bwMode="auto">
            <a:xfrm>
              <a:off x="553" y="2379"/>
              <a:ext cx="34" cy="67"/>
            </a:xfrm>
            <a:custGeom>
              <a:avLst/>
              <a:gdLst>
                <a:gd name="T0" fmla="*/ 171 w 307"/>
                <a:gd name="T1" fmla="*/ 0 h 602"/>
                <a:gd name="T2" fmla="*/ 175 w 307"/>
                <a:gd name="T3" fmla="*/ 17 h 602"/>
                <a:gd name="T4" fmla="*/ 180 w 307"/>
                <a:gd name="T5" fmla="*/ 33 h 602"/>
                <a:gd name="T6" fmla="*/ 184 w 307"/>
                <a:gd name="T7" fmla="*/ 51 h 602"/>
                <a:gd name="T8" fmla="*/ 190 w 307"/>
                <a:gd name="T9" fmla="*/ 69 h 602"/>
                <a:gd name="T10" fmla="*/ 203 w 307"/>
                <a:gd name="T11" fmla="*/ 105 h 602"/>
                <a:gd name="T12" fmla="*/ 220 w 307"/>
                <a:gd name="T13" fmla="*/ 141 h 602"/>
                <a:gd name="T14" fmla="*/ 238 w 307"/>
                <a:gd name="T15" fmla="*/ 179 h 602"/>
                <a:gd name="T16" fmla="*/ 259 w 307"/>
                <a:gd name="T17" fmla="*/ 217 h 602"/>
                <a:gd name="T18" fmla="*/ 281 w 307"/>
                <a:gd name="T19" fmla="*/ 256 h 602"/>
                <a:gd name="T20" fmla="*/ 307 w 307"/>
                <a:gd name="T21" fmla="*/ 296 h 602"/>
                <a:gd name="T22" fmla="*/ 214 w 307"/>
                <a:gd name="T23" fmla="*/ 602 h 602"/>
                <a:gd name="T24" fmla="*/ 0 w 307"/>
                <a:gd name="T25" fmla="*/ 464 h 602"/>
                <a:gd name="T26" fmla="*/ 171 w 307"/>
                <a:gd name="T2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602">
                  <a:moveTo>
                    <a:pt x="171" y="0"/>
                  </a:moveTo>
                  <a:lnTo>
                    <a:pt x="175" y="17"/>
                  </a:lnTo>
                  <a:lnTo>
                    <a:pt x="180" y="33"/>
                  </a:lnTo>
                  <a:lnTo>
                    <a:pt x="184" y="51"/>
                  </a:lnTo>
                  <a:lnTo>
                    <a:pt x="190" y="69"/>
                  </a:lnTo>
                  <a:lnTo>
                    <a:pt x="203" y="105"/>
                  </a:lnTo>
                  <a:lnTo>
                    <a:pt x="220" y="141"/>
                  </a:lnTo>
                  <a:lnTo>
                    <a:pt x="238" y="179"/>
                  </a:lnTo>
                  <a:lnTo>
                    <a:pt x="259" y="217"/>
                  </a:lnTo>
                  <a:lnTo>
                    <a:pt x="281" y="256"/>
                  </a:lnTo>
                  <a:lnTo>
                    <a:pt x="307" y="296"/>
                  </a:lnTo>
                  <a:lnTo>
                    <a:pt x="214" y="602"/>
                  </a:lnTo>
                  <a:lnTo>
                    <a:pt x="0" y="464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8" name="Freeform 85"/>
            <p:cNvSpPr>
              <a:spLocks/>
            </p:cNvSpPr>
            <p:nvPr/>
          </p:nvSpPr>
          <p:spPr bwMode="auto">
            <a:xfrm>
              <a:off x="529" y="2287"/>
              <a:ext cx="32" cy="40"/>
            </a:xfrm>
            <a:custGeom>
              <a:avLst/>
              <a:gdLst>
                <a:gd name="T0" fmla="*/ 159 w 290"/>
                <a:gd name="T1" fmla="*/ 0 h 363"/>
                <a:gd name="T2" fmla="*/ 0 w 290"/>
                <a:gd name="T3" fmla="*/ 320 h 363"/>
                <a:gd name="T4" fmla="*/ 290 w 290"/>
                <a:gd name="T5" fmla="*/ 363 h 363"/>
                <a:gd name="T6" fmla="*/ 245 w 290"/>
                <a:gd name="T7" fmla="*/ 60 h 363"/>
                <a:gd name="T8" fmla="*/ 231 w 290"/>
                <a:gd name="T9" fmla="*/ 50 h 363"/>
                <a:gd name="T10" fmla="*/ 200 w 290"/>
                <a:gd name="T11" fmla="*/ 30 h 363"/>
                <a:gd name="T12" fmla="*/ 183 w 290"/>
                <a:gd name="T13" fmla="*/ 19 h 363"/>
                <a:gd name="T14" fmla="*/ 170 w 290"/>
                <a:gd name="T15" fmla="*/ 10 h 363"/>
                <a:gd name="T16" fmla="*/ 161 w 290"/>
                <a:gd name="T17" fmla="*/ 2 h 363"/>
                <a:gd name="T18" fmla="*/ 159 w 290"/>
                <a:gd name="T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363">
                  <a:moveTo>
                    <a:pt x="159" y="0"/>
                  </a:moveTo>
                  <a:lnTo>
                    <a:pt x="0" y="320"/>
                  </a:lnTo>
                  <a:lnTo>
                    <a:pt x="290" y="363"/>
                  </a:lnTo>
                  <a:lnTo>
                    <a:pt x="245" y="60"/>
                  </a:lnTo>
                  <a:lnTo>
                    <a:pt x="231" y="50"/>
                  </a:lnTo>
                  <a:lnTo>
                    <a:pt x="200" y="30"/>
                  </a:lnTo>
                  <a:lnTo>
                    <a:pt x="183" y="19"/>
                  </a:lnTo>
                  <a:lnTo>
                    <a:pt x="170" y="1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89" name="Freeform 86"/>
            <p:cNvSpPr>
              <a:spLocks/>
            </p:cNvSpPr>
            <p:nvPr/>
          </p:nvSpPr>
          <p:spPr bwMode="auto">
            <a:xfrm>
              <a:off x="465" y="2267"/>
              <a:ext cx="71" cy="51"/>
            </a:xfrm>
            <a:custGeom>
              <a:avLst/>
              <a:gdLst>
                <a:gd name="T0" fmla="*/ 637 w 637"/>
                <a:gd name="T1" fmla="*/ 128 h 461"/>
                <a:gd name="T2" fmla="*/ 437 w 637"/>
                <a:gd name="T3" fmla="*/ 461 h 461"/>
                <a:gd name="T4" fmla="*/ 0 w 637"/>
                <a:gd name="T5" fmla="*/ 367 h 461"/>
                <a:gd name="T6" fmla="*/ 311 w 637"/>
                <a:gd name="T7" fmla="*/ 0 h 461"/>
                <a:gd name="T8" fmla="*/ 637 w 637"/>
                <a:gd name="T9" fmla="*/ 1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461">
                  <a:moveTo>
                    <a:pt x="637" y="128"/>
                  </a:moveTo>
                  <a:lnTo>
                    <a:pt x="437" y="461"/>
                  </a:lnTo>
                  <a:lnTo>
                    <a:pt x="0" y="367"/>
                  </a:lnTo>
                  <a:lnTo>
                    <a:pt x="311" y="0"/>
                  </a:lnTo>
                  <a:lnTo>
                    <a:pt x="637" y="12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0" name="Freeform 87"/>
            <p:cNvSpPr>
              <a:spLocks/>
            </p:cNvSpPr>
            <p:nvPr/>
          </p:nvSpPr>
          <p:spPr bwMode="auto">
            <a:xfrm>
              <a:off x="423" y="2262"/>
              <a:ext cx="63" cy="43"/>
            </a:xfrm>
            <a:custGeom>
              <a:avLst/>
              <a:gdLst>
                <a:gd name="T0" fmla="*/ 572 w 572"/>
                <a:gd name="T1" fmla="*/ 0 h 387"/>
                <a:gd name="T2" fmla="*/ 262 w 572"/>
                <a:gd name="T3" fmla="*/ 387 h 387"/>
                <a:gd name="T4" fmla="*/ 0 w 572"/>
                <a:gd name="T5" fmla="*/ 333 h 387"/>
                <a:gd name="T6" fmla="*/ 420 w 572"/>
                <a:gd name="T7" fmla="*/ 24 h 387"/>
                <a:gd name="T8" fmla="*/ 572 w 572"/>
                <a:gd name="T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387">
                  <a:moveTo>
                    <a:pt x="572" y="0"/>
                  </a:moveTo>
                  <a:lnTo>
                    <a:pt x="262" y="387"/>
                  </a:lnTo>
                  <a:lnTo>
                    <a:pt x="0" y="333"/>
                  </a:lnTo>
                  <a:lnTo>
                    <a:pt x="420" y="24"/>
                  </a:lnTo>
                  <a:lnTo>
                    <a:pt x="57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1" name="Freeform 88"/>
            <p:cNvSpPr>
              <a:spLocks/>
            </p:cNvSpPr>
            <p:nvPr/>
          </p:nvSpPr>
          <p:spPr bwMode="auto">
            <a:xfrm>
              <a:off x="343" y="2309"/>
              <a:ext cx="102" cy="90"/>
            </a:xfrm>
            <a:custGeom>
              <a:avLst/>
              <a:gdLst>
                <a:gd name="T0" fmla="*/ 641 w 915"/>
                <a:gd name="T1" fmla="*/ 0 h 812"/>
                <a:gd name="T2" fmla="*/ 355 w 915"/>
                <a:gd name="T3" fmla="*/ 326 h 812"/>
                <a:gd name="T4" fmla="*/ 0 w 915"/>
                <a:gd name="T5" fmla="*/ 769 h 812"/>
                <a:gd name="T6" fmla="*/ 408 w 915"/>
                <a:gd name="T7" fmla="*/ 812 h 812"/>
                <a:gd name="T8" fmla="*/ 915 w 915"/>
                <a:gd name="T9" fmla="*/ 60 h 812"/>
                <a:gd name="T10" fmla="*/ 641 w 915"/>
                <a:gd name="T11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5" h="812">
                  <a:moveTo>
                    <a:pt x="641" y="0"/>
                  </a:moveTo>
                  <a:lnTo>
                    <a:pt x="355" y="326"/>
                  </a:lnTo>
                  <a:lnTo>
                    <a:pt x="0" y="769"/>
                  </a:lnTo>
                  <a:lnTo>
                    <a:pt x="408" y="812"/>
                  </a:lnTo>
                  <a:lnTo>
                    <a:pt x="915" y="60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2" name="Freeform 89"/>
            <p:cNvSpPr>
              <a:spLocks/>
            </p:cNvSpPr>
            <p:nvPr/>
          </p:nvSpPr>
          <p:spPr bwMode="auto">
            <a:xfrm>
              <a:off x="404" y="2318"/>
              <a:ext cx="107" cy="88"/>
            </a:xfrm>
            <a:custGeom>
              <a:avLst/>
              <a:gdLst>
                <a:gd name="T0" fmla="*/ 473 w 962"/>
                <a:gd name="T1" fmla="*/ 0 h 791"/>
                <a:gd name="T2" fmla="*/ 171 w 962"/>
                <a:gd name="T3" fmla="*/ 469 h 791"/>
                <a:gd name="T4" fmla="*/ 0 w 962"/>
                <a:gd name="T5" fmla="*/ 743 h 791"/>
                <a:gd name="T6" fmla="*/ 378 w 962"/>
                <a:gd name="T7" fmla="*/ 791 h 791"/>
                <a:gd name="T8" fmla="*/ 696 w 962"/>
                <a:gd name="T9" fmla="*/ 404 h 791"/>
                <a:gd name="T10" fmla="*/ 962 w 962"/>
                <a:gd name="T11" fmla="*/ 69 h 791"/>
                <a:gd name="T12" fmla="*/ 473 w 962"/>
                <a:gd name="T13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2" h="791">
                  <a:moveTo>
                    <a:pt x="473" y="0"/>
                  </a:moveTo>
                  <a:lnTo>
                    <a:pt x="171" y="469"/>
                  </a:lnTo>
                  <a:lnTo>
                    <a:pt x="0" y="743"/>
                  </a:lnTo>
                  <a:lnTo>
                    <a:pt x="378" y="791"/>
                  </a:lnTo>
                  <a:lnTo>
                    <a:pt x="696" y="404"/>
                  </a:lnTo>
                  <a:lnTo>
                    <a:pt x="962" y="69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3" name="Freeform 90"/>
            <p:cNvSpPr>
              <a:spLocks/>
            </p:cNvSpPr>
            <p:nvPr/>
          </p:nvSpPr>
          <p:spPr bwMode="auto">
            <a:xfrm>
              <a:off x="470" y="2330"/>
              <a:ext cx="90" cy="87"/>
            </a:xfrm>
            <a:custGeom>
              <a:avLst/>
              <a:gdLst>
                <a:gd name="T0" fmla="*/ 486 w 812"/>
                <a:gd name="T1" fmla="*/ 0 h 777"/>
                <a:gd name="T2" fmla="*/ 0 w 812"/>
                <a:gd name="T3" fmla="*/ 721 h 777"/>
                <a:gd name="T4" fmla="*/ 52 w 812"/>
                <a:gd name="T5" fmla="*/ 777 h 777"/>
                <a:gd name="T6" fmla="*/ 88 w 812"/>
                <a:gd name="T7" fmla="*/ 769 h 777"/>
                <a:gd name="T8" fmla="*/ 125 w 812"/>
                <a:gd name="T9" fmla="*/ 761 h 777"/>
                <a:gd name="T10" fmla="*/ 160 w 812"/>
                <a:gd name="T11" fmla="*/ 752 h 777"/>
                <a:gd name="T12" fmla="*/ 196 w 812"/>
                <a:gd name="T13" fmla="*/ 743 h 777"/>
                <a:gd name="T14" fmla="*/ 230 w 812"/>
                <a:gd name="T15" fmla="*/ 733 h 777"/>
                <a:gd name="T16" fmla="*/ 265 w 812"/>
                <a:gd name="T17" fmla="*/ 722 h 777"/>
                <a:gd name="T18" fmla="*/ 298 w 812"/>
                <a:gd name="T19" fmla="*/ 711 h 777"/>
                <a:gd name="T20" fmla="*/ 331 w 812"/>
                <a:gd name="T21" fmla="*/ 698 h 777"/>
                <a:gd name="T22" fmla="*/ 364 w 812"/>
                <a:gd name="T23" fmla="*/ 685 h 777"/>
                <a:gd name="T24" fmla="*/ 395 w 812"/>
                <a:gd name="T25" fmla="*/ 672 h 777"/>
                <a:gd name="T26" fmla="*/ 425 w 812"/>
                <a:gd name="T27" fmla="*/ 657 h 777"/>
                <a:gd name="T28" fmla="*/ 455 w 812"/>
                <a:gd name="T29" fmla="*/ 642 h 777"/>
                <a:gd name="T30" fmla="*/ 484 w 812"/>
                <a:gd name="T31" fmla="*/ 625 h 777"/>
                <a:gd name="T32" fmla="*/ 511 w 812"/>
                <a:gd name="T33" fmla="*/ 607 h 777"/>
                <a:gd name="T34" fmla="*/ 539 w 812"/>
                <a:gd name="T35" fmla="*/ 589 h 777"/>
                <a:gd name="T36" fmla="*/ 565 w 812"/>
                <a:gd name="T37" fmla="*/ 569 h 777"/>
                <a:gd name="T38" fmla="*/ 590 w 812"/>
                <a:gd name="T39" fmla="*/ 548 h 777"/>
                <a:gd name="T40" fmla="*/ 614 w 812"/>
                <a:gd name="T41" fmla="*/ 526 h 777"/>
                <a:gd name="T42" fmla="*/ 637 w 812"/>
                <a:gd name="T43" fmla="*/ 502 h 777"/>
                <a:gd name="T44" fmla="*/ 658 w 812"/>
                <a:gd name="T45" fmla="*/ 478 h 777"/>
                <a:gd name="T46" fmla="*/ 679 w 812"/>
                <a:gd name="T47" fmla="*/ 452 h 777"/>
                <a:gd name="T48" fmla="*/ 698 w 812"/>
                <a:gd name="T49" fmla="*/ 424 h 777"/>
                <a:gd name="T50" fmla="*/ 716 w 812"/>
                <a:gd name="T51" fmla="*/ 395 h 777"/>
                <a:gd name="T52" fmla="*/ 733 w 812"/>
                <a:gd name="T53" fmla="*/ 364 h 777"/>
                <a:gd name="T54" fmla="*/ 748 w 812"/>
                <a:gd name="T55" fmla="*/ 333 h 777"/>
                <a:gd name="T56" fmla="*/ 761 w 812"/>
                <a:gd name="T57" fmla="*/ 298 h 777"/>
                <a:gd name="T58" fmla="*/ 774 w 812"/>
                <a:gd name="T59" fmla="*/ 264 h 777"/>
                <a:gd name="T60" fmla="*/ 785 w 812"/>
                <a:gd name="T61" fmla="*/ 226 h 777"/>
                <a:gd name="T62" fmla="*/ 794 w 812"/>
                <a:gd name="T63" fmla="*/ 188 h 777"/>
                <a:gd name="T64" fmla="*/ 802 w 812"/>
                <a:gd name="T65" fmla="*/ 147 h 777"/>
                <a:gd name="T66" fmla="*/ 807 w 812"/>
                <a:gd name="T67" fmla="*/ 104 h 777"/>
                <a:gd name="T68" fmla="*/ 812 w 812"/>
                <a:gd name="T69" fmla="*/ 60 h 777"/>
                <a:gd name="T70" fmla="*/ 486 w 812"/>
                <a:gd name="T71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2" h="777">
                  <a:moveTo>
                    <a:pt x="486" y="0"/>
                  </a:moveTo>
                  <a:lnTo>
                    <a:pt x="0" y="721"/>
                  </a:lnTo>
                  <a:lnTo>
                    <a:pt x="52" y="777"/>
                  </a:lnTo>
                  <a:lnTo>
                    <a:pt x="88" y="769"/>
                  </a:lnTo>
                  <a:lnTo>
                    <a:pt x="125" y="761"/>
                  </a:lnTo>
                  <a:lnTo>
                    <a:pt x="160" y="752"/>
                  </a:lnTo>
                  <a:lnTo>
                    <a:pt x="196" y="743"/>
                  </a:lnTo>
                  <a:lnTo>
                    <a:pt x="230" y="733"/>
                  </a:lnTo>
                  <a:lnTo>
                    <a:pt x="265" y="722"/>
                  </a:lnTo>
                  <a:lnTo>
                    <a:pt x="298" y="711"/>
                  </a:lnTo>
                  <a:lnTo>
                    <a:pt x="331" y="698"/>
                  </a:lnTo>
                  <a:lnTo>
                    <a:pt x="364" y="685"/>
                  </a:lnTo>
                  <a:lnTo>
                    <a:pt x="395" y="672"/>
                  </a:lnTo>
                  <a:lnTo>
                    <a:pt x="425" y="657"/>
                  </a:lnTo>
                  <a:lnTo>
                    <a:pt x="455" y="642"/>
                  </a:lnTo>
                  <a:lnTo>
                    <a:pt x="484" y="625"/>
                  </a:lnTo>
                  <a:lnTo>
                    <a:pt x="511" y="607"/>
                  </a:lnTo>
                  <a:lnTo>
                    <a:pt x="539" y="589"/>
                  </a:lnTo>
                  <a:lnTo>
                    <a:pt x="565" y="569"/>
                  </a:lnTo>
                  <a:lnTo>
                    <a:pt x="590" y="548"/>
                  </a:lnTo>
                  <a:lnTo>
                    <a:pt x="614" y="526"/>
                  </a:lnTo>
                  <a:lnTo>
                    <a:pt x="637" y="502"/>
                  </a:lnTo>
                  <a:lnTo>
                    <a:pt x="658" y="478"/>
                  </a:lnTo>
                  <a:lnTo>
                    <a:pt x="679" y="452"/>
                  </a:lnTo>
                  <a:lnTo>
                    <a:pt x="698" y="424"/>
                  </a:lnTo>
                  <a:lnTo>
                    <a:pt x="716" y="395"/>
                  </a:lnTo>
                  <a:lnTo>
                    <a:pt x="733" y="364"/>
                  </a:lnTo>
                  <a:lnTo>
                    <a:pt x="748" y="333"/>
                  </a:lnTo>
                  <a:lnTo>
                    <a:pt x="761" y="298"/>
                  </a:lnTo>
                  <a:lnTo>
                    <a:pt x="774" y="264"/>
                  </a:lnTo>
                  <a:lnTo>
                    <a:pt x="785" y="226"/>
                  </a:lnTo>
                  <a:lnTo>
                    <a:pt x="794" y="188"/>
                  </a:lnTo>
                  <a:lnTo>
                    <a:pt x="802" y="147"/>
                  </a:lnTo>
                  <a:lnTo>
                    <a:pt x="807" y="104"/>
                  </a:lnTo>
                  <a:lnTo>
                    <a:pt x="812" y="60"/>
                  </a:lnTo>
                  <a:lnTo>
                    <a:pt x="48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4" name="Freeform 91"/>
            <p:cNvSpPr>
              <a:spLocks/>
            </p:cNvSpPr>
            <p:nvPr/>
          </p:nvSpPr>
          <p:spPr bwMode="auto">
            <a:xfrm>
              <a:off x="602" y="2474"/>
              <a:ext cx="68" cy="104"/>
            </a:xfrm>
            <a:custGeom>
              <a:avLst/>
              <a:gdLst>
                <a:gd name="T0" fmla="*/ 284 w 614"/>
                <a:gd name="T1" fmla="*/ 27 h 935"/>
                <a:gd name="T2" fmla="*/ 614 w 614"/>
                <a:gd name="T3" fmla="*/ 0 h 935"/>
                <a:gd name="T4" fmla="*/ 390 w 614"/>
                <a:gd name="T5" fmla="*/ 826 h 935"/>
                <a:gd name="T6" fmla="*/ 316 w 614"/>
                <a:gd name="T7" fmla="*/ 852 h 935"/>
                <a:gd name="T8" fmla="*/ 0 w 614"/>
                <a:gd name="T9" fmla="*/ 935 h 935"/>
                <a:gd name="T10" fmla="*/ 284 w 614"/>
                <a:gd name="T11" fmla="*/ 27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" h="935">
                  <a:moveTo>
                    <a:pt x="284" y="27"/>
                  </a:moveTo>
                  <a:lnTo>
                    <a:pt x="614" y="0"/>
                  </a:lnTo>
                  <a:lnTo>
                    <a:pt x="390" y="826"/>
                  </a:lnTo>
                  <a:lnTo>
                    <a:pt x="316" y="852"/>
                  </a:lnTo>
                  <a:lnTo>
                    <a:pt x="0" y="935"/>
                  </a:lnTo>
                  <a:lnTo>
                    <a:pt x="284" y="2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5" name="Freeform 92"/>
            <p:cNvSpPr>
              <a:spLocks/>
            </p:cNvSpPr>
            <p:nvPr/>
          </p:nvSpPr>
          <p:spPr bwMode="auto">
            <a:xfrm>
              <a:off x="550" y="2464"/>
              <a:ext cx="69" cy="116"/>
            </a:xfrm>
            <a:custGeom>
              <a:avLst/>
              <a:gdLst>
                <a:gd name="T0" fmla="*/ 622 w 622"/>
                <a:gd name="T1" fmla="*/ 69 h 1041"/>
                <a:gd name="T2" fmla="*/ 356 w 622"/>
                <a:gd name="T3" fmla="*/ 946 h 1041"/>
                <a:gd name="T4" fmla="*/ 72 w 622"/>
                <a:gd name="T5" fmla="*/ 1041 h 1041"/>
                <a:gd name="T6" fmla="*/ 0 w 622"/>
                <a:gd name="T7" fmla="*/ 817 h 1041"/>
                <a:gd name="T8" fmla="*/ 304 w 622"/>
                <a:gd name="T9" fmla="*/ 0 h 1041"/>
                <a:gd name="T10" fmla="*/ 622 w 622"/>
                <a:gd name="T11" fmla="*/ 6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2" h="1041">
                  <a:moveTo>
                    <a:pt x="622" y="69"/>
                  </a:moveTo>
                  <a:lnTo>
                    <a:pt x="356" y="946"/>
                  </a:lnTo>
                  <a:lnTo>
                    <a:pt x="72" y="1041"/>
                  </a:lnTo>
                  <a:lnTo>
                    <a:pt x="0" y="817"/>
                  </a:lnTo>
                  <a:lnTo>
                    <a:pt x="304" y="0"/>
                  </a:lnTo>
                  <a:lnTo>
                    <a:pt x="622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6" name="Freeform 93"/>
            <p:cNvSpPr>
              <a:spLocks/>
            </p:cNvSpPr>
            <p:nvPr/>
          </p:nvSpPr>
          <p:spPr bwMode="auto">
            <a:xfrm>
              <a:off x="491" y="2443"/>
              <a:ext cx="81" cy="133"/>
            </a:xfrm>
            <a:custGeom>
              <a:avLst/>
              <a:gdLst>
                <a:gd name="T0" fmla="*/ 515 w 726"/>
                <a:gd name="T1" fmla="*/ 0 h 1199"/>
                <a:gd name="T2" fmla="*/ 726 w 726"/>
                <a:gd name="T3" fmla="*/ 128 h 1199"/>
                <a:gd name="T4" fmla="*/ 361 w 726"/>
                <a:gd name="T5" fmla="*/ 1044 h 1199"/>
                <a:gd name="T6" fmla="*/ 43 w 726"/>
                <a:gd name="T7" fmla="*/ 1199 h 1199"/>
                <a:gd name="T8" fmla="*/ 0 w 726"/>
                <a:gd name="T9" fmla="*/ 1044 h 1199"/>
                <a:gd name="T10" fmla="*/ 5 w 726"/>
                <a:gd name="T11" fmla="*/ 1031 h 1199"/>
                <a:gd name="T12" fmla="*/ 22 w 726"/>
                <a:gd name="T13" fmla="*/ 999 h 1199"/>
                <a:gd name="T14" fmla="*/ 48 w 726"/>
                <a:gd name="T15" fmla="*/ 948 h 1199"/>
                <a:gd name="T16" fmla="*/ 81 w 726"/>
                <a:gd name="T17" fmla="*/ 881 h 1199"/>
                <a:gd name="T18" fmla="*/ 120 w 726"/>
                <a:gd name="T19" fmla="*/ 803 h 1199"/>
                <a:gd name="T20" fmla="*/ 163 w 726"/>
                <a:gd name="T21" fmla="*/ 715 h 1199"/>
                <a:gd name="T22" fmla="*/ 210 w 726"/>
                <a:gd name="T23" fmla="*/ 621 h 1199"/>
                <a:gd name="T24" fmla="*/ 258 w 726"/>
                <a:gd name="T25" fmla="*/ 524 h 1199"/>
                <a:gd name="T26" fmla="*/ 305 w 726"/>
                <a:gd name="T27" fmla="*/ 428 h 1199"/>
                <a:gd name="T28" fmla="*/ 352 w 726"/>
                <a:gd name="T29" fmla="*/ 334 h 1199"/>
                <a:gd name="T30" fmla="*/ 395 w 726"/>
                <a:gd name="T31" fmla="*/ 245 h 1199"/>
                <a:gd name="T32" fmla="*/ 434 w 726"/>
                <a:gd name="T33" fmla="*/ 166 h 1199"/>
                <a:gd name="T34" fmla="*/ 468 w 726"/>
                <a:gd name="T35" fmla="*/ 99 h 1199"/>
                <a:gd name="T36" fmla="*/ 493 w 726"/>
                <a:gd name="T37" fmla="*/ 46 h 1199"/>
                <a:gd name="T38" fmla="*/ 510 w 726"/>
                <a:gd name="T39" fmla="*/ 12 h 1199"/>
                <a:gd name="T40" fmla="*/ 515 w 726"/>
                <a:gd name="T41" fmla="*/ 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6" h="1199">
                  <a:moveTo>
                    <a:pt x="515" y="0"/>
                  </a:moveTo>
                  <a:lnTo>
                    <a:pt x="726" y="128"/>
                  </a:lnTo>
                  <a:lnTo>
                    <a:pt x="361" y="1044"/>
                  </a:lnTo>
                  <a:lnTo>
                    <a:pt x="43" y="1199"/>
                  </a:lnTo>
                  <a:lnTo>
                    <a:pt x="0" y="1044"/>
                  </a:lnTo>
                  <a:lnTo>
                    <a:pt x="5" y="1031"/>
                  </a:lnTo>
                  <a:lnTo>
                    <a:pt x="22" y="999"/>
                  </a:lnTo>
                  <a:lnTo>
                    <a:pt x="48" y="948"/>
                  </a:lnTo>
                  <a:lnTo>
                    <a:pt x="81" y="881"/>
                  </a:lnTo>
                  <a:lnTo>
                    <a:pt x="120" y="803"/>
                  </a:lnTo>
                  <a:lnTo>
                    <a:pt x="163" y="715"/>
                  </a:lnTo>
                  <a:lnTo>
                    <a:pt x="210" y="621"/>
                  </a:lnTo>
                  <a:lnTo>
                    <a:pt x="258" y="524"/>
                  </a:lnTo>
                  <a:lnTo>
                    <a:pt x="305" y="428"/>
                  </a:lnTo>
                  <a:lnTo>
                    <a:pt x="352" y="334"/>
                  </a:lnTo>
                  <a:lnTo>
                    <a:pt x="395" y="245"/>
                  </a:lnTo>
                  <a:lnTo>
                    <a:pt x="434" y="166"/>
                  </a:lnTo>
                  <a:lnTo>
                    <a:pt x="468" y="99"/>
                  </a:lnTo>
                  <a:lnTo>
                    <a:pt x="493" y="46"/>
                  </a:lnTo>
                  <a:lnTo>
                    <a:pt x="510" y="12"/>
                  </a:lnTo>
                  <a:lnTo>
                    <a:pt x="51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7" name="Freeform 94"/>
            <p:cNvSpPr>
              <a:spLocks/>
            </p:cNvSpPr>
            <p:nvPr/>
          </p:nvSpPr>
          <p:spPr bwMode="auto">
            <a:xfrm>
              <a:off x="430" y="2411"/>
              <a:ext cx="114" cy="175"/>
            </a:xfrm>
            <a:custGeom>
              <a:avLst/>
              <a:gdLst>
                <a:gd name="T0" fmla="*/ 477 w 1027"/>
                <a:gd name="T1" fmla="*/ 189 h 1581"/>
                <a:gd name="T2" fmla="*/ 0 w 1027"/>
                <a:gd name="T3" fmla="*/ 1250 h 1581"/>
                <a:gd name="T4" fmla="*/ 73 w 1027"/>
                <a:gd name="T5" fmla="*/ 1581 h 1581"/>
                <a:gd name="T6" fmla="*/ 405 w 1027"/>
                <a:gd name="T7" fmla="*/ 1315 h 1581"/>
                <a:gd name="T8" fmla="*/ 1027 w 1027"/>
                <a:gd name="T9" fmla="*/ 0 h 1581"/>
                <a:gd name="T10" fmla="*/ 997 w 1027"/>
                <a:gd name="T11" fmla="*/ 22 h 1581"/>
                <a:gd name="T12" fmla="*/ 967 w 1027"/>
                <a:gd name="T13" fmla="*/ 42 h 1581"/>
                <a:gd name="T14" fmla="*/ 936 w 1027"/>
                <a:gd name="T15" fmla="*/ 62 h 1581"/>
                <a:gd name="T16" fmla="*/ 904 w 1027"/>
                <a:gd name="T17" fmla="*/ 81 h 1581"/>
                <a:gd name="T18" fmla="*/ 870 w 1027"/>
                <a:gd name="T19" fmla="*/ 99 h 1581"/>
                <a:gd name="T20" fmla="*/ 838 w 1027"/>
                <a:gd name="T21" fmla="*/ 116 h 1581"/>
                <a:gd name="T22" fmla="*/ 804 w 1027"/>
                <a:gd name="T23" fmla="*/ 130 h 1581"/>
                <a:gd name="T24" fmla="*/ 769 w 1027"/>
                <a:gd name="T25" fmla="*/ 145 h 1581"/>
                <a:gd name="T26" fmla="*/ 735 w 1027"/>
                <a:gd name="T27" fmla="*/ 156 h 1581"/>
                <a:gd name="T28" fmla="*/ 699 w 1027"/>
                <a:gd name="T29" fmla="*/ 167 h 1581"/>
                <a:gd name="T30" fmla="*/ 662 w 1027"/>
                <a:gd name="T31" fmla="*/ 176 h 1581"/>
                <a:gd name="T32" fmla="*/ 627 w 1027"/>
                <a:gd name="T33" fmla="*/ 183 h 1581"/>
                <a:gd name="T34" fmla="*/ 590 w 1027"/>
                <a:gd name="T35" fmla="*/ 187 h 1581"/>
                <a:gd name="T36" fmla="*/ 552 w 1027"/>
                <a:gd name="T37" fmla="*/ 191 h 1581"/>
                <a:gd name="T38" fmla="*/ 533 w 1027"/>
                <a:gd name="T39" fmla="*/ 191 h 1581"/>
                <a:gd name="T40" fmla="*/ 515 w 1027"/>
                <a:gd name="T41" fmla="*/ 191 h 1581"/>
                <a:gd name="T42" fmla="*/ 496 w 1027"/>
                <a:gd name="T43" fmla="*/ 191 h 1581"/>
                <a:gd name="T44" fmla="*/ 477 w 1027"/>
                <a:gd name="T45" fmla="*/ 18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7" h="1581">
                  <a:moveTo>
                    <a:pt x="477" y="189"/>
                  </a:moveTo>
                  <a:lnTo>
                    <a:pt x="0" y="1250"/>
                  </a:lnTo>
                  <a:lnTo>
                    <a:pt x="73" y="1581"/>
                  </a:lnTo>
                  <a:lnTo>
                    <a:pt x="405" y="1315"/>
                  </a:lnTo>
                  <a:lnTo>
                    <a:pt x="1027" y="0"/>
                  </a:lnTo>
                  <a:lnTo>
                    <a:pt x="997" y="22"/>
                  </a:lnTo>
                  <a:lnTo>
                    <a:pt x="967" y="42"/>
                  </a:lnTo>
                  <a:lnTo>
                    <a:pt x="936" y="62"/>
                  </a:lnTo>
                  <a:lnTo>
                    <a:pt x="904" y="81"/>
                  </a:lnTo>
                  <a:lnTo>
                    <a:pt x="870" y="99"/>
                  </a:lnTo>
                  <a:lnTo>
                    <a:pt x="838" y="116"/>
                  </a:lnTo>
                  <a:lnTo>
                    <a:pt x="804" y="130"/>
                  </a:lnTo>
                  <a:lnTo>
                    <a:pt x="769" y="145"/>
                  </a:lnTo>
                  <a:lnTo>
                    <a:pt x="735" y="156"/>
                  </a:lnTo>
                  <a:lnTo>
                    <a:pt x="699" y="167"/>
                  </a:lnTo>
                  <a:lnTo>
                    <a:pt x="662" y="176"/>
                  </a:lnTo>
                  <a:lnTo>
                    <a:pt x="627" y="183"/>
                  </a:lnTo>
                  <a:lnTo>
                    <a:pt x="590" y="187"/>
                  </a:lnTo>
                  <a:lnTo>
                    <a:pt x="552" y="191"/>
                  </a:lnTo>
                  <a:lnTo>
                    <a:pt x="533" y="191"/>
                  </a:lnTo>
                  <a:lnTo>
                    <a:pt x="515" y="191"/>
                  </a:lnTo>
                  <a:lnTo>
                    <a:pt x="496" y="191"/>
                  </a:lnTo>
                  <a:lnTo>
                    <a:pt x="477" y="18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8" name="Freeform 95"/>
            <p:cNvSpPr>
              <a:spLocks/>
            </p:cNvSpPr>
            <p:nvPr/>
          </p:nvSpPr>
          <p:spPr bwMode="auto">
            <a:xfrm>
              <a:off x="344" y="2421"/>
              <a:ext cx="124" cy="160"/>
            </a:xfrm>
            <a:custGeom>
              <a:avLst/>
              <a:gdLst>
                <a:gd name="T0" fmla="*/ 475 w 1115"/>
                <a:gd name="T1" fmla="*/ 0 h 1433"/>
                <a:gd name="T2" fmla="*/ 1115 w 1115"/>
                <a:gd name="T3" fmla="*/ 65 h 1433"/>
                <a:gd name="T4" fmla="*/ 549 w 1115"/>
                <a:gd name="T5" fmla="*/ 1236 h 1433"/>
                <a:gd name="T6" fmla="*/ 42 w 1115"/>
                <a:gd name="T7" fmla="*/ 1433 h 1433"/>
                <a:gd name="T8" fmla="*/ 0 w 1115"/>
                <a:gd name="T9" fmla="*/ 1183 h 1433"/>
                <a:gd name="T10" fmla="*/ 475 w 1115"/>
                <a:gd name="T11" fmla="*/ 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5" h="1433">
                  <a:moveTo>
                    <a:pt x="475" y="0"/>
                  </a:moveTo>
                  <a:lnTo>
                    <a:pt x="1115" y="65"/>
                  </a:lnTo>
                  <a:lnTo>
                    <a:pt x="549" y="1236"/>
                  </a:lnTo>
                  <a:lnTo>
                    <a:pt x="42" y="1433"/>
                  </a:lnTo>
                  <a:lnTo>
                    <a:pt x="0" y="1183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399" name="Freeform 96"/>
            <p:cNvSpPr>
              <a:spLocks/>
            </p:cNvSpPr>
            <p:nvPr/>
          </p:nvSpPr>
          <p:spPr bwMode="auto">
            <a:xfrm>
              <a:off x="267" y="2411"/>
              <a:ext cx="115" cy="170"/>
            </a:xfrm>
            <a:custGeom>
              <a:avLst/>
              <a:gdLst>
                <a:gd name="T0" fmla="*/ 1037 w 1037"/>
                <a:gd name="T1" fmla="*/ 63 h 1528"/>
                <a:gd name="T2" fmla="*/ 567 w 1037"/>
                <a:gd name="T3" fmla="*/ 1253 h 1528"/>
                <a:gd name="T4" fmla="*/ 146 w 1037"/>
                <a:gd name="T5" fmla="*/ 1528 h 1528"/>
                <a:gd name="T6" fmla="*/ 0 w 1037"/>
                <a:gd name="T7" fmla="*/ 1072 h 1528"/>
                <a:gd name="T8" fmla="*/ 459 w 1037"/>
                <a:gd name="T9" fmla="*/ 0 h 1528"/>
                <a:gd name="T10" fmla="*/ 1037 w 1037"/>
                <a:gd name="T11" fmla="*/ 63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7" h="1528">
                  <a:moveTo>
                    <a:pt x="1037" y="63"/>
                  </a:moveTo>
                  <a:lnTo>
                    <a:pt x="567" y="1253"/>
                  </a:lnTo>
                  <a:lnTo>
                    <a:pt x="146" y="1528"/>
                  </a:lnTo>
                  <a:lnTo>
                    <a:pt x="0" y="1072"/>
                  </a:lnTo>
                  <a:lnTo>
                    <a:pt x="459" y="0"/>
                  </a:lnTo>
                  <a:lnTo>
                    <a:pt x="1037" y="6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0" name="Freeform 97"/>
            <p:cNvSpPr>
              <a:spLocks/>
            </p:cNvSpPr>
            <p:nvPr/>
          </p:nvSpPr>
          <p:spPr bwMode="auto">
            <a:xfrm>
              <a:off x="591" y="2642"/>
              <a:ext cx="55" cy="178"/>
            </a:xfrm>
            <a:custGeom>
              <a:avLst/>
              <a:gdLst>
                <a:gd name="T0" fmla="*/ 415 w 500"/>
                <a:gd name="T1" fmla="*/ 115 h 1605"/>
                <a:gd name="T2" fmla="*/ 416 w 500"/>
                <a:gd name="T3" fmla="*/ 177 h 1605"/>
                <a:gd name="T4" fmla="*/ 419 w 500"/>
                <a:gd name="T5" fmla="*/ 237 h 1605"/>
                <a:gd name="T6" fmla="*/ 422 w 500"/>
                <a:gd name="T7" fmla="*/ 298 h 1605"/>
                <a:gd name="T8" fmla="*/ 427 w 500"/>
                <a:gd name="T9" fmla="*/ 359 h 1605"/>
                <a:gd name="T10" fmla="*/ 431 w 500"/>
                <a:gd name="T11" fmla="*/ 420 h 1605"/>
                <a:gd name="T12" fmla="*/ 437 w 500"/>
                <a:gd name="T13" fmla="*/ 481 h 1605"/>
                <a:gd name="T14" fmla="*/ 442 w 500"/>
                <a:gd name="T15" fmla="*/ 542 h 1605"/>
                <a:gd name="T16" fmla="*/ 449 w 500"/>
                <a:gd name="T17" fmla="*/ 602 h 1605"/>
                <a:gd name="T18" fmla="*/ 456 w 500"/>
                <a:gd name="T19" fmla="*/ 664 h 1605"/>
                <a:gd name="T20" fmla="*/ 462 w 500"/>
                <a:gd name="T21" fmla="*/ 724 h 1605"/>
                <a:gd name="T22" fmla="*/ 469 w 500"/>
                <a:gd name="T23" fmla="*/ 785 h 1605"/>
                <a:gd name="T24" fmla="*/ 476 w 500"/>
                <a:gd name="T25" fmla="*/ 846 h 1605"/>
                <a:gd name="T26" fmla="*/ 482 w 500"/>
                <a:gd name="T27" fmla="*/ 907 h 1605"/>
                <a:gd name="T28" fmla="*/ 489 w 500"/>
                <a:gd name="T29" fmla="*/ 968 h 1605"/>
                <a:gd name="T30" fmla="*/ 495 w 500"/>
                <a:gd name="T31" fmla="*/ 1029 h 1605"/>
                <a:gd name="T32" fmla="*/ 500 w 500"/>
                <a:gd name="T33" fmla="*/ 1089 h 1605"/>
                <a:gd name="T34" fmla="*/ 460 w 500"/>
                <a:gd name="T35" fmla="*/ 1154 h 1605"/>
                <a:gd name="T36" fmla="*/ 421 w 500"/>
                <a:gd name="T37" fmla="*/ 1219 h 1605"/>
                <a:gd name="T38" fmla="*/ 381 w 500"/>
                <a:gd name="T39" fmla="*/ 1283 h 1605"/>
                <a:gd name="T40" fmla="*/ 341 w 500"/>
                <a:gd name="T41" fmla="*/ 1348 h 1605"/>
                <a:gd name="T42" fmla="*/ 301 w 500"/>
                <a:gd name="T43" fmla="*/ 1412 h 1605"/>
                <a:gd name="T44" fmla="*/ 262 w 500"/>
                <a:gd name="T45" fmla="*/ 1476 h 1605"/>
                <a:gd name="T46" fmla="*/ 222 w 500"/>
                <a:gd name="T47" fmla="*/ 1541 h 1605"/>
                <a:gd name="T48" fmla="*/ 182 w 500"/>
                <a:gd name="T49" fmla="*/ 1605 h 1605"/>
                <a:gd name="T50" fmla="*/ 160 w 500"/>
                <a:gd name="T51" fmla="*/ 1562 h 1605"/>
                <a:gd name="T52" fmla="*/ 139 w 500"/>
                <a:gd name="T53" fmla="*/ 1516 h 1605"/>
                <a:gd name="T54" fmla="*/ 120 w 500"/>
                <a:gd name="T55" fmla="*/ 1472 h 1605"/>
                <a:gd name="T56" fmla="*/ 102 w 500"/>
                <a:gd name="T57" fmla="*/ 1425 h 1605"/>
                <a:gd name="T58" fmla="*/ 87 w 500"/>
                <a:gd name="T59" fmla="*/ 1378 h 1605"/>
                <a:gd name="T60" fmla="*/ 72 w 500"/>
                <a:gd name="T61" fmla="*/ 1331 h 1605"/>
                <a:gd name="T62" fmla="*/ 59 w 500"/>
                <a:gd name="T63" fmla="*/ 1283 h 1605"/>
                <a:gd name="T64" fmla="*/ 48 w 500"/>
                <a:gd name="T65" fmla="*/ 1235 h 1605"/>
                <a:gd name="T66" fmla="*/ 38 w 500"/>
                <a:gd name="T67" fmla="*/ 1186 h 1605"/>
                <a:gd name="T68" fmla="*/ 29 w 500"/>
                <a:gd name="T69" fmla="*/ 1137 h 1605"/>
                <a:gd name="T70" fmla="*/ 21 w 500"/>
                <a:gd name="T71" fmla="*/ 1087 h 1605"/>
                <a:gd name="T72" fmla="*/ 15 w 500"/>
                <a:gd name="T73" fmla="*/ 1037 h 1605"/>
                <a:gd name="T74" fmla="*/ 10 w 500"/>
                <a:gd name="T75" fmla="*/ 987 h 1605"/>
                <a:gd name="T76" fmla="*/ 6 w 500"/>
                <a:gd name="T77" fmla="*/ 936 h 1605"/>
                <a:gd name="T78" fmla="*/ 2 w 500"/>
                <a:gd name="T79" fmla="*/ 884 h 1605"/>
                <a:gd name="T80" fmla="*/ 1 w 500"/>
                <a:gd name="T81" fmla="*/ 833 h 1605"/>
                <a:gd name="T82" fmla="*/ 0 w 500"/>
                <a:gd name="T83" fmla="*/ 782 h 1605"/>
                <a:gd name="T84" fmla="*/ 0 w 500"/>
                <a:gd name="T85" fmla="*/ 729 h 1605"/>
                <a:gd name="T86" fmla="*/ 1 w 500"/>
                <a:gd name="T87" fmla="*/ 678 h 1605"/>
                <a:gd name="T88" fmla="*/ 3 w 500"/>
                <a:gd name="T89" fmla="*/ 626 h 1605"/>
                <a:gd name="T90" fmla="*/ 7 w 500"/>
                <a:gd name="T91" fmla="*/ 573 h 1605"/>
                <a:gd name="T92" fmla="*/ 10 w 500"/>
                <a:gd name="T93" fmla="*/ 521 h 1605"/>
                <a:gd name="T94" fmla="*/ 15 w 500"/>
                <a:gd name="T95" fmla="*/ 469 h 1605"/>
                <a:gd name="T96" fmla="*/ 20 w 500"/>
                <a:gd name="T97" fmla="*/ 416 h 1605"/>
                <a:gd name="T98" fmla="*/ 27 w 500"/>
                <a:gd name="T99" fmla="*/ 364 h 1605"/>
                <a:gd name="T100" fmla="*/ 33 w 500"/>
                <a:gd name="T101" fmla="*/ 312 h 1605"/>
                <a:gd name="T102" fmla="*/ 40 w 500"/>
                <a:gd name="T103" fmla="*/ 259 h 1605"/>
                <a:gd name="T104" fmla="*/ 48 w 500"/>
                <a:gd name="T105" fmla="*/ 207 h 1605"/>
                <a:gd name="T106" fmla="*/ 66 w 500"/>
                <a:gd name="T107" fmla="*/ 103 h 1605"/>
                <a:gd name="T108" fmla="*/ 85 w 500"/>
                <a:gd name="T109" fmla="*/ 0 h 1605"/>
                <a:gd name="T110" fmla="*/ 415 w 500"/>
                <a:gd name="T111" fmla="*/ 11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0" h="1605">
                  <a:moveTo>
                    <a:pt x="415" y="115"/>
                  </a:moveTo>
                  <a:lnTo>
                    <a:pt x="416" y="177"/>
                  </a:lnTo>
                  <a:lnTo>
                    <a:pt x="419" y="237"/>
                  </a:lnTo>
                  <a:lnTo>
                    <a:pt x="422" y="298"/>
                  </a:lnTo>
                  <a:lnTo>
                    <a:pt x="427" y="359"/>
                  </a:lnTo>
                  <a:lnTo>
                    <a:pt x="431" y="420"/>
                  </a:lnTo>
                  <a:lnTo>
                    <a:pt x="437" y="481"/>
                  </a:lnTo>
                  <a:lnTo>
                    <a:pt x="442" y="542"/>
                  </a:lnTo>
                  <a:lnTo>
                    <a:pt x="449" y="602"/>
                  </a:lnTo>
                  <a:lnTo>
                    <a:pt x="456" y="664"/>
                  </a:lnTo>
                  <a:lnTo>
                    <a:pt x="462" y="724"/>
                  </a:lnTo>
                  <a:lnTo>
                    <a:pt x="469" y="785"/>
                  </a:lnTo>
                  <a:lnTo>
                    <a:pt x="476" y="846"/>
                  </a:lnTo>
                  <a:lnTo>
                    <a:pt x="482" y="907"/>
                  </a:lnTo>
                  <a:lnTo>
                    <a:pt x="489" y="968"/>
                  </a:lnTo>
                  <a:lnTo>
                    <a:pt x="495" y="1029"/>
                  </a:lnTo>
                  <a:lnTo>
                    <a:pt x="500" y="1089"/>
                  </a:lnTo>
                  <a:lnTo>
                    <a:pt x="460" y="1154"/>
                  </a:lnTo>
                  <a:lnTo>
                    <a:pt x="421" y="1219"/>
                  </a:lnTo>
                  <a:lnTo>
                    <a:pt x="381" y="1283"/>
                  </a:lnTo>
                  <a:lnTo>
                    <a:pt x="341" y="1348"/>
                  </a:lnTo>
                  <a:lnTo>
                    <a:pt x="301" y="1412"/>
                  </a:lnTo>
                  <a:lnTo>
                    <a:pt x="262" y="1476"/>
                  </a:lnTo>
                  <a:lnTo>
                    <a:pt x="222" y="1541"/>
                  </a:lnTo>
                  <a:lnTo>
                    <a:pt x="182" y="1605"/>
                  </a:lnTo>
                  <a:lnTo>
                    <a:pt x="160" y="1562"/>
                  </a:lnTo>
                  <a:lnTo>
                    <a:pt x="139" y="1516"/>
                  </a:lnTo>
                  <a:lnTo>
                    <a:pt x="120" y="1472"/>
                  </a:lnTo>
                  <a:lnTo>
                    <a:pt x="102" y="1425"/>
                  </a:lnTo>
                  <a:lnTo>
                    <a:pt x="87" y="1378"/>
                  </a:lnTo>
                  <a:lnTo>
                    <a:pt x="72" y="1331"/>
                  </a:lnTo>
                  <a:lnTo>
                    <a:pt x="59" y="1283"/>
                  </a:lnTo>
                  <a:lnTo>
                    <a:pt x="48" y="1235"/>
                  </a:lnTo>
                  <a:lnTo>
                    <a:pt x="38" y="1186"/>
                  </a:lnTo>
                  <a:lnTo>
                    <a:pt x="29" y="1137"/>
                  </a:lnTo>
                  <a:lnTo>
                    <a:pt x="21" y="1087"/>
                  </a:lnTo>
                  <a:lnTo>
                    <a:pt x="15" y="1037"/>
                  </a:lnTo>
                  <a:lnTo>
                    <a:pt x="10" y="987"/>
                  </a:lnTo>
                  <a:lnTo>
                    <a:pt x="6" y="936"/>
                  </a:lnTo>
                  <a:lnTo>
                    <a:pt x="2" y="884"/>
                  </a:lnTo>
                  <a:lnTo>
                    <a:pt x="1" y="833"/>
                  </a:lnTo>
                  <a:lnTo>
                    <a:pt x="0" y="782"/>
                  </a:lnTo>
                  <a:lnTo>
                    <a:pt x="0" y="729"/>
                  </a:lnTo>
                  <a:lnTo>
                    <a:pt x="1" y="678"/>
                  </a:lnTo>
                  <a:lnTo>
                    <a:pt x="3" y="626"/>
                  </a:lnTo>
                  <a:lnTo>
                    <a:pt x="7" y="573"/>
                  </a:lnTo>
                  <a:lnTo>
                    <a:pt x="10" y="521"/>
                  </a:lnTo>
                  <a:lnTo>
                    <a:pt x="15" y="469"/>
                  </a:lnTo>
                  <a:lnTo>
                    <a:pt x="20" y="416"/>
                  </a:lnTo>
                  <a:lnTo>
                    <a:pt x="27" y="364"/>
                  </a:lnTo>
                  <a:lnTo>
                    <a:pt x="33" y="312"/>
                  </a:lnTo>
                  <a:lnTo>
                    <a:pt x="40" y="259"/>
                  </a:lnTo>
                  <a:lnTo>
                    <a:pt x="48" y="207"/>
                  </a:lnTo>
                  <a:lnTo>
                    <a:pt x="66" y="103"/>
                  </a:lnTo>
                  <a:lnTo>
                    <a:pt x="85" y="0"/>
                  </a:lnTo>
                  <a:lnTo>
                    <a:pt x="415" y="11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1" name="Freeform 98"/>
            <p:cNvSpPr>
              <a:spLocks noEditPoints="1"/>
            </p:cNvSpPr>
            <p:nvPr/>
          </p:nvSpPr>
          <p:spPr bwMode="auto">
            <a:xfrm>
              <a:off x="526" y="2590"/>
              <a:ext cx="63" cy="288"/>
            </a:xfrm>
            <a:custGeom>
              <a:avLst/>
              <a:gdLst>
                <a:gd name="T0" fmla="*/ 561 w 561"/>
                <a:gd name="T1" fmla="*/ 429 h 2587"/>
                <a:gd name="T2" fmla="*/ 543 w 561"/>
                <a:gd name="T3" fmla="*/ 509 h 2587"/>
                <a:gd name="T4" fmla="*/ 525 w 561"/>
                <a:gd name="T5" fmla="*/ 588 h 2587"/>
                <a:gd name="T6" fmla="*/ 508 w 561"/>
                <a:gd name="T7" fmla="*/ 667 h 2587"/>
                <a:gd name="T8" fmla="*/ 492 w 561"/>
                <a:gd name="T9" fmla="*/ 747 h 2587"/>
                <a:gd name="T10" fmla="*/ 476 w 561"/>
                <a:gd name="T11" fmla="*/ 827 h 2587"/>
                <a:gd name="T12" fmla="*/ 463 w 561"/>
                <a:gd name="T13" fmla="*/ 906 h 2587"/>
                <a:gd name="T14" fmla="*/ 451 w 561"/>
                <a:gd name="T15" fmla="*/ 985 h 2587"/>
                <a:gd name="T16" fmla="*/ 442 w 561"/>
                <a:gd name="T17" fmla="*/ 1065 h 2587"/>
                <a:gd name="T18" fmla="*/ 438 w 561"/>
                <a:gd name="T19" fmla="*/ 1104 h 2587"/>
                <a:gd name="T20" fmla="*/ 434 w 561"/>
                <a:gd name="T21" fmla="*/ 1144 h 2587"/>
                <a:gd name="T22" fmla="*/ 432 w 561"/>
                <a:gd name="T23" fmla="*/ 1184 h 2587"/>
                <a:gd name="T24" fmla="*/ 430 w 561"/>
                <a:gd name="T25" fmla="*/ 1224 h 2587"/>
                <a:gd name="T26" fmla="*/ 429 w 561"/>
                <a:gd name="T27" fmla="*/ 1265 h 2587"/>
                <a:gd name="T28" fmla="*/ 429 w 561"/>
                <a:gd name="T29" fmla="*/ 1304 h 2587"/>
                <a:gd name="T30" fmla="*/ 429 w 561"/>
                <a:gd name="T31" fmla="*/ 1344 h 2587"/>
                <a:gd name="T32" fmla="*/ 430 w 561"/>
                <a:gd name="T33" fmla="*/ 1384 h 2587"/>
                <a:gd name="T34" fmla="*/ 432 w 561"/>
                <a:gd name="T35" fmla="*/ 1424 h 2587"/>
                <a:gd name="T36" fmla="*/ 435 w 561"/>
                <a:gd name="T37" fmla="*/ 1464 h 2587"/>
                <a:gd name="T38" fmla="*/ 440 w 561"/>
                <a:gd name="T39" fmla="*/ 1504 h 2587"/>
                <a:gd name="T40" fmla="*/ 445 w 561"/>
                <a:gd name="T41" fmla="*/ 1544 h 2587"/>
                <a:gd name="T42" fmla="*/ 451 w 561"/>
                <a:gd name="T43" fmla="*/ 1585 h 2587"/>
                <a:gd name="T44" fmla="*/ 459 w 561"/>
                <a:gd name="T45" fmla="*/ 1626 h 2587"/>
                <a:gd name="T46" fmla="*/ 466 w 561"/>
                <a:gd name="T47" fmla="*/ 1666 h 2587"/>
                <a:gd name="T48" fmla="*/ 476 w 561"/>
                <a:gd name="T49" fmla="*/ 1706 h 2587"/>
                <a:gd name="T50" fmla="*/ 257 w 561"/>
                <a:gd name="T51" fmla="*/ 2587 h 2587"/>
                <a:gd name="T52" fmla="*/ 0 w 561"/>
                <a:gd name="T53" fmla="*/ 2209 h 2587"/>
                <a:gd name="T54" fmla="*/ 0 w 561"/>
                <a:gd name="T55" fmla="*/ 2079 h 2587"/>
                <a:gd name="T56" fmla="*/ 0 w 561"/>
                <a:gd name="T57" fmla="*/ 1950 h 2587"/>
                <a:gd name="T58" fmla="*/ 1 w 561"/>
                <a:gd name="T59" fmla="*/ 1821 h 2587"/>
                <a:gd name="T60" fmla="*/ 3 w 561"/>
                <a:gd name="T61" fmla="*/ 1691 h 2587"/>
                <a:gd name="T62" fmla="*/ 5 w 561"/>
                <a:gd name="T63" fmla="*/ 1563 h 2587"/>
                <a:gd name="T64" fmla="*/ 10 w 561"/>
                <a:gd name="T65" fmla="*/ 1436 h 2587"/>
                <a:gd name="T66" fmla="*/ 15 w 561"/>
                <a:gd name="T67" fmla="*/ 1309 h 2587"/>
                <a:gd name="T68" fmla="*/ 22 w 561"/>
                <a:gd name="T69" fmla="*/ 1185 h 2587"/>
                <a:gd name="T70" fmla="*/ 30 w 561"/>
                <a:gd name="T71" fmla="*/ 1063 h 2587"/>
                <a:gd name="T72" fmla="*/ 39 w 561"/>
                <a:gd name="T73" fmla="*/ 942 h 2587"/>
                <a:gd name="T74" fmla="*/ 50 w 561"/>
                <a:gd name="T75" fmla="*/ 824 h 2587"/>
                <a:gd name="T76" fmla="*/ 63 w 561"/>
                <a:gd name="T77" fmla="*/ 708 h 2587"/>
                <a:gd name="T78" fmla="*/ 71 w 561"/>
                <a:gd name="T79" fmla="*/ 652 h 2587"/>
                <a:gd name="T80" fmla="*/ 77 w 561"/>
                <a:gd name="T81" fmla="*/ 596 h 2587"/>
                <a:gd name="T82" fmla="*/ 86 w 561"/>
                <a:gd name="T83" fmla="*/ 541 h 2587"/>
                <a:gd name="T84" fmla="*/ 95 w 561"/>
                <a:gd name="T85" fmla="*/ 487 h 2587"/>
                <a:gd name="T86" fmla="*/ 104 w 561"/>
                <a:gd name="T87" fmla="*/ 433 h 2587"/>
                <a:gd name="T88" fmla="*/ 114 w 561"/>
                <a:gd name="T89" fmla="*/ 381 h 2587"/>
                <a:gd name="T90" fmla="*/ 124 w 561"/>
                <a:gd name="T91" fmla="*/ 330 h 2587"/>
                <a:gd name="T92" fmla="*/ 135 w 561"/>
                <a:gd name="T93" fmla="*/ 279 h 2587"/>
                <a:gd name="T94" fmla="*/ 561 w 561"/>
                <a:gd name="T95" fmla="*/ 429 h 2587"/>
                <a:gd name="T96" fmla="*/ 211 w 561"/>
                <a:gd name="T97" fmla="*/ 11 h 2587"/>
                <a:gd name="T98" fmla="*/ 214 w 561"/>
                <a:gd name="T99" fmla="*/ 0 h 2587"/>
                <a:gd name="T100" fmla="*/ 220 w 561"/>
                <a:gd name="T101" fmla="*/ 9 h 2587"/>
                <a:gd name="T102" fmla="*/ 211 w 561"/>
                <a:gd name="T103" fmla="*/ 11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1" h="2587">
                  <a:moveTo>
                    <a:pt x="561" y="429"/>
                  </a:moveTo>
                  <a:lnTo>
                    <a:pt x="543" y="509"/>
                  </a:lnTo>
                  <a:lnTo>
                    <a:pt x="525" y="588"/>
                  </a:lnTo>
                  <a:lnTo>
                    <a:pt x="508" y="667"/>
                  </a:lnTo>
                  <a:lnTo>
                    <a:pt x="492" y="747"/>
                  </a:lnTo>
                  <a:lnTo>
                    <a:pt x="476" y="827"/>
                  </a:lnTo>
                  <a:lnTo>
                    <a:pt x="463" y="906"/>
                  </a:lnTo>
                  <a:lnTo>
                    <a:pt x="451" y="985"/>
                  </a:lnTo>
                  <a:lnTo>
                    <a:pt x="442" y="1065"/>
                  </a:lnTo>
                  <a:lnTo>
                    <a:pt x="438" y="1104"/>
                  </a:lnTo>
                  <a:lnTo>
                    <a:pt x="434" y="1144"/>
                  </a:lnTo>
                  <a:lnTo>
                    <a:pt x="432" y="1184"/>
                  </a:lnTo>
                  <a:lnTo>
                    <a:pt x="430" y="1224"/>
                  </a:lnTo>
                  <a:lnTo>
                    <a:pt x="429" y="1265"/>
                  </a:lnTo>
                  <a:lnTo>
                    <a:pt x="429" y="1304"/>
                  </a:lnTo>
                  <a:lnTo>
                    <a:pt x="429" y="1344"/>
                  </a:lnTo>
                  <a:lnTo>
                    <a:pt x="430" y="1384"/>
                  </a:lnTo>
                  <a:lnTo>
                    <a:pt x="432" y="1424"/>
                  </a:lnTo>
                  <a:lnTo>
                    <a:pt x="435" y="1464"/>
                  </a:lnTo>
                  <a:lnTo>
                    <a:pt x="440" y="1504"/>
                  </a:lnTo>
                  <a:lnTo>
                    <a:pt x="445" y="1544"/>
                  </a:lnTo>
                  <a:lnTo>
                    <a:pt x="451" y="1585"/>
                  </a:lnTo>
                  <a:lnTo>
                    <a:pt x="459" y="1626"/>
                  </a:lnTo>
                  <a:lnTo>
                    <a:pt x="466" y="1666"/>
                  </a:lnTo>
                  <a:lnTo>
                    <a:pt x="476" y="1706"/>
                  </a:lnTo>
                  <a:lnTo>
                    <a:pt x="257" y="2587"/>
                  </a:lnTo>
                  <a:lnTo>
                    <a:pt x="0" y="2209"/>
                  </a:lnTo>
                  <a:lnTo>
                    <a:pt x="0" y="2079"/>
                  </a:lnTo>
                  <a:lnTo>
                    <a:pt x="0" y="1950"/>
                  </a:lnTo>
                  <a:lnTo>
                    <a:pt x="1" y="1821"/>
                  </a:lnTo>
                  <a:lnTo>
                    <a:pt x="3" y="1691"/>
                  </a:lnTo>
                  <a:lnTo>
                    <a:pt x="5" y="1563"/>
                  </a:lnTo>
                  <a:lnTo>
                    <a:pt x="10" y="1436"/>
                  </a:lnTo>
                  <a:lnTo>
                    <a:pt x="15" y="1309"/>
                  </a:lnTo>
                  <a:lnTo>
                    <a:pt x="22" y="1185"/>
                  </a:lnTo>
                  <a:lnTo>
                    <a:pt x="30" y="1063"/>
                  </a:lnTo>
                  <a:lnTo>
                    <a:pt x="39" y="942"/>
                  </a:lnTo>
                  <a:lnTo>
                    <a:pt x="50" y="824"/>
                  </a:lnTo>
                  <a:lnTo>
                    <a:pt x="63" y="708"/>
                  </a:lnTo>
                  <a:lnTo>
                    <a:pt x="71" y="652"/>
                  </a:lnTo>
                  <a:lnTo>
                    <a:pt x="77" y="596"/>
                  </a:lnTo>
                  <a:lnTo>
                    <a:pt x="86" y="541"/>
                  </a:lnTo>
                  <a:lnTo>
                    <a:pt x="95" y="487"/>
                  </a:lnTo>
                  <a:lnTo>
                    <a:pt x="104" y="433"/>
                  </a:lnTo>
                  <a:lnTo>
                    <a:pt x="114" y="381"/>
                  </a:lnTo>
                  <a:lnTo>
                    <a:pt x="124" y="330"/>
                  </a:lnTo>
                  <a:lnTo>
                    <a:pt x="135" y="279"/>
                  </a:lnTo>
                  <a:lnTo>
                    <a:pt x="561" y="429"/>
                  </a:lnTo>
                  <a:close/>
                  <a:moveTo>
                    <a:pt x="211" y="11"/>
                  </a:moveTo>
                  <a:lnTo>
                    <a:pt x="214" y="0"/>
                  </a:lnTo>
                  <a:lnTo>
                    <a:pt x="220" y="9"/>
                  </a:lnTo>
                  <a:lnTo>
                    <a:pt x="211" y="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2" name="Freeform 99"/>
            <p:cNvSpPr>
              <a:spLocks/>
            </p:cNvSpPr>
            <p:nvPr/>
          </p:nvSpPr>
          <p:spPr bwMode="auto">
            <a:xfrm>
              <a:off x="455" y="2572"/>
              <a:ext cx="83" cy="361"/>
            </a:xfrm>
            <a:custGeom>
              <a:avLst/>
              <a:gdLst>
                <a:gd name="T0" fmla="*/ 740 w 750"/>
                <a:gd name="T1" fmla="*/ 26 h 3250"/>
                <a:gd name="T2" fmla="*/ 722 w 750"/>
                <a:gd name="T3" fmla="*/ 82 h 3250"/>
                <a:gd name="T4" fmla="*/ 705 w 750"/>
                <a:gd name="T5" fmla="*/ 138 h 3250"/>
                <a:gd name="T6" fmla="*/ 689 w 750"/>
                <a:gd name="T7" fmla="*/ 196 h 3250"/>
                <a:gd name="T8" fmla="*/ 376 w 750"/>
                <a:gd name="T9" fmla="*/ 305 h 3250"/>
                <a:gd name="T10" fmla="*/ 628 w 750"/>
                <a:gd name="T11" fmla="*/ 455 h 3250"/>
                <a:gd name="T12" fmla="*/ 607 w 750"/>
                <a:gd name="T13" fmla="*/ 575 h 3250"/>
                <a:gd name="T14" fmla="*/ 589 w 750"/>
                <a:gd name="T15" fmla="*/ 696 h 3250"/>
                <a:gd name="T16" fmla="*/ 573 w 750"/>
                <a:gd name="T17" fmla="*/ 820 h 3250"/>
                <a:gd name="T18" fmla="*/ 561 w 750"/>
                <a:gd name="T19" fmla="*/ 946 h 3250"/>
                <a:gd name="T20" fmla="*/ 552 w 750"/>
                <a:gd name="T21" fmla="*/ 1074 h 3250"/>
                <a:gd name="T22" fmla="*/ 545 w 750"/>
                <a:gd name="T23" fmla="*/ 1203 h 3250"/>
                <a:gd name="T24" fmla="*/ 540 w 750"/>
                <a:gd name="T25" fmla="*/ 1335 h 3250"/>
                <a:gd name="T26" fmla="*/ 537 w 750"/>
                <a:gd name="T27" fmla="*/ 1535 h 3250"/>
                <a:gd name="T28" fmla="*/ 539 w 750"/>
                <a:gd name="T29" fmla="*/ 1807 h 3250"/>
                <a:gd name="T30" fmla="*/ 547 w 750"/>
                <a:gd name="T31" fmla="*/ 2083 h 3250"/>
                <a:gd name="T32" fmla="*/ 559 w 750"/>
                <a:gd name="T33" fmla="*/ 2363 h 3250"/>
                <a:gd name="T34" fmla="*/ 362 w 750"/>
                <a:gd name="T35" fmla="*/ 3250 h 3250"/>
                <a:gd name="T36" fmla="*/ 10 w 750"/>
                <a:gd name="T37" fmla="*/ 2723 h 3250"/>
                <a:gd name="T38" fmla="*/ 27 w 750"/>
                <a:gd name="T39" fmla="*/ 2364 h 3250"/>
                <a:gd name="T40" fmla="*/ 45 w 750"/>
                <a:gd name="T41" fmla="*/ 2003 h 3250"/>
                <a:gd name="T42" fmla="*/ 63 w 750"/>
                <a:gd name="T43" fmla="*/ 1733 h 3250"/>
                <a:gd name="T44" fmla="*/ 78 w 750"/>
                <a:gd name="T45" fmla="*/ 1553 h 3250"/>
                <a:gd name="T46" fmla="*/ 94 w 750"/>
                <a:gd name="T47" fmla="*/ 1375 h 3250"/>
                <a:gd name="T48" fmla="*/ 114 w 750"/>
                <a:gd name="T49" fmla="*/ 1199 h 3250"/>
                <a:gd name="T50" fmla="*/ 138 w 750"/>
                <a:gd name="T51" fmla="*/ 1024 h 3250"/>
                <a:gd name="T52" fmla="*/ 166 w 750"/>
                <a:gd name="T53" fmla="*/ 851 h 3250"/>
                <a:gd name="T54" fmla="*/ 199 w 750"/>
                <a:gd name="T55" fmla="*/ 682 h 3250"/>
                <a:gd name="T56" fmla="*/ 237 w 750"/>
                <a:gd name="T57" fmla="*/ 516 h 3250"/>
                <a:gd name="T58" fmla="*/ 280 w 750"/>
                <a:gd name="T59" fmla="*/ 352 h 3250"/>
                <a:gd name="T60" fmla="*/ 330 w 750"/>
                <a:gd name="T61" fmla="*/ 194 h 3250"/>
                <a:gd name="T62" fmla="*/ 750 w 750"/>
                <a:gd name="T63" fmla="*/ 0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0" h="3250">
                  <a:moveTo>
                    <a:pt x="750" y="0"/>
                  </a:moveTo>
                  <a:lnTo>
                    <a:pt x="740" y="26"/>
                  </a:lnTo>
                  <a:lnTo>
                    <a:pt x="731" y="54"/>
                  </a:lnTo>
                  <a:lnTo>
                    <a:pt x="722" y="82"/>
                  </a:lnTo>
                  <a:lnTo>
                    <a:pt x="714" y="110"/>
                  </a:lnTo>
                  <a:lnTo>
                    <a:pt x="705" y="138"/>
                  </a:lnTo>
                  <a:lnTo>
                    <a:pt x="697" y="167"/>
                  </a:lnTo>
                  <a:lnTo>
                    <a:pt x="689" y="196"/>
                  </a:lnTo>
                  <a:lnTo>
                    <a:pt x="681" y="224"/>
                  </a:lnTo>
                  <a:lnTo>
                    <a:pt x="376" y="305"/>
                  </a:lnTo>
                  <a:lnTo>
                    <a:pt x="640" y="397"/>
                  </a:lnTo>
                  <a:lnTo>
                    <a:pt x="628" y="455"/>
                  </a:lnTo>
                  <a:lnTo>
                    <a:pt x="617" y="514"/>
                  </a:lnTo>
                  <a:lnTo>
                    <a:pt x="607" y="575"/>
                  </a:lnTo>
                  <a:lnTo>
                    <a:pt x="598" y="635"/>
                  </a:lnTo>
                  <a:lnTo>
                    <a:pt x="589" y="696"/>
                  </a:lnTo>
                  <a:lnTo>
                    <a:pt x="581" y="757"/>
                  </a:lnTo>
                  <a:lnTo>
                    <a:pt x="573" y="820"/>
                  </a:lnTo>
                  <a:lnTo>
                    <a:pt x="568" y="882"/>
                  </a:lnTo>
                  <a:lnTo>
                    <a:pt x="561" y="946"/>
                  </a:lnTo>
                  <a:lnTo>
                    <a:pt x="557" y="1009"/>
                  </a:lnTo>
                  <a:lnTo>
                    <a:pt x="552" y="1074"/>
                  </a:lnTo>
                  <a:lnTo>
                    <a:pt x="548" y="1138"/>
                  </a:lnTo>
                  <a:lnTo>
                    <a:pt x="545" y="1203"/>
                  </a:lnTo>
                  <a:lnTo>
                    <a:pt x="542" y="1269"/>
                  </a:lnTo>
                  <a:lnTo>
                    <a:pt x="540" y="1335"/>
                  </a:lnTo>
                  <a:lnTo>
                    <a:pt x="538" y="1400"/>
                  </a:lnTo>
                  <a:lnTo>
                    <a:pt x="537" y="1535"/>
                  </a:lnTo>
                  <a:lnTo>
                    <a:pt x="537" y="1670"/>
                  </a:lnTo>
                  <a:lnTo>
                    <a:pt x="539" y="1807"/>
                  </a:lnTo>
                  <a:lnTo>
                    <a:pt x="542" y="1944"/>
                  </a:lnTo>
                  <a:lnTo>
                    <a:pt x="547" y="2083"/>
                  </a:lnTo>
                  <a:lnTo>
                    <a:pt x="552" y="2223"/>
                  </a:lnTo>
                  <a:lnTo>
                    <a:pt x="559" y="2363"/>
                  </a:lnTo>
                  <a:lnTo>
                    <a:pt x="567" y="2505"/>
                  </a:lnTo>
                  <a:lnTo>
                    <a:pt x="362" y="3250"/>
                  </a:lnTo>
                  <a:lnTo>
                    <a:pt x="0" y="2900"/>
                  </a:lnTo>
                  <a:lnTo>
                    <a:pt x="10" y="2723"/>
                  </a:lnTo>
                  <a:lnTo>
                    <a:pt x="19" y="2545"/>
                  </a:lnTo>
                  <a:lnTo>
                    <a:pt x="27" y="2364"/>
                  </a:lnTo>
                  <a:lnTo>
                    <a:pt x="37" y="2184"/>
                  </a:lnTo>
                  <a:lnTo>
                    <a:pt x="45" y="2003"/>
                  </a:lnTo>
                  <a:lnTo>
                    <a:pt x="57" y="1823"/>
                  </a:lnTo>
                  <a:lnTo>
                    <a:pt x="63" y="1733"/>
                  </a:lnTo>
                  <a:lnTo>
                    <a:pt x="70" y="1643"/>
                  </a:lnTo>
                  <a:lnTo>
                    <a:pt x="78" y="1553"/>
                  </a:lnTo>
                  <a:lnTo>
                    <a:pt x="85" y="1464"/>
                  </a:lnTo>
                  <a:lnTo>
                    <a:pt x="94" y="1375"/>
                  </a:lnTo>
                  <a:lnTo>
                    <a:pt x="103" y="1287"/>
                  </a:lnTo>
                  <a:lnTo>
                    <a:pt x="114" y="1199"/>
                  </a:lnTo>
                  <a:lnTo>
                    <a:pt x="126" y="1111"/>
                  </a:lnTo>
                  <a:lnTo>
                    <a:pt x="138" y="1024"/>
                  </a:lnTo>
                  <a:lnTo>
                    <a:pt x="151" y="937"/>
                  </a:lnTo>
                  <a:lnTo>
                    <a:pt x="166" y="851"/>
                  </a:lnTo>
                  <a:lnTo>
                    <a:pt x="181" y="766"/>
                  </a:lnTo>
                  <a:lnTo>
                    <a:pt x="199" y="682"/>
                  </a:lnTo>
                  <a:lnTo>
                    <a:pt x="217" y="598"/>
                  </a:lnTo>
                  <a:lnTo>
                    <a:pt x="237" y="516"/>
                  </a:lnTo>
                  <a:lnTo>
                    <a:pt x="257" y="433"/>
                  </a:lnTo>
                  <a:lnTo>
                    <a:pt x="280" y="352"/>
                  </a:lnTo>
                  <a:lnTo>
                    <a:pt x="303" y="273"/>
                  </a:lnTo>
                  <a:lnTo>
                    <a:pt x="330" y="194"/>
                  </a:lnTo>
                  <a:lnTo>
                    <a:pt x="357" y="116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3" name="Freeform 100"/>
            <p:cNvSpPr>
              <a:spLocks/>
            </p:cNvSpPr>
            <p:nvPr/>
          </p:nvSpPr>
          <p:spPr bwMode="auto">
            <a:xfrm>
              <a:off x="387" y="2574"/>
              <a:ext cx="85" cy="166"/>
            </a:xfrm>
            <a:custGeom>
              <a:avLst/>
              <a:gdLst>
                <a:gd name="T0" fmla="*/ 309 w 768"/>
                <a:gd name="T1" fmla="*/ 0 h 1491"/>
                <a:gd name="T2" fmla="*/ 379 w 768"/>
                <a:gd name="T3" fmla="*/ 340 h 1491"/>
                <a:gd name="T4" fmla="*/ 768 w 768"/>
                <a:gd name="T5" fmla="*/ 74 h 1491"/>
                <a:gd name="T6" fmla="*/ 574 w 768"/>
                <a:gd name="T7" fmla="*/ 1105 h 1491"/>
                <a:gd name="T8" fmla="*/ 0 w 768"/>
                <a:gd name="T9" fmla="*/ 1491 h 1491"/>
                <a:gd name="T10" fmla="*/ 309 w 768"/>
                <a:gd name="T11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1491">
                  <a:moveTo>
                    <a:pt x="309" y="0"/>
                  </a:moveTo>
                  <a:lnTo>
                    <a:pt x="379" y="340"/>
                  </a:lnTo>
                  <a:lnTo>
                    <a:pt x="768" y="74"/>
                  </a:lnTo>
                  <a:lnTo>
                    <a:pt x="574" y="1105"/>
                  </a:lnTo>
                  <a:lnTo>
                    <a:pt x="0" y="149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4" name="Freeform 101"/>
            <p:cNvSpPr>
              <a:spLocks/>
            </p:cNvSpPr>
            <p:nvPr/>
          </p:nvSpPr>
          <p:spPr bwMode="auto">
            <a:xfrm>
              <a:off x="392" y="2719"/>
              <a:ext cx="54" cy="289"/>
            </a:xfrm>
            <a:custGeom>
              <a:avLst/>
              <a:gdLst>
                <a:gd name="T0" fmla="*/ 490 w 490"/>
                <a:gd name="T1" fmla="*/ 0 h 2595"/>
                <a:gd name="T2" fmla="*/ 378 w 490"/>
                <a:gd name="T3" fmla="*/ 2036 h 2595"/>
                <a:gd name="T4" fmla="*/ 198 w 490"/>
                <a:gd name="T5" fmla="*/ 2595 h 2595"/>
                <a:gd name="T6" fmla="*/ 0 w 490"/>
                <a:gd name="T7" fmla="*/ 1915 h 2595"/>
                <a:gd name="T8" fmla="*/ 43 w 490"/>
                <a:gd name="T9" fmla="*/ 266 h 2595"/>
                <a:gd name="T10" fmla="*/ 490 w 490"/>
                <a:gd name="T11" fmla="*/ 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595">
                  <a:moveTo>
                    <a:pt x="490" y="0"/>
                  </a:moveTo>
                  <a:lnTo>
                    <a:pt x="378" y="2036"/>
                  </a:lnTo>
                  <a:lnTo>
                    <a:pt x="198" y="2595"/>
                  </a:lnTo>
                  <a:lnTo>
                    <a:pt x="0" y="1915"/>
                  </a:lnTo>
                  <a:lnTo>
                    <a:pt x="43" y="266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5" name="Freeform 102"/>
            <p:cNvSpPr>
              <a:spLocks/>
            </p:cNvSpPr>
            <p:nvPr/>
          </p:nvSpPr>
          <p:spPr bwMode="auto">
            <a:xfrm>
              <a:off x="304" y="2577"/>
              <a:ext cx="98" cy="179"/>
            </a:xfrm>
            <a:custGeom>
              <a:avLst/>
              <a:gdLst>
                <a:gd name="T0" fmla="*/ 882 w 882"/>
                <a:gd name="T1" fmla="*/ 0 h 1611"/>
                <a:gd name="T2" fmla="*/ 599 w 882"/>
                <a:gd name="T3" fmla="*/ 1375 h 1611"/>
                <a:gd name="T4" fmla="*/ 116 w 882"/>
                <a:gd name="T5" fmla="*/ 1611 h 1611"/>
                <a:gd name="T6" fmla="*/ 123 w 882"/>
                <a:gd name="T7" fmla="*/ 1581 h 1611"/>
                <a:gd name="T8" fmla="*/ 130 w 882"/>
                <a:gd name="T9" fmla="*/ 1550 h 1611"/>
                <a:gd name="T10" fmla="*/ 134 w 882"/>
                <a:gd name="T11" fmla="*/ 1521 h 1611"/>
                <a:gd name="T12" fmla="*/ 138 w 882"/>
                <a:gd name="T13" fmla="*/ 1491 h 1611"/>
                <a:gd name="T14" fmla="*/ 139 w 882"/>
                <a:gd name="T15" fmla="*/ 1461 h 1611"/>
                <a:gd name="T16" fmla="*/ 138 w 882"/>
                <a:gd name="T17" fmla="*/ 1431 h 1611"/>
                <a:gd name="T18" fmla="*/ 136 w 882"/>
                <a:gd name="T19" fmla="*/ 1402 h 1611"/>
                <a:gd name="T20" fmla="*/ 131 w 882"/>
                <a:gd name="T21" fmla="*/ 1373 h 1611"/>
                <a:gd name="T22" fmla="*/ 128 w 882"/>
                <a:gd name="T23" fmla="*/ 1358 h 1611"/>
                <a:gd name="T24" fmla="*/ 123 w 882"/>
                <a:gd name="T25" fmla="*/ 1343 h 1611"/>
                <a:gd name="T26" fmla="*/ 119 w 882"/>
                <a:gd name="T27" fmla="*/ 1329 h 1611"/>
                <a:gd name="T28" fmla="*/ 114 w 882"/>
                <a:gd name="T29" fmla="*/ 1314 h 1611"/>
                <a:gd name="T30" fmla="*/ 108 w 882"/>
                <a:gd name="T31" fmla="*/ 1301 h 1611"/>
                <a:gd name="T32" fmla="*/ 102 w 882"/>
                <a:gd name="T33" fmla="*/ 1286 h 1611"/>
                <a:gd name="T34" fmla="*/ 94 w 882"/>
                <a:gd name="T35" fmla="*/ 1272 h 1611"/>
                <a:gd name="T36" fmla="*/ 88 w 882"/>
                <a:gd name="T37" fmla="*/ 1257 h 1611"/>
                <a:gd name="T38" fmla="*/ 79 w 882"/>
                <a:gd name="T39" fmla="*/ 1244 h 1611"/>
                <a:gd name="T40" fmla="*/ 70 w 882"/>
                <a:gd name="T41" fmla="*/ 1230 h 1611"/>
                <a:gd name="T42" fmla="*/ 60 w 882"/>
                <a:gd name="T43" fmla="*/ 1216 h 1611"/>
                <a:gd name="T44" fmla="*/ 49 w 882"/>
                <a:gd name="T45" fmla="*/ 1203 h 1611"/>
                <a:gd name="T46" fmla="*/ 38 w 882"/>
                <a:gd name="T47" fmla="*/ 1189 h 1611"/>
                <a:gd name="T48" fmla="*/ 25 w 882"/>
                <a:gd name="T49" fmla="*/ 1176 h 1611"/>
                <a:gd name="T50" fmla="*/ 13 w 882"/>
                <a:gd name="T51" fmla="*/ 1163 h 1611"/>
                <a:gd name="T52" fmla="*/ 0 w 882"/>
                <a:gd name="T53" fmla="*/ 1149 h 1611"/>
                <a:gd name="T54" fmla="*/ 286 w 882"/>
                <a:gd name="T55" fmla="*/ 211 h 1611"/>
                <a:gd name="T56" fmla="*/ 882 w 882"/>
                <a:gd name="T57" fmla="*/ 0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2" h="1611">
                  <a:moveTo>
                    <a:pt x="882" y="0"/>
                  </a:moveTo>
                  <a:lnTo>
                    <a:pt x="599" y="1375"/>
                  </a:lnTo>
                  <a:lnTo>
                    <a:pt x="116" y="1611"/>
                  </a:lnTo>
                  <a:lnTo>
                    <a:pt x="123" y="1581"/>
                  </a:lnTo>
                  <a:lnTo>
                    <a:pt x="130" y="1550"/>
                  </a:lnTo>
                  <a:lnTo>
                    <a:pt x="134" y="1521"/>
                  </a:lnTo>
                  <a:lnTo>
                    <a:pt x="138" y="1491"/>
                  </a:lnTo>
                  <a:lnTo>
                    <a:pt x="139" y="1461"/>
                  </a:lnTo>
                  <a:lnTo>
                    <a:pt x="138" y="1431"/>
                  </a:lnTo>
                  <a:lnTo>
                    <a:pt x="136" y="1402"/>
                  </a:lnTo>
                  <a:lnTo>
                    <a:pt x="131" y="1373"/>
                  </a:lnTo>
                  <a:lnTo>
                    <a:pt x="128" y="1358"/>
                  </a:lnTo>
                  <a:lnTo>
                    <a:pt x="123" y="1343"/>
                  </a:lnTo>
                  <a:lnTo>
                    <a:pt x="119" y="1329"/>
                  </a:lnTo>
                  <a:lnTo>
                    <a:pt x="114" y="1314"/>
                  </a:lnTo>
                  <a:lnTo>
                    <a:pt x="108" y="1301"/>
                  </a:lnTo>
                  <a:lnTo>
                    <a:pt x="102" y="1286"/>
                  </a:lnTo>
                  <a:lnTo>
                    <a:pt x="94" y="1272"/>
                  </a:lnTo>
                  <a:lnTo>
                    <a:pt x="88" y="1257"/>
                  </a:lnTo>
                  <a:lnTo>
                    <a:pt x="79" y="1244"/>
                  </a:lnTo>
                  <a:lnTo>
                    <a:pt x="70" y="1230"/>
                  </a:lnTo>
                  <a:lnTo>
                    <a:pt x="60" y="1216"/>
                  </a:lnTo>
                  <a:lnTo>
                    <a:pt x="49" y="1203"/>
                  </a:lnTo>
                  <a:lnTo>
                    <a:pt x="38" y="1189"/>
                  </a:lnTo>
                  <a:lnTo>
                    <a:pt x="25" y="1176"/>
                  </a:lnTo>
                  <a:lnTo>
                    <a:pt x="13" y="1163"/>
                  </a:lnTo>
                  <a:lnTo>
                    <a:pt x="0" y="1149"/>
                  </a:lnTo>
                  <a:lnTo>
                    <a:pt x="286" y="211"/>
                  </a:lnTo>
                  <a:lnTo>
                    <a:pt x="88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6" name="Freeform 103"/>
            <p:cNvSpPr>
              <a:spLocks/>
            </p:cNvSpPr>
            <p:nvPr/>
          </p:nvSpPr>
          <p:spPr bwMode="auto">
            <a:xfrm>
              <a:off x="207" y="2554"/>
              <a:ext cx="122" cy="165"/>
            </a:xfrm>
            <a:custGeom>
              <a:avLst/>
              <a:gdLst>
                <a:gd name="T0" fmla="*/ 1091 w 1091"/>
                <a:gd name="T1" fmla="*/ 103 h 1485"/>
                <a:gd name="T2" fmla="*/ 763 w 1091"/>
                <a:gd name="T3" fmla="*/ 1254 h 1485"/>
                <a:gd name="T4" fmla="*/ 719 w 1091"/>
                <a:gd name="T5" fmla="*/ 1232 h 1485"/>
                <a:gd name="T6" fmla="*/ 676 w 1091"/>
                <a:gd name="T7" fmla="*/ 1213 h 1485"/>
                <a:gd name="T8" fmla="*/ 635 w 1091"/>
                <a:gd name="T9" fmla="*/ 1196 h 1485"/>
                <a:gd name="T10" fmla="*/ 596 w 1091"/>
                <a:gd name="T11" fmla="*/ 1182 h 1485"/>
                <a:gd name="T12" fmla="*/ 560 w 1091"/>
                <a:gd name="T13" fmla="*/ 1171 h 1485"/>
                <a:gd name="T14" fmla="*/ 524 w 1091"/>
                <a:gd name="T15" fmla="*/ 1162 h 1485"/>
                <a:gd name="T16" fmla="*/ 490 w 1091"/>
                <a:gd name="T17" fmla="*/ 1155 h 1485"/>
                <a:gd name="T18" fmla="*/ 456 w 1091"/>
                <a:gd name="T19" fmla="*/ 1150 h 1485"/>
                <a:gd name="T20" fmla="*/ 425 w 1091"/>
                <a:gd name="T21" fmla="*/ 1147 h 1485"/>
                <a:gd name="T22" fmla="*/ 395 w 1091"/>
                <a:gd name="T23" fmla="*/ 1147 h 1485"/>
                <a:gd name="T24" fmla="*/ 367 w 1091"/>
                <a:gd name="T25" fmla="*/ 1149 h 1485"/>
                <a:gd name="T26" fmla="*/ 340 w 1091"/>
                <a:gd name="T27" fmla="*/ 1152 h 1485"/>
                <a:gd name="T28" fmla="*/ 314 w 1091"/>
                <a:gd name="T29" fmla="*/ 1157 h 1485"/>
                <a:gd name="T30" fmla="*/ 290 w 1091"/>
                <a:gd name="T31" fmla="*/ 1164 h 1485"/>
                <a:gd name="T32" fmla="*/ 266 w 1091"/>
                <a:gd name="T33" fmla="*/ 1172 h 1485"/>
                <a:gd name="T34" fmla="*/ 244 w 1091"/>
                <a:gd name="T35" fmla="*/ 1183 h 1485"/>
                <a:gd name="T36" fmla="*/ 222 w 1091"/>
                <a:gd name="T37" fmla="*/ 1194 h 1485"/>
                <a:gd name="T38" fmla="*/ 202 w 1091"/>
                <a:gd name="T39" fmla="*/ 1207 h 1485"/>
                <a:gd name="T40" fmla="*/ 183 w 1091"/>
                <a:gd name="T41" fmla="*/ 1221 h 1485"/>
                <a:gd name="T42" fmla="*/ 164 w 1091"/>
                <a:gd name="T43" fmla="*/ 1237 h 1485"/>
                <a:gd name="T44" fmla="*/ 146 w 1091"/>
                <a:gd name="T45" fmla="*/ 1253 h 1485"/>
                <a:gd name="T46" fmla="*/ 130 w 1091"/>
                <a:gd name="T47" fmla="*/ 1271 h 1485"/>
                <a:gd name="T48" fmla="*/ 114 w 1091"/>
                <a:gd name="T49" fmla="*/ 1289 h 1485"/>
                <a:gd name="T50" fmla="*/ 100 w 1091"/>
                <a:gd name="T51" fmla="*/ 1309 h 1485"/>
                <a:gd name="T52" fmla="*/ 85 w 1091"/>
                <a:gd name="T53" fmla="*/ 1329 h 1485"/>
                <a:gd name="T54" fmla="*/ 71 w 1091"/>
                <a:gd name="T55" fmla="*/ 1349 h 1485"/>
                <a:gd name="T56" fmla="*/ 58 w 1091"/>
                <a:gd name="T57" fmla="*/ 1371 h 1485"/>
                <a:gd name="T58" fmla="*/ 45 w 1091"/>
                <a:gd name="T59" fmla="*/ 1394 h 1485"/>
                <a:gd name="T60" fmla="*/ 22 w 1091"/>
                <a:gd name="T61" fmla="*/ 1438 h 1485"/>
                <a:gd name="T62" fmla="*/ 0 w 1091"/>
                <a:gd name="T63" fmla="*/ 1485 h 1485"/>
                <a:gd name="T64" fmla="*/ 132 w 1091"/>
                <a:gd name="T65" fmla="*/ 932 h 1485"/>
                <a:gd name="T66" fmla="*/ 452 w 1091"/>
                <a:gd name="T67" fmla="*/ 0 h 1485"/>
                <a:gd name="T68" fmla="*/ 603 w 1091"/>
                <a:gd name="T69" fmla="*/ 405 h 1485"/>
                <a:gd name="T70" fmla="*/ 1091 w 1091"/>
                <a:gd name="T71" fmla="*/ 103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1" h="1485">
                  <a:moveTo>
                    <a:pt x="1091" y="103"/>
                  </a:moveTo>
                  <a:lnTo>
                    <a:pt x="763" y="1254"/>
                  </a:lnTo>
                  <a:lnTo>
                    <a:pt x="719" y="1232"/>
                  </a:lnTo>
                  <a:lnTo>
                    <a:pt x="676" y="1213"/>
                  </a:lnTo>
                  <a:lnTo>
                    <a:pt x="635" y="1196"/>
                  </a:lnTo>
                  <a:lnTo>
                    <a:pt x="596" y="1182"/>
                  </a:lnTo>
                  <a:lnTo>
                    <a:pt x="560" y="1171"/>
                  </a:lnTo>
                  <a:lnTo>
                    <a:pt x="524" y="1162"/>
                  </a:lnTo>
                  <a:lnTo>
                    <a:pt x="490" y="1155"/>
                  </a:lnTo>
                  <a:lnTo>
                    <a:pt x="456" y="1150"/>
                  </a:lnTo>
                  <a:lnTo>
                    <a:pt x="425" y="1147"/>
                  </a:lnTo>
                  <a:lnTo>
                    <a:pt x="395" y="1147"/>
                  </a:lnTo>
                  <a:lnTo>
                    <a:pt x="367" y="1149"/>
                  </a:lnTo>
                  <a:lnTo>
                    <a:pt x="340" y="1152"/>
                  </a:lnTo>
                  <a:lnTo>
                    <a:pt x="314" y="1157"/>
                  </a:lnTo>
                  <a:lnTo>
                    <a:pt x="290" y="1164"/>
                  </a:lnTo>
                  <a:lnTo>
                    <a:pt x="266" y="1172"/>
                  </a:lnTo>
                  <a:lnTo>
                    <a:pt x="244" y="1183"/>
                  </a:lnTo>
                  <a:lnTo>
                    <a:pt x="222" y="1194"/>
                  </a:lnTo>
                  <a:lnTo>
                    <a:pt x="202" y="1207"/>
                  </a:lnTo>
                  <a:lnTo>
                    <a:pt x="183" y="1221"/>
                  </a:lnTo>
                  <a:lnTo>
                    <a:pt x="164" y="1237"/>
                  </a:lnTo>
                  <a:lnTo>
                    <a:pt x="146" y="1253"/>
                  </a:lnTo>
                  <a:lnTo>
                    <a:pt x="130" y="1271"/>
                  </a:lnTo>
                  <a:lnTo>
                    <a:pt x="114" y="1289"/>
                  </a:lnTo>
                  <a:lnTo>
                    <a:pt x="100" y="1309"/>
                  </a:lnTo>
                  <a:lnTo>
                    <a:pt x="85" y="1329"/>
                  </a:lnTo>
                  <a:lnTo>
                    <a:pt x="71" y="1349"/>
                  </a:lnTo>
                  <a:lnTo>
                    <a:pt x="58" y="1371"/>
                  </a:lnTo>
                  <a:lnTo>
                    <a:pt x="45" y="1394"/>
                  </a:lnTo>
                  <a:lnTo>
                    <a:pt x="22" y="1438"/>
                  </a:lnTo>
                  <a:lnTo>
                    <a:pt x="0" y="1485"/>
                  </a:lnTo>
                  <a:lnTo>
                    <a:pt x="132" y="932"/>
                  </a:lnTo>
                  <a:lnTo>
                    <a:pt x="452" y="0"/>
                  </a:lnTo>
                  <a:lnTo>
                    <a:pt x="603" y="405"/>
                  </a:lnTo>
                  <a:lnTo>
                    <a:pt x="1091" y="10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7" name="Freeform 104"/>
            <p:cNvSpPr>
              <a:spLocks/>
            </p:cNvSpPr>
            <p:nvPr/>
          </p:nvSpPr>
          <p:spPr bwMode="auto">
            <a:xfrm>
              <a:off x="332" y="2756"/>
              <a:ext cx="47" cy="180"/>
            </a:xfrm>
            <a:custGeom>
              <a:avLst/>
              <a:gdLst>
                <a:gd name="T0" fmla="*/ 412 w 416"/>
                <a:gd name="T1" fmla="*/ 3 h 1624"/>
                <a:gd name="T2" fmla="*/ 416 w 416"/>
                <a:gd name="T3" fmla="*/ 628 h 1624"/>
                <a:gd name="T4" fmla="*/ 347 w 416"/>
                <a:gd name="T5" fmla="*/ 1624 h 1624"/>
                <a:gd name="T6" fmla="*/ 0 w 416"/>
                <a:gd name="T7" fmla="*/ 761 h 1624"/>
                <a:gd name="T8" fmla="*/ 94 w 416"/>
                <a:gd name="T9" fmla="*/ 3 h 1624"/>
                <a:gd name="T10" fmla="*/ 107 w 416"/>
                <a:gd name="T11" fmla="*/ 3 h 1624"/>
                <a:gd name="T12" fmla="*/ 144 w 416"/>
                <a:gd name="T13" fmla="*/ 2 h 1624"/>
                <a:gd name="T14" fmla="*/ 194 w 416"/>
                <a:gd name="T15" fmla="*/ 1 h 1624"/>
                <a:gd name="T16" fmla="*/ 253 w 416"/>
                <a:gd name="T17" fmla="*/ 0 h 1624"/>
                <a:gd name="T18" fmla="*/ 311 w 416"/>
                <a:gd name="T19" fmla="*/ 0 h 1624"/>
                <a:gd name="T20" fmla="*/ 362 w 416"/>
                <a:gd name="T21" fmla="*/ 0 h 1624"/>
                <a:gd name="T22" fmla="*/ 382 w 416"/>
                <a:gd name="T23" fmla="*/ 0 h 1624"/>
                <a:gd name="T24" fmla="*/ 399 w 416"/>
                <a:gd name="T25" fmla="*/ 1 h 1624"/>
                <a:gd name="T26" fmla="*/ 409 w 416"/>
                <a:gd name="T27" fmla="*/ 2 h 1624"/>
                <a:gd name="T28" fmla="*/ 412 w 416"/>
                <a:gd name="T29" fmla="*/ 3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6" h="1624">
                  <a:moveTo>
                    <a:pt x="412" y="3"/>
                  </a:moveTo>
                  <a:lnTo>
                    <a:pt x="416" y="628"/>
                  </a:lnTo>
                  <a:lnTo>
                    <a:pt x="347" y="1624"/>
                  </a:lnTo>
                  <a:lnTo>
                    <a:pt x="0" y="761"/>
                  </a:lnTo>
                  <a:lnTo>
                    <a:pt x="94" y="3"/>
                  </a:lnTo>
                  <a:lnTo>
                    <a:pt x="107" y="3"/>
                  </a:lnTo>
                  <a:lnTo>
                    <a:pt x="144" y="2"/>
                  </a:lnTo>
                  <a:lnTo>
                    <a:pt x="194" y="1"/>
                  </a:lnTo>
                  <a:lnTo>
                    <a:pt x="253" y="0"/>
                  </a:lnTo>
                  <a:lnTo>
                    <a:pt x="311" y="0"/>
                  </a:lnTo>
                  <a:lnTo>
                    <a:pt x="362" y="0"/>
                  </a:lnTo>
                  <a:lnTo>
                    <a:pt x="382" y="0"/>
                  </a:lnTo>
                  <a:lnTo>
                    <a:pt x="399" y="1"/>
                  </a:lnTo>
                  <a:lnTo>
                    <a:pt x="409" y="2"/>
                  </a:lnTo>
                  <a:lnTo>
                    <a:pt x="412" y="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8" name="Freeform 105"/>
            <p:cNvSpPr>
              <a:spLocks/>
            </p:cNvSpPr>
            <p:nvPr/>
          </p:nvSpPr>
          <p:spPr bwMode="auto">
            <a:xfrm>
              <a:off x="258" y="2823"/>
              <a:ext cx="58" cy="354"/>
            </a:xfrm>
            <a:custGeom>
              <a:avLst/>
              <a:gdLst>
                <a:gd name="T0" fmla="*/ 524 w 524"/>
                <a:gd name="T1" fmla="*/ 1354 h 3185"/>
                <a:gd name="T2" fmla="*/ 413 w 524"/>
                <a:gd name="T3" fmla="*/ 3185 h 3185"/>
                <a:gd name="T4" fmla="*/ 386 w 524"/>
                <a:gd name="T5" fmla="*/ 3121 h 3185"/>
                <a:gd name="T6" fmla="*/ 359 w 524"/>
                <a:gd name="T7" fmla="*/ 3055 h 3185"/>
                <a:gd name="T8" fmla="*/ 333 w 524"/>
                <a:gd name="T9" fmla="*/ 2990 h 3185"/>
                <a:gd name="T10" fmla="*/ 307 w 524"/>
                <a:gd name="T11" fmla="*/ 2926 h 3185"/>
                <a:gd name="T12" fmla="*/ 282 w 524"/>
                <a:gd name="T13" fmla="*/ 2860 h 3185"/>
                <a:gd name="T14" fmla="*/ 256 w 524"/>
                <a:gd name="T15" fmla="*/ 2795 h 3185"/>
                <a:gd name="T16" fmla="*/ 231 w 524"/>
                <a:gd name="T17" fmla="*/ 2731 h 3185"/>
                <a:gd name="T18" fmla="*/ 206 w 524"/>
                <a:gd name="T19" fmla="*/ 2665 h 3185"/>
                <a:gd name="T20" fmla="*/ 181 w 524"/>
                <a:gd name="T21" fmla="*/ 2600 h 3185"/>
                <a:gd name="T22" fmla="*/ 156 w 524"/>
                <a:gd name="T23" fmla="*/ 2536 h 3185"/>
                <a:gd name="T24" fmla="*/ 131 w 524"/>
                <a:gd name="T25" fmla="*/ 2470 h 3185"/>
                <a:gd name="T26" fmla="*/ 106 w 524"/>
                <a:gd name="T27" fmla="*/ 2405 h 3185"/>
                <a:gd name="T28" fmla="*/ 80 w 524"/>
                <a:gd name="T29" fmla="*/ 2340 h 3185"/>
                <a:gd name="T30" fmla="*/ 54 w 524"/>
                <a:gd name="T31" fmla="*/ 2275 h 3185"/>
                <a:gd name="T32" fmla="*/ 27 w 524"/>
                <a:gd name="T33" fmla="*/ 2210 h 3185"/>
                <a:gd name="T34" fmla="*/ 0 w 524"/>
                <a:gd name="T35" fmla="*/ 2145 h 3185"/>
                <a:gd name="T36" fmla="*/ 7 w 524"/>
                <a:gd name="T37" fmla="*/ 2011 h 3185"/>
                <a:gd name="T38" fmla="*/ 10 w 524"/>
                <a:gd name="T39" fmla="*/ 1871 h 3185"/>
                <a:gd name="T40" fmla="*/ 14 w 524"/>
                <a:gd name="T41" fmla="*/ 1729 h 3185"/>
                <a:gd name="T42" fmla="*/ 15 w 524"/>
                <a:gd name="T43" fmla="*/ 1583 h 3185"/>
                <a:gd name="T44" fmla="*/ 16 w 524"/>
                <a:gd name="T45" fmla="*/ 1436 h 3185"/>
                <a:gd name="T46" fmla="*/ 17 w 524"/>
                <a:gd name="T47" fmla="*/ 1287 h 3185"/>
                <a:gd name="T48" fmla="*/ 18 w 524"/>
                <a:gd name="T49" fmla="*/ 1140 h 3185"/>
                <a:gd name="T50" fmla="*/ 19 w 524"/>
                <a:gd name="T51" fmla="*/ 994 h 3185"/>
                <a:gd name="T52" fmla="*/ 21 w 524"/>
                <a:gd name="T53" fmla="*/ 851 h 3185"/>
                <a:gd name="T54" fmla="*/ 26 w 524"/>
                <a:gd name="T55" fmla="*/ 710 h 3185"/>
                <a:gd name="T56" fmla="*/ 28 w 524"/>
                <a:gd name="T57" fmla="*/ 642 h 3185"/>
                <a:gd name="T58" fmla="*/ 31 w 524"/>
                <a:gd name="T59" fmla="*/ 575 h 3185"/>
                <a:gd name="T60" fmla="*/ 36 w 524"/>
                <a:gd name="T61" fmla="*/ 510 h 3185"/>
                <a:gd name="T62" fmla="*/ 40 w 524"/>
                <a:gd name="T63" fmla="*/ 445 h 3185"/>
                <a:gd name="T64" fmla="*/ 45 w 524"/>
                <a:gd name="T65" fmla="*/ 383 h 3185"/>
                <a:gd name="T66" fmla="*/ 51 w 524"/>
                <a:gd name="T67" fmla="*/ 322 h 3185"/>
                <a:gd name="T68" fmla="*/ 58 w 524"/>
                <a:gd name="T69" fmla="*/ 263 h 3185"/>
                <a:gd name="T70" fmla="*/ 66 w 524"/>
                <a:gd name="T71" fmla="*/ 207 h 3185"/>
                <a:gd name="T72" fmla="*/ 74 w 524"/>
                <a:gd name="T73" fmla="*/ 152 h 3185"/>
                <a:gd name="T74" fmla="*/ 84 w 524"/>
                <a:gd name="T75" fmla="*/ 100 h 3185"/>
                <a:gd name="T76" fmla="*/ 94 w 524"/>
                <a:gd name="T77" fmla="*/ 49 h 3185"/>
                <a:gd name="T78" fmla="*/ 106 w 524"/>
                <a:gd name="T79" fmla="*/ 3 h 3185"/>
                <a:gd name="T80" fmla="*/ 108 w 524"/>
                <a:gd name="T81" fmla="*/ 0 h 3185"/>
                <a:gd name="T82" fmla="*/ 111 w 524"/>
                <a:gd name="T83" fmla="*/ 5 h 3185"/>
                <a:gd name="T84" fmla="*/ 116 w 524"/>
                <a:gd name="T85" fmla="*/ 15 h 3185"/>
                <a:gd name="T86" fmla="*/ 123 w 524"/>
                <a:gd name="T87" fmla="*/ 29 h 3185"/>
                <a:gd name="T88" fmla="*/ 138 w 524"/>
                <a:gd name="T89" fmla="*/ 74 h 3185"/>
                <a:gd name="T90" fmla="*/ 159 w 524"/>
                <a:gd name="T91" fmla="*/ 135 h 3185"/>
                <a:gd name="T92" fmla="*/ 184 w 524"/>
                <a:gd name="T93" fmla="*/ 212 h 3185"/>
                <a:gd name="T94" fmla="*/ 210 w 524"/>
                <a:gd name="T95" fmla="*/ 301 h 3185"/>
                <a:gd name="T96" fmla="*/ 240 w 524"/>
                <a:gd name="T97" fmla="*/ 402 h 3185"/>
                <a:gd name="T98" fmla="*/ 273 w 524"/>
                <a:gd name="T99" fmla="*/ 509 h 3185"/>
                <a:gd name="T100" fmla="*/ 306 w 524"/>
                <a:gd name="T101" fmla="*/ 621 h 3185"/>
                <a:gd name="T102" fmla="*/ 339 w 524"/>
                <a:gd name="T103" fmla="*/ 736 h 3185"/>
                <a:gd name="T104" fmla="*/ 374 w 524"/>
                <a:gd name="T105" fmla="*/ 852 h 3185"/>
                <a:gd name="T106" fmla="*/ 407 w 524"/>
                <a:gd name="T107" fmla="*/ 967 h 3185"/>
                <a:gd name="T108" fmla="*/ 439 w 524"/>
                <a:gd name="T109" fmla="*/ 1076 h 3185"/>
                <a:gd name="T110" fmla="*/ 470 w 524"/>
                <a:gd name="T111" fmla="*/ 1178 h 3185"/>
                <a:gd name="T112" fmla="*/ 499 w 524"/>
                <a:gd name="T113" fmla="*/ 1273 h 3185"/>
                <a:gd name="T114" fmla="*/ 524 w 524"/>
                <a:gd name="T115" fmla="*/ 1354 h 3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4" h="3185">
                  <a:moveTo>
                    <a:pt x="524" y="1354"/>
                  </a:moveTo>
                  <a:lnTo>
                    <a:pt x="413" y="3185"/>
                  </a:lnTo>
                  <a:lnTo>
                    <a:pt x="386" y="3121"/>
                  </a:lnTo>
                  <a:lnTo>
                    <a:pt x="359" y="3055"/>
                  </a:lnTo>
                  <a:lnTo>
                    <a:pt x="333" y="2990"/>
                  </a:lnTo>
                  <a:lnTo>
                    <a:pt x="307" y="2926"/>
                  </a:lnTo>
                  <a:lnTo>
                    <a:pt x="282" y="2860"/>
                  </a:lnTo>
                  <a:lnTo>
                    <a:pt x="256" y="2795"/>
                  </a:lnTo>
                  <a:lnTo>
                    <a:pt x="231" y="2731"/>
                  </a:lnTo>
                  <a:lnTo>
                    <a:pt x="206" y="2665"/>
                  </a:lnTo>
                  <a:lnTo>
                    <a:pt x="181" y="2600"/>
                  </a:lnTo>
                  <a:lnTo>
                    <a:pt x="156" y="2536"/>
                  </a:lnTo>
                  <a:lnTo>
                    <a:pt x="131" y="2470"/>
                  </a:lnTo>
                  <a:lnTo>
                    <a:pt x="106" y="2405"/>
                  </a:lnTo>
                  <a:lnTo>
                    <a:pt x="80" y="2340"/>
                  </a:lnTo>
                  <a:lnTo>
                    <a:pt x="54" y="2275"/>
                  </a:lnTo>
                  <a:lnTo>
                    <a:pt x="27" y="2210"/>
                  </a:lnTo>
                  <a:lnTo>
                    <a:pt x="0" y="2145"/>
                  </a:lnTo>
                  <a:lnTo>
                    <a:pt x="7" y="2011"/>
                  </a:lnTo>
                  <a:lnTo>
                    <a:pt x="10" y="1871"/>
                  </a:lnTo>
                  <a:lnTo>
                    <a:pt x="14" y="1729"/>
                  </a:lnTo>
                  <a:lnTo>
                    <a:pt x="15" y="1583"/>
                  </a:lnTo>
                  <a:lnTo>
                    <a:pt x="16" y="1436"/>
                  </a:lnTo>
                  <a:lnTo>
                    <a:pt x="17" y="1287"/>
                  </a:lnTo>
                  <a:lnTo>
                    <a:pt x="18" y="1140"/>
                  </a:lnTo>
                  <a:lnTo>
                    <a:pt x="19" y="994"/>
                  </a:lnTo>
                  <a:lnTo>
                    <a:pt x="21" y="851"/>
                  </a:lnTo>
                  <a:lnTo>
                    <a:pt x="26" y="710"/>
                  </a:lnTo>
                  <a:lnTo>
                    <a:pt x="28" y="642"/>
                  </a:lnTo>
                  <a:lnTo>
                    <a:pt x="31" y="575"/>
                  </a:lnTo>
                  <a:lnTo>
                    <a:pt x="36" y="510"/>
                  </a:lnTo>
                  <a:lnTo>
                    <a:pt x="40" y="445"/>
                  </a:lnTo>
                  <a:lnTo>
                    <a:pt x="45" y="383"/>
                  </a:lnTo>
                  <a:lnTo>
                    <a:pt x="51" y="322"/>
                  </a:lnTo>
                  <a:lnTo>
                    <a:pt x="58" y="263"/>
                  </a:lnTo>
                  <a:lnTo>
                    <a:pt x="66" y="207"/>
                  </a:lnTo>
                  <a:lnTo>
                    <a:pt x="74" y="152"/>
                  </a:lnTo>
                  <a:lnTo>
                    <a:pt x="84" y="100"/>
                  </a:lnTo>
                  <a:lnTo>
                    <a:pt x="94" y="49"/>
                  </a:lnTo>
                  <a:lnTo>
                    <a:pt x="106" y="3"/>
                  </a:lnTo>
                  <a:lnTo>
                    <a:pt x="108" y="0"/>
                  </a:lnTo>
                  <a:lnTo>
                    <a:pt x="111" y="5"/>
                  </a:lnTo>
                  <a:lnTo>
                    <a:pt x="116" y="15"/>
                  </a:lnTo>
                  <a:lnTo>
                    <a:pt x="123" y="29"/>
                  </a:lnTo>
                  <a:lnTo>
                    <a:pt x="138" y="74"/>
                  </a:lnTo>
                  <a:lnTo>
                    <a:pt x="159" y="135"/>
                  </a:lnTo>
                  <a:lnTo>
                    <a:pt x="184" y="212"/>
                  </a:lnTo>
                  <a:lnTo>
                    <a:pt x="210" y="301"/>
                  </a:lnTo>
                  <a:lnTo>
                    <a:pt x="240" y="402"/>
                  </a:lnTo>
                  <a:lnTo>
                    <a:pt x="273" y="509"/>
                  </a:lnTo>
                  <a:lnTo>
                    <a:pt x="306" y="621"/>
                  </a:lnTo>
                  <a:lnTo>
                    <a:pt x="339" y="736"/>
                  </a:lnTo>
                  <a:lnTo>
                    <a:pt x="374" y="852"/>
                  </a:lnTo>
                  <a:lnTo>
                    <a:pt x="407" y="967"/>
                  </a:lnTo>
                  <a:lnTo>
                    <a:pt x="439" y="1076"/>
                  </a:lnTo>
                  <a:lnTo>
                    <a:pt x="470" y="1178"/>
                  </a:lnTo>
                  <a:lnTo>
                    <a:pt x="499" y="1273"/>
                  </a:lnTo>
                  <a:lnTo>
                    <a:pt x="524" y="135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09" name="Freeform 106"/>
            <p:cNvSpPr>
              <a:spLocks/>
            </p:cNvSpPr>
            <p:nvPr/>
          </p:nvSpPr>
          <p:spPr bwMode="auto">
            <a:xfrm>
              <a:off x="179" y="2797"/>
              <a:ext cx="76" cy="395"/>
            </a:xfrm>
            <a:custGeom>
              <a:avLst/>
              <a:gdLst>
                <a:gd name="T0" fmla="*/ 685 w 685"/>
                <a:gd name="T1" fmla="*/ 0 h 3549"/>
                <a:gd name="T2" fmla="*/ 616 w 685"/>
                <a:gd name="T3" fmla="*/ 2493 h 3549"/>
                <a:gd name="T4" fmla="*/ 323 w 685"/>
                <a:gd name="T5" fmla="*/ 3549 h 3549"/>
                <a:gd name="T6" fmla="*/ 300 w 685"/>
                <a:gd name="T7" fmla="*/ 3463 h 3549"/>
                <a:gd name="T8" fmla="*/ 271 w 685"/>
                <a:gd name="T9" fmla="*/ 3355 h 3549"/>
                <a:gd name="T10" fmla="*/ 239 w 685"/>
                <a:gd name="T11" fmla="*/ 3226 h 3549"/>
                <a:gd name="T12" fmla="*/ 205 w 685"/>
                <a:gd name="T13" fmla="*/ 3078 h 3549"/>
                <a:gd name="T14" fmla="*/ 186 w 685"/>
                <a:gd name="T15" fmla="*/ 2997 h 3549"/>
                <a:gd name="T16" fmla="*/ 168 w 685"/>
                <a:gd name="T17" fmla="*/ 2911 h 3549"/>
                <a:gd name="T18" fmla="*/ 150 w 685"/>
                <a:gd name="T19" fmla="*/ 2820 h 3549"/>
                <a:gd name="T20" fmla="*/ 132 w 685"/>
                <a:gd name="T21" fmla="*/ 2727 h 3549"/>
                <a:gd name="T22" fmla="*/ 114 w 685"/>
                <a:gd name="T23" fmla="*/ 2629 h 3549"/>
                <a:gd name="T24" fmla="*/ 98 w 685"/>
                <a:gd name="T25" fmla="*/ 2527 h 3549"/>
                <a:gd name="T26" fmla="*/ 82 w 685"/>
                <a:gd name="T27" fmla="*/ 2423 h 3549"/>
                <a:gd name="T28" fmla="*/ 67 w 685"/>
                <a:gd name="T29" fmla="*/ 2313 h 3549"/>
                <a:gd name="T30" fmla="*/ 53 w 685"/>
                <a:gd name="T31" fmla="*/ 2202 h 3549"/>
                <a:gd name="T32" fmla="*/ 40 w 685"/>
                <a:gd name="T33" fmla="*/ 2086 h 3549"/>
                <a:gd name="T34" fmla="*/ 29 w 685"/>
                <a:gd name="T35" fmla="*/ 1968 h 3549"/>
                <a:gd name="T36" fmla="*/ 19 w 685"/>
                <a:gd name="T37" fmla="*/ 1848 h 3549"/>
                <a:gd name="T38" fmla="*/ 11 w 685"/>
                <a:gd name="T39" fmla="*/ 1724 h 3549"/>
                <a:gd name="T40" fmla="*/ 6 w 685"/>
                <a:gd name="T41" fmla="*/ 1598 h 3549"/>
                <a:gd name="T42" fmla="*/ 1 w 685"/>
                <a:gd name="T43" fmla="*/ 1470 h 3549"/>
                <a:gd name="T44" fmla="*/ 0 w 685"/>
                <a:gd name="T45" fmla="*/ 1340 h 3549"/>
                <a:gd name="T46" fmla="*/ 1 w 685"/>
                <a:gd name="T47" fmla="*/ 1207 h 3549"/>
                <a:gd name="T48" fmla="*/ 4 w 685"/>
                <a:gd name="T49" fmla="*/ 1072 h 3549"/>
                <a:gd name="T50" fmla="*/ 11 w 685"/>
                <a:gd name="T51" fmla="*/ 936 h 3549"/>
                <a:gd name="T52" fmla="*/ 20 w 685"/>
                <a:gd name="T53" fmla="*/ 799 h 3549"/>
                <a:gd name="T54" fmla="*/ 33 w 685"/>
                <a:gd name="T55" fmla="*/ 660 h 3549"/>
                <a:gd name="T56" fmla="*/ 49 w 685"/>
                <a:gd name="T57" fmla="*/ 519 h 3549"/>
                <a:gd name="T58" fmla="*/ 69 w 685"/>
                <a:gd name="T59" fmla="*/ 379 h 3549"/>
                <a:gd name="T60" fmla="*/ 91 w 685"/>
                <a:gd name="T61" fmla="*/ 236 h 3549"/>
                <a:gd name="T62" fmla="*/ 685 w 685"/>
                <a:gd name="T63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5" h="3549">
                  <a:moveTo>
                    <a:pt x="685" y="0"/>
                  </a:moveTo>
                  <a:lnTo>
                    <a:pt x="616" y="2493"/>
                  </a:lnTo>
                  <a:lnTo>
                    <a:pt x="323" y="3549"/>
                  </a:lnTo>
                  <a:lnTo>
                    <a:pt x="300" y="3463"/>
                  </a:lnTo>
                  <a:lnTo>
                    <a:pt x="271" y="3355"/>
                  </a:lnTo>
                  <a:lnTo>
                    <a:pt x="239" y="3226"/>
                  </a:lnTo>
                  <a:lnTo>
                    <a:pt x="205" y="3078"/>
                  </a:lnTo>
                  <a:lnTo>
                    <a:pt x="186" y="2997"/>
                  </a:lnTo>
                  <a:lnTo>
                    <a:pt x="168" y="2911"/>
                  </a:lnTo>
                  <a:lnTo>
                    <a:pt x="150" y="2820"/>
                  </a:lnTo>
                  <a:lnTo>
                    <a:pt x="132" y="2727"/>
                  </a:lnTo>
                  <a:lnTo>
                    <a:pt x="114" y="2629"/>
                  </a:lnTo>
                  <a:lnTo>
                    <a:pt x="98" y="2527"/>
                  </a:lnTo>
                  <a:lnTo>
                    <a:pt x="82" y="2423"/>
                  </a:lnTo>
                  <a:lnTo>
                    <a:pt x="67" y="2313"/>
                  </a:lnTo>
                  <a:lnTo>
                    <a:pt x="53" y="2202"/>
                  </a:lnTo>
                  <a:lnTo>
                    <a:pt x="40" y="2086"/>
                  </a:lnTo>
                  <a:lnTo>
                    <a:pt x="29" y="1968"/>
                  </a:lnTo>
                  <a:lnTo>
                    <a:pt x="19" y="1848"/>
                  </a:lnTo>
                  <a:lnTo>
                    <a:pt x="11" y="1724"/>
                  </a:lnTo>
                  <a:lnTo>
                    <a:pt x="6" y="1598"/>
                  </a:lnTo>
                  <a:lnTo>
                    <a:pt x="1" y="1470"/>
                  </a:lnTo>
                  <a:lnTo>
                    <a:pt x="0" y="1340"/>
                  </a:lnTo>
                  <a:lnTo>
                    <a:pt x="1" y="1207"/>
                  </a:lnTo>
                  <a:lnTo>
                    <a:pt x="4" y="1072"/>
                  </a:lnTo>
                  <a:lnTo>
                    <a:pt x="11" y="936"/>
                  </a:lnTo>
                  <a:lnTo>
                    <a:pt x="20" y="799"/>
                  </a:lnTo>
                  <a:lnTo>
                    <a:pt x="33" y="660"/>
                  </a:lnTo>
                  <a:lnTo>
                    <a:pt x="49" y="519"/>
                  </a:lnTo>
                  <a:lnTo>
                    <a:pt x="69" y="379"/>
                  </a:lnTo>
                  <a:lnTo>
                    <a:pt x="91" y="236"/>
                  </a:lnTo>
                  <a:lnTo>
                    <a:pt x="68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0" name="Freeform 107"/>
            <p:cNvSpPr>
              <a:spLocks/>
            </p:cNvSpPr>
            <p:nvPr/>
          </p:nvSpPr>
          <p:spPr bwMode="auto">
            <a:xfrm>
              <a:off x="446" y="2817"/>
              <a:ext cx="276" cy="151"/>
            </a:xfrm>
            <a:custGeom>
              <a:avLst/>
              <a:gdLst>
                <a:gd name="T0" fmla="*/ 2428 w 2487"/>
                <a:gd name="T1" fmla="*/ 106 h 1357"/>
                <a:gd name="T2" fmla="*/ 2435 w 2487"/>
                <a:gd name="T3" fmla="*/ 95 h 1357"/>
                <a:gd name="T4" fmla="*/ 2451 w 2487"/>
                <a:gd name="T5" fmla="*/ 72 h 1357"/>
                <a:gd name="T6" fmla="*/ 2476 w 2487"/>
                <a:gd name="T7" fmla="*/ 37 h 1357"/>
                <a:gd name="T8" fmla="*/ 2487 w 2487"/>
                <a:gd name="T9" fmla="*/ 18 h 1357"/>
                <a:gd name="T10" fmla="*/ 2486 w 2487"/>
                <a:gd name="T11" fmla="*/ 13 h 1357"/>
                <a:gd name="T12" fmla="*/ 2482 w 2487"/>
                <a:gd name="T13" fmla="*/ 10 h 1357"/>
                <a:gd name="T14" fmla="*/ 2433 w 2487"/>
                <a:gd name="T15" fmla="*/ 6 h 1357"/>
                <a:gd name="T16" fmla="*/ 2279 w 2487"/>
                <a:gd name="T17" fmla="*/ 0 h 1357"/>
                <a:gd name="T18" fmla="*/ 2196 w 2487"/>
                <a:gd name="T19" fmla="*/ 2 h 1357"/>
                <a:gd name="T20" fmla="*/ 2111 w 2487"/>
                <a:gd name="T21" fmla="*/ 7 h 1357"/>
                <a:gd name="T22" fmla="*/ 2027 w 2487"/>
                <a:gd name="T23" fmla="*/ 16 h 1357"/>
                <a:gd name="T24" fmla="*/ 1942 w 2487"/>
                <a:gd name="T25" fmla="*/ 28 h 1357"/>
                <a:gd name="T26" fmla="*/ 1859 w 2487"/>
                <a:gd name="T27" fmla="*/ 45 h 1357"/>
                <a:gd name="T28" fmla="*/ 1775 w 2487"/>
                <a:gd name="T29" fmla="*/ 66 h 1357"/>
                <a:gd name="T30" fmla="*/ 1693 w 2487"/>
                <a:gd name="T31" fmla="*/ 92 h 1357"/>
                <a:gd name="T32" fmla="*/ 1613 w 2487"/>
                <a:gd name="T33" fmla="*/ 122 h 1357"/>
                <a:gd name="T34" fmla="*/ 1535 w 2487"/>
                <a:gd name="T35" fmla="*/ 156 h 1357"/>
                <a:gd name="T36" fmla="*/ 1460 w 2487"/>
                <a:gd name="T37" fmla="*/ 195 h 1357"/>
                <a:gd name="T38" fmla="*/ 1387 w 2487"/>
                <a:gd name="T39" fmla="*/ 240 h 1357"/>
                <a:gd name="T40" fmla="*/ 1319 w 2487"/>
                <a:gd name="T41" fmla="*/ 289 h 1357"/>
                <a:gd name="T42" fmla="*/ 1253 w 2487"/>
                <a:gd name="T43" fmla="*/ 344 h 1357"/>
                <a:gd name="T44" fmla="*/ 1192 w 2487"/>
                <a:gd name="T45" fmla="*/ 404 h 1357"/>
                <a:gd name="T46" fmla="*/ 1136 w 2487"/>
                <a:gd name="T47" fmla="*/ 471 h 1357"/>
                <a:gd name="T48" fmla="*/ 1085 w 2487"/>
                <a:gd name="T49" fmla="*/ 542 h 1357"/>
                <a:gd name="T50" fmla="*/ 1024 w 2487"/>
                <a:gd name="T51" fmla="*/ 623 h 1357"/>
                <a:gd name="T52" fmla="*/ 963 w 2487"/>
                <a:gd name="T53" fmla="*/ 700 h 1357"/>
                <a:gd name="T54" fmla="*/ 902 w 2487"/>
                <a:gd name="T55" fmla="*/ 774 h 1357"/>
                <a:gd name="T56" fmla="*/ 839 w 2487"/>
                <a:gd name="T57" fmla="*/ 844 h 1357"/>
                <a:gd name="T58" fmla="*/ 777 w 2487"/>
                <a:gd name="T59" fmla="*/ 909 h 1357"/>
                <a:gd name="T60" fmla="*/ 714 w 2487"/>
                <a:gd name="T61" fmla="*/ 970 h 1357"/>
                <a:gd name="T62" fmla="*/ 649 w 2487"/>
                <a:gd name="T63" fmla="*/ 1026 h 1357"/>
                <a:gd name="T64" fmla="*/ 584 w 2487"/>
                <a:gd name="T65" fmla="*/ 1077 h 1357"/>
                <a:gd name="T66" fmla="*/ 517 w 2487"/>
                <a:gd name="T67" fmla="*/ 1124 h 1357"/>
                <a:gd name="T68" fmla="*/ 450 w 2487"/>
                <a:gd name="T69" fmla="*/ 1165 h 1357"/>
                <a:gd name="T70" fmla="*/ 383 w 2487"/>
                <a:gd name="T71" fmla="*/ 1201 h 1357"/>
                <a:gd name="T72" fmla="*/ 313 w 2487"/>
                <a:gd name="T73" fmla="*/ 1231 h 1357"/>
                <a:gd name="T74" fmla="*/ 241 w 2487"/>
                <a:gd name="T75" fmla="*/ 1256 h 1357"/>
                <a:gd name="T76" fmla="*/ 170 w 2487"/>
                <a:gd name="T77" fmla="*/ 1275 h 1357"/>
                <a:gd name="T78" fmla="*/ 97 w 2487"/>
                <a:gd name="T79" fmla="*/ 1289 h 1357"/>
                <a:gd name="T80" fmla="*/ 21 w 2487"/>
                <a:gd name="T81" fmla="*/ 1296 h 1357"/>
                <a:gd name="T82" fmla="*/ 829 w 2487"/>
                <a:gd name="T83" fmla="*/ 1348 h 1357"/>
                <a:gd name="T84" fmla="*/ 903 w 2487"/>
                <a:gd name="T85" fmla="*/ 1246 h 1357"/>
                <a:gd name="T86" fmla="*/ 979 w 2487"/>
                <a:gd name="T87" fmla="*/ 1146 h 1357"/>
                <a:gd name="T88" fmla="*/ 1060 w 2487"/>
                <a:gd name="T89" fmla="*/ 1047 h 1357"/>
                <a:gd name="T90" fmla="*/ 1143 w 2487"/>
                <a:gd name="T91" fmla="*/ 951 h 1357"/>
                <a:gd name="T92" fmla="*/ 1230 w 2487"/>
                <a:gd name="T93" fmla="*/ 857 h 1357"/>
                <a:gd name="T94" fmla="*/ 1321 w 2487"/>
                <a:gd name="T95" fmla="*/ 766 h 1357"/>
                <a:gd name="T96" fmla="*/ 1415 w 2487"/>
                <a:gd name="T97" fmla="*/ 679 h 1357"/>
                <a:gd name="T98" fmla="*/ 1513 w 2487"/>
                <a:gd name="T99" fmla="*/ 595 h 1357"/>
                <a:gd name="T100" fmla="*/ 1614 w 2487"/>
                <a:gd name="T101" fmla="*/ 515 h 1357"/>
                <a:gd name="T102" fmla="*/ 1719 w 2487"/>
                <a:gd name="T103" fmla="*/ 441 h 1357"/>
                <a:gd name="T104" fmla="*/ 1828 w 2487"/>
                <a:gd name="T105" fmla="*/ 370 h 1357"/>
                <a:gd name="T106" fmla="*/ 1940 w 2487"/>
                <a:gd name="T107" fmla="*/ 306 h 1357"/>
                <a:gd name="T108" fmla="*/ 2057 w 2487"/>
                <a:gd name="T109" fmla="*/ 248 h 1357"/>
                <a:gd name="T110" fmla="*/ 2177 w 2487"/>
                <a:gd name="T111" fmla="*/ 194 h 1357"/>
                <a:gd name="T112" fmla="*/ 2300 w 2487"/>
                <a:gd name="T113" fmla="*/ 149 h 1357"/>
                <a:gd name="T114" fmla="*/ 2428 w 2487"/>
                <a:gd name="T115" fmla="*/ 110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87" h="1357">
                  <a:moveTo>
                    <a:pt x="2428" y="110"/>
                  </a:moveTo>
                  <a:lnTo>
                    <a:pt x="2428" y="106"/>
                  </a:lnTo>
                  <a:lnTo>
                    <a:pt x="2430" y="102"/>
                  </a:lnTo>
                  <a:lnTo>
                    <a:pt x="2435" y="95"/>
                  </a:lnTo>
                  <a:lnTo>
                    <a:pt x="2439" y="88"/>
                  </a:lnTo>
                  <a:lnTo>
                    <a:pt x="2451" y="72"/>
                  </a:lnTo>
                  <a:lnTo>
                    <a:pt x="2465" y="54"/>
                  </a:lnTo>
                  <a:lnTo>
                    <a:pt x="2476" y="37"/>
                  </a:lnTo>
                  <a:lnTo>
                    <a:pt x="2485" y="24"/>
                  </a:lnTo>
                  <a:lnTo>
                    <a:pt x="2487" y="18"/>
                  </a:lnTo>
                  <a:lnTo>
                    <a:pt x="2487" y="14"/>
                  </a:lnTo>
                  <a:lnTo>
                    <a:pt x="2486" y="13"/>
                  </a:lnTo>
                  <a:lnTo>
                    <a:pt x="2485" y="12"/>
                  </a:lnTo>
                  <a:lnTo>
                    <a:pt x="2482" y="10"/>
                  </a:lnTo>
                  <a:lnTo>
                    <a:pt x="2480" y="10"/>
                  </a:lnTo>
                  <a:lnTo>
                    <a:pt x="2433" y="6"/>
                  </a:lnTo>
                  <a:lnTo>
                    <a:pt x="2240" y="88"/>
                  </a:lnTo>
                  <a:lnTo>
                    <a:pt x="2279" y="0"/>
                  </a:lnTo>
                  <a:lnTo>
                    <a:pt x="2237" y="0"/>
                  </a:lnTo>
                  <a:lnTo>
                    <a:pt x="2196" y="2"/>
                  </a:lnTo>
                  <a:lnTo>
                    <a:pt x="2153" y="4"/>
                  </a:lnTo>
                  <a:lnTo>
                    <a:pt x="2111" y="7"/>
                  </a:lnTo>
                  <a:lnTo>
                    <a:pt x="2069" y="10"/>
                  </a:lnTo>
                  <a:lnTo>
                    <a:pt x="2027" y="16"/>
                  </a:lnTo>
                  <a:lnTo>
                    <a:pt x="1984" y="22"/>
                  </a:lnTo>
                  <a:lnTo>
                    <a:pt x="1942" y="28"/>
                  </a:lnTo>
                  <a:lnTo>
                    <a:pt x="1900" y="36"/>
                  </a:lnTo>
                  <a:lnTo>
                    <a:pt x="1859" y="45"/>
                  </a:lnTo>
                  <a:lnTo>
                    <a:pt x="1817" y="55"/>
                  </a:lnTo>
                  <a:lnTo>
                    <a:pt x="1775" y="66"/>
                  </a:lnTo>
                  <a:lnTo>
                    <a:pt x="1734" y="78"/>
                  </a:lnTo>
                  <a:lnTo>
                    <a:pt x="1693" y="92"/>
                  </a:lnTo>
                  <a:lnTo>
                    <a:pt x="1653" y="106"/>
                  </a:lnTo>
                  <a:lnTo>
                    <a:pt x="1613" y="122"/>
                  </a:lnTo>
                  <a:lnTo>
                    <a:pt x="1574" y="139"/>
                  </a:lnTo>
                  <a:lnTo>
                    <a:pt x="1535" y="156"/>
                  </a:lnTo>
                  <a:lnTo>
                    <a:pt x="1497" y="175"/>
                  </a:lnTo>
                  <a:lnTo>
                    <a:pt x="1460" y="195"/>
                  </a:lnTo>
                  <a:lnTo>
                    <a:pt x="1423" y="217"/>
                  </a:lnTo>
                  <a:lnTo>
                    <a:pt x="1387" y="240"/>
                  </a:lnTo>
                  <a:lnTo>
                    <a:pt x="1353" y="263"/>
                  </a:lnTo>
                  <a:lnTo>
                    <a:pt x="1319" y="289"/>
                  </a:lnTo>
                  <a:lnTo>
                    <a:pt x="1285" y="316"/>
                  </a:lnTo>
                  <a:lnTo>
                    <a:pt x="1253" y="344"/>
                  </a:lnTo>
                  <a:lnTo>
                    <a:pt x="1222" y="374"/>
                  </a:lnTo>
                  <a:lnTo>
                    <a:pt x="1192" y="404"/>
                  </a:lnTo>
                  <a:lnTo>
                    <a:pt x="1164" y="436"/>
                  </a:lnTo>
                  <a:lnTo>
                    <a:pt x="1136" y="471"/>
                  </a:lnTo>
                  <a:lnTo>
                    <a:pt x="1110" y="505"/>
                  </a:lnTo>
                  <a:lnTo>
                    <a:pt x="1085" y="542"/>
                  </a:lnTo>
                  <a:lnTo>
                    <a:pt x="1055" y="583"/>
                  </a:lnTo>
                  <a:lnTo>
                    <a:pt x="1024" y="623"/>
                  </a:lnTo>
                  <a:lnTo>
                    <a:pt x="994" y="662"/>
                  </a:lnTo>
                  <a:lnTo>
                    <a:pt x="963" y="700"/>
                  </a:lnTo>
                  <a:lnTo>
                    <a:pt x="933" y="738"/>
                  </a:lnTo>
                  <a:lnTo>
                    <a:pt x="902" y="774"/>
                  </a:lnTo>
                  <a:lnTo>
                    <a:pt x="871" y="809"/>
                  </a:lnTo>
                  <a:lnTo>
                    <a:pt x="839" y="844"/>
                  </a:lnTo>
                  <a:lnTo>
                    <a:pt x="808" y="876"/>
                  </a:lnTo>
                  <a:lnTo>
                    <a:pt x="777" y="909"/>
                  </a:lnTo>
                  <a:lnTo>
                    <a:pt x="745" y="940"/>
                  </a:lnTo>
                  <a:lnTo>
                    <a:pt x="714" y="970"/>
                  </a:lnTo>
                  <a:lnTo>
                    <a:pt x="682" y="998"/>
                  </a:lnTo>
                  <a:lnTo>
                    <a:pt x="649" y="1026"/>
                  </a:lnTo>
                  <a:lnTo>
                    <a:pt x="616" y="1052"/>
                  </a:lnTo>
                  <a:lnTo>
                    <a:pt x="584" y="1077"/>
                  </a:lnTo>
                  <a:lnTo>
                    <a:pt x="550" y="1100"/>
                  </a:lnTo>
                  <a:lnTo>
                    <a:pt x="517" y="1124"/>
                  </a:lnTo>
                  <a:lnTo>
                    <a:pt x="484" y="1145"/>
                  </a:lnTo>
                  <a:lnTo>
                    <a:pt x="450" y="1165"/>
                  </a:lnTo>
                  <a:lnTo>
                    <a:pt x="416" y="1183"/>
                  </a:lnTo>
                  <a:lnTo>
                    <a:pt x="383" y="1201"/>
                  </a:lnTo>
                  <a:lnTo>
                    <a:pt x="347" y="1216"/>
                  </a:lnTo>
                  <a:lnTo>
                    <a:pt x="313" y="1231"/>
                  </a:lnTo>
                  <a:lnTo>
                    <a:pt x="277" y="1244"/>
                  </a:lnTo>
                  <a:lnTo>
                    <a:pt x="241" y="1256"/>
                  </a:lnTo>
                  <a:lnTo>
                    <a:pt x="206" y="1266"/>
                  </a:lnTo>
                  <a:lnTo>
                    <a:pt x="170" y="1275"/>
                  </a:lnTo>
                  <a:lnTo>
                    <a:pt x="134" y="1283"/>
                  </a:lnTo>
                  <a:lnTo>
                    <a:pt x="97" y="1289"/>
                  </a:lnTo>
                  <a:lnTo>
                    <a:pt x="59" y="1293"/>
                  </a:lnTo>
                  <a:lnTo>
                    <a:pt x="21" y="1296"/>
                  </a:lnTo>
                  <a:lnTo>
                    <a:pt x="0" y="1357"/>
                  </a:lnTo>
                  <a:lnTo>
                    <a:pt x="829" y="1348"/>
                  </a:lnTo>
                  <a:lnTo>
                    <a:pt x="865" y="1296"/>
                  </a:lnTo>
                  <a:lnTo>
                    <a:pt x="903" y="1246"/>
                  </a:lnTo>
                  <a:lnTo>
                    <a:pt x="941" y="1196"/>
                  </a:lnTo>
                  <a:lnTo>
                    <a:pt x="979" y="1146"/>
                  </a:lnTo>
                  <a:lnTo>
                    <a:pt x="1018" y="1096"/>
                  </a:lnTo>
                  <a:lnTo>
                    <a:pt x="1060" y="1047"/>
                  </a:lnTo>
                  <a:lnTo>
                    <a:pt x="1101" y="999"/>
                  </a:lnTo>
                  <a:lnTo>
                    <a:pt x="1143" y="951"/>
                  </a:lnTo>
                  <a:lnTo>
                    <a:pt x="1186" y="904"/>
                  </a:lnTo>
                  <a:lnTo>
                    <a:pt x="1230" y="857"/>
                  </a:lnTo>
                  <a:lnTo>
                    <a:pt x="1275" y="812"/>
                  </a:lnTo>
                  <a:lnTo>
                    <a:pt x="1321" y="766"/>
                  </a:lnTo>
                  <a:lnTo>
                    <a:pt x="1367" y="721"/>
                  </a:lnTo>
                  <a:lnTo>
                    <a:pt x="1415" y="679"/>
                  </a:lnTo>
                  <a:lnTo>
                    <a:pt x="1463" y="637"/>
                  </a:lnTo>
                  <a:lnTo>
                    <a:pt x="1513" y="595"/>
                  </a:lnTo>
                  <a:lnTo>
                    <a:pt x="1563" y="554"/>
                  </a:lnTo>
                  <a:lnTo>
                    <a:pt x="1614" y="515"/>
                  </a:lnTo>
                  <a:lnTo>
                    <a:pt x="1666" y="477"/>
                  </a:lnTo>
                  <a:lnTo>
                    <a:pt x="1719" y="441"/>
                  </a:lnTo>
                  <a:lnTo>
                    <a:pt x="1773" y="405"/>
                  </a:lnTo>
                  <a:lnTo>
                    <a:pt x="1828" y="370"/>
                  </a:lnTo>
                  <a:lnTo>
                    <a:pt x="1883" y="338"/>
                  </a:lnTo>
                  <a:lnTo>
                    <a:pt x="1940" y="306"/>
                  </a:lnTo>
                  <a:lnTo>
                    <a:pt x="1998" y="276"/>
                  </a:lnTo>
                  <a:lnTo>
                    <a:pt x="2057" y="248"/>
                  </a:lnTo>
                  <a:lnTo>
                    <a:pt x="2116" y="220"/>
                  </a:lnTo>
                  <a:lnTo>
                    <a:pt x="2177" y="194"/>
                  </a:lnTo>
                  <a:lnTo>
                    <a:pt x="2238" y="171"/>
                  </a:lnTo>
                  <a:lnTo>
                    <a:pt x="2300" y="149"/>
                  </a:lnTo>
                  <a:lnTo>
                    <a:pt x="2363" y="129"/>
                  </a:lnTo>
                  <a:lnTo>
                    <a:pt x="2428" y="1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1" name="Freeform 108"/>
            <p:cNvSpPr>
              <a:spLocks/>
            </p:cNvSpPr>
            <p:nvPr/>
          </p:nvSpPr>
          <p:spPr bwMode="auto">
            <a:xfrm>
              <a:off x="536" y="2836"/>
              <a:ext cx="178" cy="216"/>
            </a:xfrm>
            <a:custGeom>
              <a:avLst/>
              <a:gdLst>
                <a:gd name="T0" fmla="*/ 1519 w 1605"/>
                <a:gd name="T1" fmla="*/ 31 h 1940"/>
                <a:gd name="T2" fmla="*/ 1354 w 1605"/>
                <a:gd name="T3" fmla="*/ 99 h 1940"/>
                <a:gd name="T4" fmla="*/ 1201 w 1605"/>
                <a:gd name="T5" fmla="*/ 171 h 1940"/>
                <a:gd name="T6" fmla="*/ 1057 w 1605"/>
                <a:gd name="T7" fmla="*/ 248 h 1940"/>
                <a:gd name="T8" fmla="*/ 924 w 1605"/>
                <a:gd name="T9" fmla="*/ 331 h 1940"/>
                <a:gd name="T10" fmla="*/ 801 w 1605"/>
                <a:gd name="T11" fmla="*/ 415 h 1940"/>
                <a:gd name="T12" fmla="*/ 686 w 1605"/>
                <a:gd name="T13" fmla="*/ 504 h 1940"/>
                <a:gd name="T14" fmla="*/ 582 w 1605"/>
                <a:gd name="T15" fmla="*/ 595 h 1940"/>
                <a:gd name="T16" fmla="*/ 486 w 1605"/>
                <a:gd name="T17" fmla="*/ 688 h 1940"/>
                <a:gd name="T18" fmla="*/ 399 w 1605"/>
                <a:gd name="T19" fmla="*/ 784 h 1940"/>
                <a:gd name="T20" fmla="*/ 321 w 1605"/>
                <a:gd name="T21" fmla="*/ 880 h 1940"/>
                <a:gd name="T22" fmla="*/ 251 w 1605"/>
                <a:gd name="T23" fmla="*/ 977 h 1940"/>
                <a:gd name="T24" fmla="*/ 189 w 1605"/>
                <a:gd name="T25" fmla="*/ 1074 h 1940"/>
                <a:gd name="T26" fmla="*/ 134 w 1605"/>
                <a:gd name="T27" fmla="*/ 1171 h 1940"/>
                <a:gd name="T28" fmla="*/ 87 w 1605"/>
                <a:gd name="T29" fmla="*/ 1267 h 1940"/>
                <a:gd name="T30" fmla="*/ 47 w 1605"/>
                <a:gd name="T31" fmla="*/ 1361 h 1940"/>
                <a:gd name="T32" fmla="*/ 20 w 1605"/>
                <a:gd name="T33" fmla="*/ 1459 h 1940"/>
                <a:gd name="T34" fmla="*/ 7 w 1605"/>
                <a:gd name="T35" fmla="*/ 1562 h 1940"/>
                <a:gd name="T36" fmla="*/ 1 w 1605"/>
                <a:gd name="T37" fmla="*/ 1638 h 1940"/>
                <a:gd name="T38" fmla="*/ 0 w 1605"/>
                <a:gd name="T39" fmla="*/ 1688 h 1940"/>
                <a:gd name="T40" fmla="*/ 1 w 1605"/>
                <a:gd name="T41" fmla="*/ 1738 h 1940"/>
                <a:gd name="T42" fmla="*/ 5 w 1605"/>
                <a:gd name="T43" fmla="*/ 1787 h 1940"/>
                <a:gd name="T44" fmla="*/ 116 w 1605"/>
                <a:gd name="T45" fmla="*/ 1940 h 1940"/>
                <a:gd name="T46" fmla="*/ 187 w 1605"/>
                <a:gd name="T47" fmla="*/ 1765 h 1940"/>
                <a:gd name="T48" fmla="*/ 270 w 1605"/>
                <a:gd name="T49" fmla="*/ 1566 h 1940"/>
                <a:gd name="T50" fmla="*/ 353 w 1605"/>
                <a:gd name="T51" fmla="*/ 1369 h 1940"/>
                <a:gd name="T52" fmla="*/ 425 w 1605"/>
                <a:gd name="T53" fmla="*/ 1193 h 1940"/>
                <a:gd name="T54" fmla="*/ 493 w 1605"/>
                <a:gd name="T55" fmla="*/ 1082 h 1940"/>
                <a:gd name="T56" fmla="*/ 560 w 1605"/>
                <a:gd name="T57" fmla="*/ 978 h 1940"/>
                <a:gd name="T58" fmla="*/ 627 w 1605"/>
                <a:gd name="T59" fmla="*/ 879 h 1940"/>
                <a:gd name="T60" fmla="*/ 694 w 1605"/>
                <a:gd name="T61" fmla="*/ 787 h 1940"/>
                <a:gd name="T62" fmla="*/ 761 w 1605"/>
                <a:gd name="T63" fmla="*/ 701 h 1940"/>
                <a:gd name="T64" fmla="*/ 827 w 1605"/>
                <a:gd name="T65" fmla="*/ 620 h 1940"/>
                <a:gd name="T66" fmla="*/ 895 w 1605"/>
                <a:gd name="T67" fmla="*/ 546 h 1940"/>
                <a:gd name="T68" fmla="*/ 963 w 1605"/>
                <a:gd name="T69" fmla="*/ 477 h 1940"/>
                <a:gd name="T70" fmla="*/ 1033 w 1605"/>
                <a:gd name="T71" fmla="*/ 413 h 1940"/>
                <a:gd name="T72" fmla="*/ 1103 w 1605"/>
                <a:gd name="T73" fmla="*/ 354 h 1940"/>
                <a:gd name="T74" fmla="*/ 1176 w 1605"/>
                <a:gd name="T75" fmla="*/ 301 h 1940"/>
                <a:gd name="T76" fmla="*/ 1251 w 1605"/>
                <a:gd name="T77" fmla="*/ 252 h 1940"/>
                <a:gd name="T78" fmla="*/ 1327 w 1605"/>
                <a:gd name="T79" fmla="*/ 207 h 1940"/>
                <a:gd name="T80" fmla="*/ 1407 w 1605"/>
                <a:gd name="T81" fmla="*/ 166 h 1940"/>
                <a:gd name="T82" fmla="*/ 1490 w 1605"/>
                <a:gd name="T83" fmla="*/ 130 h 1940"/>
                <a:gd name="T84" fmla="*/ 1575 w 1605"/>
                <a:gd name="T85" fmla="*/ 98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5" h="1940">
                  <a:moveTo>
                    <a:pt x="1605" y="0"/>
                  </a:moveTo>
                  <a:lnTo>
                    <a:pt x="1519" y="31"/>
                  </a:lnTo>
                  <a:lnTo>
                    <a:pt x="1435" y="64"/>
                  </a:lnTo>
                  <a:lnTo>
                    <a:pt x="1354" y="99"/>
                  </a:lnTo>
                  <a:lnTo>
                    <a:pt x="1276" y="135"/>
                  </a:lnTo>
                  <a:lnTo>
                    <a:pt x="1201" y="171"/>
                  </a:lnTo>
                  <a:lnTo>
                    <a:pt x="1127" y="209"/>
                  </a:lnTo>
                  <a:lnTo>
                    <a:pt x="1057" y="248"/>
                  </a:lnTo>
                  <a:lnTo>
                    <a:pt x="989" y="288"/>
                  </a:lnTo>
                  <a:lnTo>
                    <a:pt x="924" y="331"/>
                  </a:lnTo>
                  <a:lnTo>
                    <a:pt x="861" y="372"/>
                  </a:lnTo>
                  <a:lnTo>
                    <a:pt x="801" y="415"/>
                  </a:lnTo>
                  <a:lnTo>
                    <a:pt x="743" y="459"/>
                  </a:lnTo>
                  <a:lnTo>
                    <a:pt x="686" y="504"/>
                  </a:lnTo>
                  <a:lnTo>
                    <a:pt x="633" y="549"/>
                  </a:lnTo>
                  <a:lnTo>
                    <a:pt x="582" y="595"/>
                  </a:lnTo>
                  <a:lnTo>
                    <a:pt x="533" y="642"/>
                  </a:lnTo>
                  <a:lnTo>
                    <a:pt x="486" y="688"/>
                  </a:lnTo>
                  <a:lnTo>
                    <a:pt x="441" y="736"/>
                  </a:lnTo>
                  <a:lnTo>
                    <a:pt x="399" y="784"/>
                  </a:lnTo>
                  <a:lnTo>
                    <a:pt x="359" y="832"/>
                  </a:lnTo>
                  <a:lnTo>
                    <a:pt x="321" y="880"/>
                  </a:lnTo>
                  <a:lnTo>
                    <a:pt x="285" y="928"/>
                  </a:lnTo>
                  <a:lnTo>
                    <a:pt x="251" y="977"/>
                  </a:lnTo>
                  <a:lnTo>
                    <a:pt x="219" y="1026"/>
                  </a:lnTo>
                  <a:lnTo>
                    <a:pt x="189" y="1074"/>
                  </a:lnTo>
                  <a:lnTo>
                    <a:pt x="160" y="1123"/>
                  </a:lnTo>
                  <a:lnTo>
                    <a:pt x="134" y="1171"/>
                  </a:lnTo>
                  <a:lnTo>
                    <a:pt x="109" y="1219"/>
                  </a:lnTo>
                  <a:lnTo>
                    <a:pt x="87" y="1267"/>
                  </a:lnTo>
                  <a:lnTo>
                    <a:pt x="66" y="1315"/>
                  </a:lnTo>
                  <a:lnTo>
                    <a:pt x="47" y="1361"/>
                  </a:lnTo>
                  <a:lnTo>
                    <a:pt x="29" y="1408"/>
                  </a:lnTo>
                  <a:lnTo>
                    <a:pt x="20" y="1459"/>
                  </a:lnTo>
                  <a:lnTo>
                    <a:pt x="12" y="1511"/>
                  </a:lnTo>
                  <a:lnTo>
                    <a:pt x="7" y="1562"/>
                  </a:lnTo>
                  <a:lnTo>
                    <a:pt x="2" y="1612"/>
                  </a:lnTo>
                  <a:lnTo>
                    <a:pt x="1" y="1638"/>
                  </a:lnTo>
                  <a:lnTo>
                    <a:pt x="0" y="1663"/>
                  </a:lnTo>
                  <a:lnTo>
                    <a:pt x="0" y="1688"/>
                  </a:lnTo>
                  <a:lnTo>
                    <a:pt x="0" y="1712"/>
                  </a:lnTo>
                  <a:lnTo>
                    <a:pt x="1" y="1738"/>
                  </a:lnTo>
                  <a:lnTo>
                    <a:pt x="2" y="1763"/>
                  </a:lnTo>
                  <a:lnTo>
                    <a:pt x="5" y="1787"/>
                  </a:lnTo>
                  <a:lnTo>
                    <a:pt x="8" y="1812"/>
                  </a:lnTo>
                  <a:lnTo>
                    <a:pt x="116" y="1940"/>
                  </a:lnTo>
                  <a:lnTo>
                    <a:pt x="149" y="1856"/>
                  </a:lnTo>
                  <a:lnTo>
                    <a:pt x="187" y="1765"/>
                  </a:lnTo>
                  <a:lnTo>
                    <a:pt x="228" y="1667"/>
                  </a:lnTo>
                  <a:lnTo>
                    <a:pt x="270" y="1566"/>
                  </a:lnTo>
                  <a:lnTo>
                    <a:pt x="313" y="1466"/>
                  </a:lnTo>
                  <a:lnTo>
                    <a:pt x="353" y="1369"/>
                  </a:lnTo>
                  <a:lnTo>
                    <a:pt x="390" y="1277"/>
                  </a:lnTo>
                  <a:lnTo>
                    <a:pt x="425" y="1193"/>
                  </a:lnTo>
                  <a:lnTo>
                    <a:pt x="459" y="1136"/>
                  </a:lnTo>
                  <a:lnTo>
                    <a:pt x="493" y="1082"/>
                  </a:lnTo>
                  <a:lnTo>
                    <a:pt x="527" y="1029"/>
                  </a:lnTo>
                  <a:lnTo>
                    <a:pt x="560" y="978"/>
                  </a:lnTo>
                  <a:lnTo>
                    <a:pt x="594" y="928"/>
                  </a:lnTo>
                  <a:lnTo>
                    <a:pt x="627" y="879"/>
                  </a:lnTo>
                  <a:lnTo>
                    <a:pt x="660" y="832"/>
                  </a:lnTo>
                  <a:lnTo>
                    <a:pt x="694" y="787"/>
                  </a:lnTo>
                  <a:lnTo>
                    <a:pt x="727" y="743"/>
                  </a:lnTo>
                  <a:lnTo>
                    <a:pt x="761" y="701"/>
                  </a:lnTo>
                  <a:lnTo>
                    <a:pt x="794" y="660"/>
                  </a:lnTo>
                  <a:lnTo>
                    <a:pt x="827" y="620"/>
                  </a:lnTo>
                  <a:lnTo>
                    <a:pt x="861" y="582"/>
                  </a:lnTo>
                  <a:lnTo>
                    <a:pt x="895" y="546"/>
                  </a:lnTo>
                  <a:lnTo>
                    <a:pt x="928" y="511"/>
                  </a:lnTo>
                  <a:lnTo>
                    <a:pt x="963" y="477"/>
                  </a:lnTo>
                  <a:lnTo>
                    <a:pt x="997" y="444"/>
                  </a:lnTo>
                  <a:lnTo>
                    <a:pt x="1033" y="413"/>
                  </a:lnTo>
                  <a:lnTo>
                    <a:pt x="1067" y="383"/>
                  </a:lnTo>
                  <a:lnTo>
                    <a:pt x="1103" y="354"/>
                  </a:lnTo>
                  <a:lnTo>
                    <a:pt x="1140" y="326"/>
                  </a:lnTo>
                  <a:lnTo>
                    <a:pt x="1176" y="301"/>
                  </a:lnTo>
                  <a:lnTo>
                    <a:pt x="1213" y="275"/>
                  </a:lnTo>
                  <a:lnTo>
                    <a:pt x="1251" y="252"/>
                  </a:lnTo>
                  <a:lnTo>
                    <a:pt x="1289" y="228"/>
                  </a:lnTo>
                  <a:lnTo>
                    <a:pt x="1327" y="207"/>
                  </a:lnTo>
                  <a:lnTo>
                    <a:pt x="1367" y="186"/>
                  </a:lnTo>
                  <a:lnTo>
                    <a:pt x="1407" y="166"/>
                  </a:lnTo>
                  <a:lnTo>
                    <a:pt x="1447" y="148"/>
                  </a:lnTo>
                  <a:lnTo>
                    <a:pt x="1490" y="130"/>
                  </a:lnTo>
                  <a:lnTo>
                    <a:pt x="1532" y="113"/>
                  </a:lnTo>
                  <a:lnTo>
                    <a:pt x="1575" y="98"/>
                  </a:lnTo>
                  <a:lnTo>
                    <a:pt x="160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2" name="Freeform 109"/>
            <p:cNvSpPr>
              <a:spLocks/>
            </p:cNvSpPr>
            <p:nvPr/>
          </p:nvSpPr>
          <p:spPr bwMode="auto">
            <a:xfrm>
              <a:off x="593" y="2851"/>
              <a:ext cx="258" cy="175"/>
            </a:xfrm>
            <a:custGeom>
              <a:avLst/>
              <a:gdLst>
                <a:gd name="T0" fmla="*/ 114 w 2319"/>
                <a:gd name="T1" fmla="*/ 1529 h 1569"/>
                <a:gd name="T2" fmla="*/ 219 w 2319"/>
                <a:gd name="T3" fmla="*/ 1448 h 1569"/>
                <a:gd name="T4" fmla="*/ 322 w 2319"/>
                <a:gd name="T5" fmla="*/ 1369 h 1569"/>
                <a:gd name="T6" fmla="*/ 401 w 2319"/>
                <a:gd name="T7" fmla="*/ 1314 h 1569"/>
                <a:gd name="T8" fmla="*/ 455 w 2319"/>
                <a:gd name="T9" fmla="*/ 1279 h 1569"/>
                <a:gd name="T10" fmla="*/ 509 w 2319"/>
                <a:gd name="T11" fmla="*/ 1247 h 1569"/>
                <a:gd name="T12" fmla="*/ 565 w 2319"/>
                <a:gd name="T13" fmla="*/ 1218 h 1569"/>
                <a:gd name="T14" fmla="*/ 622 w 2319"/>
                <a:gd name="T15" fmla="*/ 1192 h 1569"/>
                <a:gd name="T16" fmla="*/ 682 w 2319"/>
                <a:gd name="T17" fmla="*/ 1170 h 1569"/>
                <a:gd name="T18" fmla="*/ 745 w 2319"/>
                <a:gd name="T19" fmla="*/ 1152 h 1569"/>
                <a:gd name="T20" fmla="*/ 810 w 2319"/>
                <a:gd name="T21" fmla="*/ 1140 h 1569"/>
                <a:gd name="T22" fmla="*/ 879 w 2319"/>
                <a:gd name="T23" fmla="*/ 1132 h 1569"/>
                <a:gd name="T24" fmla="*/ 951 w 2319"/>
                <a:gd name="T25" fmla="*/ 1130 h 1569"/>
                <a:gd name="T26" fmla="*/ 1718 w 2319"/>
                <a:gd name="T27" fmla="*/ 1295 h 1569"/>
                <a:gd name="T28" fmla="*/ 2319 w 2319"/>
                <a:gd name="T29" fmla="*/ 792 h 1569"/>
                <a:gd name="T30" fmla="*/ 2002 w 2319"/>
                <a:gd name="T31" fmla="*/ 126 h 1569"/>
                <a:gd name="T32" fmla="*/ 725 w 2319"/>
                <a:gd name="T33" fmla="*/ 370 h 1569"/>
                <a:gd name="T34" fmla="*/ 692 w 2319"/>
                <a:gd name="T35" fmla="*/ 381 h 1569"/>
                <a:gd name="T36" fmla="*/ 658 w 2319"/>
                <a:gd name="T37" fmla="*/ 400 h 1569"/>
                <a:gd name="T38" fmla="*/ 622 w 2319"/>
                <a:gd name="T39" fmla="*/ 423 h 1569"/>
                <a:gd name="T40" fmla="*/ 585 w 2319"/>
                <a:gd name="T41" fmla="*/ 453 h 1569"/>
                <a:gd name="T42" fmla="*/ 544 w 2319"/>
                <a:gd name="T43" fmla="*/ 490 h 1569"/>
                <a:gd name="T44" fmla="*/ 501 w 2319"/>
                <a:gd name="T45" fmla="*/ 532 h 1569"/>
                <a:gd name="T46" fmla="*/ 457 w 2319"/>
                <a:gd name="T47" fmla="*/ 580 h 1569"/>
                <a:gd name="T48" fmla="*/ 387 w 2319"/>
                <a:gd name="T49" fmla="*/ 664 h 1569"/>
                <a:gd name="T50" fmla="*/ 286 w 2319"/>
                <a:gd name="T51" fmla="*/ 794 h 1569"/>
                <a:gd name="T52" fmla="*/ 178 w 2319"/>
                <a:gd name="T53" fmla="*/ 947 h 1569"/>
                <a:gd name="T54" fmla="*/ 61 w 2319"/>
                <a:gd name="T55" fmla="*/ 1122 h 1569"/>
                <a:gd name="T56" fmla="*/ 8 w 2319"/>
                <a:gd name="T57" fmla="*/ 1261 h 1569"/>
                <a:gd name="T58" fmla="*/ 23 w 2319"/>
                <a:gd name="T59" fmla="*/ 1349 h 1569"/>
                <a:gd name="T60" fmla="*/ 38 w 2319"/>
                <a:gd name="T61" fmla="*/ 1437 h 1569"/>
                <a:gd name="T62" fmla="*/ 53 w 2319"/>
                <a:gd name="T63" fmla="*/ 1525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9" h="1569">
                  <a:moveTo>
                    <a:pt x="60" y="1569"/>
                  </a:moveTo>
                  <a:lnTo>
                    <a:pt x="114" y="1529"/>
                  </a:lnTo>
                  <a:lnTo>
                    <a:pt x="167" y="1489"/>
                  </a:lnTo>
                  <a:lnTo>
                    <a:pt x="219" y="1448"/>
                  </a:lnTo>
                  <a:lnTo>
                    <a:pt x="271" y="1408"/>
                  </a:lnTo>
                  <a:lnTo>
                    <a:pt x="322" y="1369"/>
                  </a:lnTo>
                  <a:lnTo>
                    <a:pt x="375" y="1331"/>
                  </a:lnTo>
                  <a:lnTo>
                    <a:pt x="401" y="1314"/>
                  </a:lnTo>
                  <a:lnTo>
                    <a:pt x="428" y="1296"/>
                  </a:lnTo>
                  <a:lnTo>
                    <a:pt x="455" y="1279"/>
                  </a:lnTo>
                  <a:lnTo>
                    <a:pt x="481" y="1262"/>
                  </a:lnTo>
                  <a:lnTo>
                    <a:pt x="509" y="1247"/>
                  </a:lnTo>
                  <a:lnTo>
                    <a:pt x="537" y="1232"/>
                  </a:lnTo>
                  <a:lnTo>
                    <a:pt x="565" y="1218"/>
                  </a:lnTo>
                  <a:lnTo>
                    <a:pt x="594" y="1204"/>
                  </a:lnTo>
                  <a:lnTo>
                    <a:pt x="622" y="1192"/>
                  </a:lnTo>
                  <a:lnTo>
                    <a:pt x="652" y="1181"/>
                  </a:lnTo>
                  <a:lnTo>
                    <a:pt x="682" y="1170"/>
                  </a:lnTo>
                  <a:lnTo>
                    <a:pt x="714" y="1161"/>
                  </a:lnTo>
                  <a:lnTo>
                    <a:pt x="745" y="1152"/>
                  </a:lnTo>
                  <a:lnTo>
                    <a:pt x="777" y="1145"/>
                  </a:lnTo>
                  <a:lnTo>
                    <a:pt x="810" y="1140"/>
                  </a:lnTo>
                  <a:lnTo>
                    <a:pt x="845" y="1135"/>
                  </a:lnTo>
                  <a:lnTo>
                    <a:pt x="879" y="1132"/>
                  </a:lnTo>
                  <a:lnTo>
                    <a:pt x="915" y="1130"/>
                  </a:lnTo>
                  <a:lnTo>
                    <a:pt x="951" y="1130"/>
                  </a:lnTo>
                  <a:lnTo>
                    <a:pt x="988" y="1131"/>
                  </a:lnTo>
                  <a:lnTo>
                    <a:pt x="1718" y="1295"/>
                  </a:lnTo>
                  <a:lnTo>
                    <a:pt x="2243" y="830"/>
                  </a:lnTo>
                  <a:lnTo>
                    <a:pt x="2319" y="792"/>
                  </a:lnTo>
                  <a:lnTo>
                    <a:pt x="2196" y="0"/>
                  </a:lnTo>
                  <a:lnTo>
                    <a:pt x="2002" y="126"/>
                  </a:lnTo>
                  <a:lnTo>
                    <a:pt x="739" y="366"/>
                  </a:lnTo>
                  <a:lnTo>
                    <a:pt x="725" y="370"/>
                  </a:lnTo>
                  <a:lnTo>
                    <a:pt x="708" y="374"/>
                  </a:lnTo>
                  <a:lnTo>
                    <a:pt x="692" y="381"/>
                  </a:lnTo>
                  <a:lnTo>
                    <a:pt x="676" y="390"/>
                  </a:lnTo>
                  <a:lnTo>
                    <a:pt x="658" y="400"/>
                  </a:lnTo>
                  <a:lnTo>
                    <a:pt x="640" y="411"/>
                  </a:lnTo>
                  <a:lnTo>
                    <a:pt x="622" y="423"/>
                  </a:lnTo>
                  <a:lnTo>
                    <a:pt x="604" y="438"/>
                  </a:lnTo>
                  <a:lnTo>
                    <a:pt x="585" y="453"/>
                  </a:lnTo>
                  <a:lnTo>
                    <a:pt x="565" y="471"/>
                  </a:lnTo>
                  <a:lnTo>
                    <a:pt x="544" y="490"/>
                  </a:lnTo>
                  <a:lnTo>
                    <a:pt x="524" y="510"/>
                  </a:lnTo>
                  <a:lnTo>
                    <a:pt x="501" y="532"/>
                  </a:lnTo>
                  <a:lnTo>
                    <a:pt x="480" y="556"/>
                  </a:lnTo>
                  <a:lnTo>
                    <a:pt x="457" y="580"/>
                  </a:lnTo>
                  <a:lnTo>
                    <a:pt x="435" y="607"/>
                  </a:lnTo>
                  <a:lnTo>
                    <a:pt x="387" y="664"/>
                  </a:lnTo>
                  <a:lnTo>
                    <a:pt x="338" y="726"/>
                  </a:lnTo>
                  <a:lnTo>
                    <a:pt x="286" y="794"/>
                  </a:lnTo>
                  <a:lnTo>
                    <a:pt x="232" y="868"/>
                  </a:lnTo>
                  <a:lnTo>
                    <a:pt x="178" y="947"/>
                  </a:lnTo>
                  <a:lnTo>
                    <a:pt x="120" y="1032"/>
                  </a:lnTo>
                  <a:lnTo>
                    <a:pt x="61" y="1122"/>
                  </a:lnTo>
                  <a:lnTo>
                    <a:pt x="0" y="1217"/>
                  </a:lnTo>
                  <a:lnTo>
                    <a:pt x="8" y="1261"/>
                  </a:lnTo>
                  <a:lnTo>
                    <a:pt x="16" y="1305"/>
                  </a:lnTo>
                  <a:lnTo>
                    <a:pt x="23" y="1349"/>
                  </a:lnTo>
                  <a:lnTo>
                    <a:pt x="30" y="1393"/>
                  </a:lnTo>
                  <a:lnTo>
                    <a:pt x="38" y="1437"/>
                  </a:lnTo>
                  <a:lnTo>
                    <a:pt x="46" y="1481"/>
                  </a:lnTo>
                  <a:lnTo>
                    <a:pt x="53" y="1525"/>
                  </a:lnTo>
                  <a:lnTo>
                    <a:pt x="60" y="15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3" name="Freeform 110"/>
            <p:cNvSpPr>
              <a:spLocks noEditPoints="1"/>
            </p:cNvSpPr>
            <p:nvPr/>
          </p:nvSpPr>
          <p:spPr bwMode="auto">
            <a:xfrm>
              <a:off x="568" y="2950"/>
              <a:ext cx="290" cy="394"/>
            </a:xfrm>
            <a:custGeom>
              <a:avLst/>
              <a:gdLst>
                <a:gd name="T0" fmla="*/ 2308 w 2616"/>
                <a:gd name="T1" fmla="*/ 187 h 3546"/>
                <a:gd name="T2" fmla="*/ 2012 w 2616"/>
                <a:gd name="T3" fmla="*/ 460 h 3546"/>
                <a:gd name="T4" fmla="*/ 1716 w 2616"/>
                <a:gd name="T5" fmla="*/ 731 h 3546"/>
                <a:gd name="T6" fmla="*/ 1495 w 2616"/>
                <a:gd name="T7" fmla="*/ 922 h 3546"/>
                <a:gd name="T8" fmla="*/ 1274 w 2616"/>
                <a:gd name="T9" fmla="*/ 1097 h 3546"/>
                <a:gd name="T10" fmla="*/ 1054 w 2616"/>
                <a:gd name="T11" fmla="*/ 1249 h 3546"/>
                <a:gd name="T12" fmla="*/ 834 w 2616"/>
                <a:gd name="T13" fmla="*/ 1370 h 3546"/>
                <a:gd name="T14" fmla="*/ 615 w 2616"/>
                <a:gd name="T15" fmla="*/ 1455 h 3546"/>
                <a:gd name="T16" fmla="*/ 396 w 2616"/>
                <a:gd name="T17" fmla="*/ 1496 h 3546"/>
                <a:gd name="T18" fmla="*/ 178 w 2616"/>
                <a:gd name="T19" fmla="*/ 1487 h 3546"/>
                <a:gd name="T20" fmla="*/ 70 w 2616"/>
                <a:gd name="T21" fmla="*/ 1546 h 3546"/>
                <a:gd name="T22" fmla="*/ 30 w 2616"/>
                <a:gd name="T23" fmla="*/ 1653 h 3546"/>
                <a:gd name="T24" fmla="*/ 7 w 2616"/>
                <a:gd name="T25" fmla="*/ 1755 h 3546"/>
                <a:gd name="T26" fmla="*/ 0 w 2616"/>
                <a:gd name="T27" fmla="*/ 1849 h 3546"/>
                <a:gd name="T28" fmla="*/ 10 w 2616"/>
                <a:gd name="T29" fmla="*/ 1937 h 3546"/>
                <a:gd name="T30" fmla="*/ 36 w 2616"/>
                <a:gd name="T31" fmla="*/ 2020 h 3546"/>
                <a:gd name="T32" fmla="*/ 78 w 2616"/>
                <a:gd name="T33" fmla="*/ 2097 h 3546"/>
                <a:gd name="T34" fmla="*/ 136 w 2616"/>
                <a:gd name="T35" fmla="*/ 2167 h 3546"/>
                <a:gd name="T36" fmla="*/ 211 w 2616"/>
                <a:gd name="T37" fmla="*/ 2232 h 3546"/>
                <a:gd name="T38" fmla="*/ 301 w 2616"/>
                <a:gd name="T39" fmla="*/ 2291 h 3546"/>
                <a:gd name="T40" fmla="*/ 409 w 2616"/>
                <a:gd name="T41" fmla="*/ 2343 h 3546"/>
                <a:gd name="T42" fmla="*/ 382 w 2616"/>
                <a:gd name="T43" fmla="*/ 2505 h 3546"/>
                <a:gd name="T44" fmla="*/ 376 w 2616"/>
                <a:gd name="T45" fmla="*/ 2655 h 3546"/>
                <a:gd name="T46" fmla="*/ 388 w 2616"/>
                <a:gd name="T47" fmla="*/ 2795 h 3546"/>
                <a:gd name="T48" fmla="*/ 418 w 2616"/>
                <a:gd name="T49" fmla="*/ 2925 h 3546"/>
                <a:gd name="T50" fmla="*/ 466 w 2616"/>
                <a:gd name="T51" fmla="*/ 3044 h 3546"/>
                <a:gd name="T52" fmla="*/ 531 w 2616"/>
                <a:gd name="T53" fmla="*/ 3154 h 3546"/>
                <a:gd name="T54" fmla="*/ 614 w 2616"/>
                <a:gd name="T55" fmla="*/ 3255 h 3546"/>
                <a:gd name="T56" fmla="*/ 710 w 2616"/>
                <a:gd name="T57" fmla="*/ 3345 h 3546"/>
                <a:gd name="T58" fmla="*/ 824 w 2616"/>
                <a:gd name="T59" fmla="*/ 3427 h 3546"/>
                <a:gd name="T60" fmla="*/ 952 w 2616"/>
                <a:gd name="T61" fmla="*/ 3502 h 3546"/>
                <a:gd name="T62" fmla="*/ 1058 w 2616"/>
                <a:gd name="T63" fmla="*/ 3460 h 3546"/>
                <a:gd name="T64" fmla="*/ 1094 w 2616"/>
                <a:gd name="T65" fmla="*/ 3201 h 3546"/>
                <a:gd name="T66" fmla="*/ 1155 w 2616"/>
                <a:gd name="T67" fmla="*/ 2770 h 3546"/>
                <a:gd name="T68" fmla="*/ 1205 w 2616"/>
                <a:gd name="T69" fmla="*/ 2507 h 3546"/>
                <a:gd name="T70" fmla="*/ 1276 w 2616"/>
                <a:gd name="T71" fmla="*/ 2238 h 3546"/>
                <a:gd name="T72" fmla="*/ 1376 w 2616"/>
                <a:gd name="T73" fmla="*/ 1962 h 3546"/>
                <a:gd name="T74" fmla="*/ 1515 w 2616"/>
                <a:gd name="T75" fmla="*/ 1674 h 3546"/>
                <a:gd name="T76" fmla="*/ 1701 w 2616"/>
                <a:gd name="T77" fmla="*/ 1375 h 3546"/>
                <a:gd name="T78" fmla="*/ 1942 w 2616"/>
                <a:gd name="T79" fmla="*/ 1060 h 3546"/>
                <a:gd name="T80" fmla="*/ 2245 w 2616"/>
                <a:gd name="T81" fmla="*/ 727 h 3546"/>
                <a:gd name="T82" fmla="*/ 2616 w 2616"/>
                <a:gd name="T83" fmla="*/ 354 h 3546"/>
                <a:gd name="T84" fmla="*/ 2553 w 2616"/>
                <a:gd name="T85" fmla="*/ 411 h 3546"/>
                <a:gd name="T86" fmla="*/ 948 w 2616"/>
                <a:gd name="T87" fmla="*/ 1785 h 3546"/>
                <a:gd name="T88" fmla="*/ 914 w 2616"/>
                <a:gd name="T89" fmla="*/ 1886 h 3546"/>
                <a:gd name="T90" fmla="*/ 888 w 2616"/>
                <a:gd name="T91" fmla="*/ 1986 h 3546"/>
                <a:gd name="T92" fmla="*/ 870 w 2616"/>
                <a:gd name="T93" fmla="*/ 2086 h 3546"/>
                <a:gd name="T94" fmla="*/ 859 w 2616"/>
                <a:gd name="T95" fmla="*/ 2183 h 3546"/>
                <a:gd name="T96" fmla="*/ 855 w 2616"/>
                <a:gd name="T97" fmla="*/ 2277 h 3546"/>
                <a:gd name="T98" fmla="*/ 858 w 2616"/>
                <a:gd name="T99" fmla="*/ 2434 h 3546"/>
                <a:gd name="T100" fmla="*/ 874 w 2616"/>
                <a:gd name="T101" fmla="*/ 2619 h 3546"/>
                <a:gd name="T102" fmla="*/ 897 w 2616"/>
                <a:gd name="T103" fmla="*/ 2802 h 3546"/>
                <a:gd name="T104" fmla="*/ 924 w 2616"/>
                <a:gd name="T105" fmla="*/ 2585 h 3546"/>
                <a:gd name="T106" fmla="*/ 978 w 2616"/>
                <a:gd name="T107" fmla="*/ 2365 h 3546"/>
                <a:gd name="T108" fmla="*/ 1058 w 2616"/>
                <a:gd name="T109" fmla="*/ 2142 h 3546"/>
                <a:gd name="T110" fmla="*/ 1164 w 2616"/>
                <a:gd name="T111" fmla="*/ 1917 h 3546"/>
                <a:gd name="T112" fmla="*/ 1297 w 2616"/>
                <a:gd name="T113" fmla="*/ 1690 h 3546"/>
                <a:gd name="T114" fmla="*/ 1456 w 2616"/>
                <a:gd name="T115" fmla="*/ 1463 h 3546"/>
                <a:gd name="T116" fmla="*/ 1643 w 2616"/>
                <a:gd name="T117" fmla="*/ 1235 h 3546"/>
                <a:gd name="T118" fmla="*/ 1855 w 2616"/>
                <a:gd name="T119" fmla="*/ 1009 h 3546"/>
                <a:gd name="T120" fmla="*/ 2094 w 2616"/>
                <a:gd name="T121" fmla="*/ 783 h 3546"/>
                <a:gd name="T122" fmla="*/ 2361 w 2616"/>
                <a:gd name="T123" fmla="*/ 559 h 3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6" h="3546">
                  <a:moveTo>
                    <a:pt x="2456" y="54"/>
                  </a:moveTo>
                  <a:lnTo>
                    <a:pt x="2381" y="120"/>
                  </a:lnTo>
                  <a:lnTo>
                    <a:pt x="2308" y="187"/>
                  </a:lnTo>
                  <a:lnTo>
                    <a:pt x="2233" y="255"/>
                  </a:lnTo>
                  <a:lnTo>
                    <a:pt x="2160" y="323"/>
                  </a:lnTo>
                  <a:lnTo>
                    <a:pt x="2012" y="460"/>
                  </a:lnTo>
                  <a:lnTo>
                    <a:pt x="1864" y="597"/>
                  </a:lnTo>
                  <a:lnTo>
                    <a:pt x="1791" y="664"/>
                  </a:lnTo>
                  <a:lnTo>
                    <a:pt x="1716" y="731"/>
                  </a:lnTo>
                  <a:lnTo>
                    <a:pt x="1643" y="796"/>
                  </a:lnTo>
                  <a:lnTo>
                    <a:pt x="1570" y="860"/>
                  </a:lnTo>
                  <a:lnTo>
                    <a:pt x="1495" y="922"/>
                  </a:lnTo>
                  <a:lnTo>
                    <a:pt x="1422" y="984"/>
                  </a:lnTo>
                  <a:lnTo>
                    <a:pt x="1348" y="1041"/>
                  </a:lnTo>
                  <a:lnTo>
                    <a:pt x="1274" y="1097"/>
                  </a:lnTo>
                  <a:lnTo>
                    <a:pt x="1201" y="1151"/>
                  </a:lnTo>
                  <a:lnTo>
                    <a:pt x="1127" y="1202"/>
                  </a:lnTo>
                  <a:lnTo>
                    <a:pt x="1054" y="1249"/>
                  </a:lnTo>
                  <a:lnTo>
                    <a:pt x="980" y="1293"/>
                  </a:lnTo>
                  <a:lnTo>
                    <a:pt x="907" y="1333"/>
                  </a:lnTo>
                  <a:lnTo>
                    <a:pt x="834" y="1370"/>
                  </a:lnTo>
                  <a:lnTo>
                    <a:pt x="760" y="1403"/>
                  </a:lnTo>
                  <a:lnTo>
                    <a:pt x="688" y="1432"/>
                  </a:lnTo>
                  <a:lnTo>
                    <a:pt x="615" y="1455"/>
                  </a:lnTo>
                  <a:lnTo>
                    <a:pt x="541" y="1474"/>
                  </a:lnTo>
                  <a:lnTo>
                    <a:pt x="469" y="1487"/>
                  </a:lnTo>
                  <a:lnTo>
                    <a:pt x="396" y="1496"/>
                  </a:lnTo>
                  <a:lnTo>
                    <a:pt x="324" y="1498"/>
                  </a:lnTo>
                  <a:lnTo>
                    <a:pt x="250" y="1496"/>
                  </a:lnTo>
                  <a:lnTo>
                    <a:pt x="178" y="1487"/>
                  </a:lnTo>
                  <a:lnTo>
                    <a:pt x="106" y="1472"/>
                  </a:lnTo>
                  <a:lnTo>
                    <a:pt x="87" y="1510"/>
                  </a:lnTo>
                  <a:lnTo>
                    <a:pt x="70" y="1546"/>
                  </a:lnTo>
                  <a:lnTo>
                    <a:pt x="55" y="1583"/>
                  </a:lnTo>
                  <a:lnTo>
                    <a:pt x="41" y="1619"/>
                  </a:lnTo>
                  <a:lnTo>
                    <a:pt x="30" y="1653"/>
                  </a:lnTo>
                  <a:lnTo>
                    <a:pt x="20" y="1688"/>
                  </a:lnTo>
                  <a:lnTo>
                    <a:pt x="13" y="1721"/>
                  </a:lnTo>
                  <a:lnTo>
                    <a:pt x="7" y="1755"/>
                  </a:lnTo>
                  <a:lnTo>
                    <a:pt x="2" y="1786"/>
                  </a:lnTo>
                  <a:lnTo>
                    <a:pt x="0" y="1818"/>
                  </a:lnTo>
                  <a:lnTo>
                    <a:pt x="0" y="1849"/>
                  </a:lnTo>
                  <a:lnTo>
                    <a:pt x="1" y="1879"/>
                  </a:lnTo>
                  <a:lnTo>
                    <a:pt x="5" y="1908"/>
                  </a:lnTo>
                  <a:lnTo>
                    <a:pt x="10" y="1937"/>
                  </a:lnTo>
                  <a:lnTo>
                    <a:pt x="17" y="1965"/>
                  </a:lnTo>
                  <a:lnTo>
                    <a:pt x="26" y="1993"/>
                  </a:lnTo>
                  <a:lnTo>
                    <a:pt x="36" y="2020"/>
                  </a:lnTo>
                  <a:lnTo>
                    <a:pt x="48" y="2047"/>
                  </a:lnTo>
                  <a:lnTo>
                    <a:pt x="62" y="2072"/>
                  </a:lnTo>
                  <a:lnTo>
                    <a:pt x="78" y="2097"/>
                  </a:lnTo>
                  <a:lnTo>
                    <a:pt x="96" y="2121"/>
                  </a:lnTo>
                  <a:lnTo>
                    <a:pt x="115" y="2145"/>
                  </a:lnTo>
                  <a:lnTo>
                    <a:pt x="136" y="2167"/>
                  </a:lnTo>
                  <a:lnTo>
                    <a:pt x="159" y="2189"/>
                  </a:lnTo>
                  <a:lnTo>
                    <a:pt x="185" y="2212"/>
                  </a:lnTo>
                  <a:lnTo>
                    <a:pt x="211" y="2232"/>
                  </a:lnTo>
                  <a:lnTo>
                    <a:pt x="239" y="2252"/>
                  </a:lnTo>
                  <a:lnTo>
                    <a:pt x="269" y="2272"/>
                  </a:lnTo>
                  <a:lnTo>
                    <a:pt x="301" y="2291"/>
                  </a:lnTo>
                  <a:lnTo>
                    <a:pt x="336" y="2308"/>
                  </a:lnTo>
                  <a:lnTo>
                    <a:pt x="371" y="2326"/>
                  </a:lnTo>
                  <a:lnTo>
                    <a:pt x="409" y="2343"/>
                  </a:lnTo>
                  <a:lnTo>
                    <a:pt x="398" y="2398"/>
                  </a:lnTo>
                  <a:lnTo>
                    <a:pt x="389" y="2452"/>
                  </a:lnTo>
                  <a:lnTo>
                    <a:pt x="382" y="2505"/>
                  </a:lnTo>
                  <a:lnTo>
                    <a:pt x="378" y="2556"/>
                  </a:lnTo>
                  <a:lnTo>
                    <a:pt x="376" y="2606"/>
                  </a:lnTo>
                  <a:lnTo>
                    <a:pt x="376" y="2655"/>
                  </a:lnTo>
                  <a:lnTo>
                    <a:pt x="378" y="2703"/>
                  </a:lnTo>
                  <a:lnTo>
                    <a:pt x="381" y="2750"/>
                  </a:lnTo>
                  <a:lnTo>
                    <a:pt x="388" y="2795"/>
                  </a:lnTo>
                  <a:lnTo>
                    <a:pt x="396" y="2840"/>
                  </a:lnTo>
                  <a:lnTo>
                    <a:pt x="406" y="2883"/>
                  </a:lnTo>
                  <a:lnTo>
                    <a:pt x="418" y="2925"/>
                  </a:lnTo>
                  <a:lnTo>
                    <a:pt x="432" y="2966"/>
                  </a:lnTo>
                  <a:lnTo>
                    <a:pt x="448" y="3006"/>
                  </a:lnTo>
                  <a:lnTo>
                    <a:pt x="466" y="3044"/>
                  </a:lnTo>
                  <a:lnTo>
                    <a:pt x="486" y="3082"/>
                  </a:lnTo>
                  <a:lnTo>
                    <a:pt x="508" y="3119"/>
                  </a:lnTo>
                  <a:lnTo>
                    <a:pt x="531" y="3154"/>
                  </a:lnTo>
                  <a:lnTo>
                    <a:pt x="557" y="3189"/>
                  </a:lnTo>
                  <a:lnTo>
                    <a:pt x="584" y="3222"/>
                  </a:lnTo>
                  <a:lnTo>
                    <a:pt x="614" y="3255"/>
                  </a:lnTo>
                  <a:lnTo>
                    <a:pt x="644" y="3286"/>
                  </a:lnTo>
                  <a:lnTo>
                    <a:pt x="677" y="3316"/>
                  </a:lnTo>
                  <a:lnTo>
                    <a:pt x="710" y="3345"/>
                  </a:lnTo>
                  <a:lnTo>
                    <a:pt x="747" y="3374"/>
                  </a:lnTo>
                  <a:lnTo>
                    <a:pt x="785" y="3402"/>
                  </a:lnTo>
                  <a:lnTo>
                    <a:pt x="824" y="3427"/>
                  </a:lnTo>
                  <a:lnTo>
                    <a:pt x="865" y="3453"/>
                  </a:lnTo>
                  <a:lnTo>
                    <a:pt x="907" y="3477"/>
                  </a:lnTo>
                  <a:lnTo>
                    <a:pt x="952" y="3502"/>
                  </a:lnTo>
                  <a:lnTo>
                    <a:pt x="997" y="3524"/>
                  </a:lnTo>
                  <a:lnTo>
                    <a:pt x="1045" y="3546"/>
                  </a:lnTo>
                  <a:lnTo>
                    <a:pt x="1058" y="3460"/>
                  </a:lnTo>
                  <a:lnTo>
                    <a:pt x="1072" y="3373"/>
                  </a:lnTo>
                  <a:lnTo>
                    <a:pt x="1083" y="3287"/>
                  </a:lnTo>
                  <a:lnTo>
                    <a:pt x="1094" y="3201"/>
                  </a:lnTo>
                  <a:lnTo>
                    <a:pt x="1117" y="3028"/>
                  </a:lnTo>
                  <a:lnTo>
                    <a:pt x="1141" y="2856"/>
                  </a:lnTo>
                  <a:lnTo>
                    <a:pt x="1155" y="2770"/>
                  </a:lnTo>
                  <a:lnTo>
                    <a:pt x="1169" y="2682"/>
                  </a:lnTo>
                  <a:lnTo>
                    <a:pt x="1186" y="2595"/>
                  </a:lnTo>
                  <a:lnTo>
                    <a:pt x="1205" y="2507"/>
                  </a:lnTo>
                  <a:lnTo>
                    <a:pt x="1226" y="2418"/>
                  </a:lnTo>
                  <a:lnTo>
                    <a:pt x="1249" y="2329"/>
                  </a:lnTo>
                  <a:lnTo>
                    <a:pt x="1276" y="2238"/>
                  </a:lnTo>
                  <a:lnTo>
                    <a:pt x="1306" y="2147"/>
                  </a:lnTo>
                  <a:lnTo>
                    <a:pt x="1340" y="2054"/>
                  </a:lnTo>
                  <a:lnTo>
                    <a:pt x="1376" y="1962"/>
                  </a:lnTo>
                  <a:lnTo>
                    <a:pt x="1418" y="1867"/>
                  </a:lnTo>
                  <a:lnTo>
                    <a:pt x="1464" y="1771"/>
                  </a:lnTo>
                  <a:lnTo>
                    <a:pt x="1515" y="1674"/>
                  </a:lnTo>
                  <a:lnTo>
                    <a:pt x="1572" y="1576"/>
                  </a:lnTo>
                  <a:lnTo>
                    <a:pt x="1633" y="1476"/>
                  </a:lnTo>
                  <a:lnTo>
                    <a:pt x="1701" y="1375"/>
                  </a:lnTo>
                  <a:lnTo>
                    <a:pt x="1774" y="1272"/>
                  </a:lnTo>
                  <a:lnTo>
                    <a:pt x="1854" y="1166"/>
                  </a:lnTo>
                  <a:lnTo>
                    <a:pt x="1942" y="1060"/>
                  </a:lnTo>
                  <a:lnTo>
                    <a:pt x="2035" y="951"/>
                  </a:lnTo>
                  <a:lnTo>
                    <a:pt x="2137" y="841"/>
                  </a:lnTo>
                  <a:lnTo>
                    <a:pt x="2245" y="727"/>
                  </a:lnTo>
                  <a:lnTo>
                    <a:pt x="2363" y="612"/>
                  </a:lnTo>
                  <a:lnTo>
                    <a:pt x="2488" y="495"/>
                  </a:lnTo>
                  <a:lnTo>
                    <a:pt x="2616" y="354"/>
                  </a:lnTo>
                  <a:lnTo>
                    <a:pt x="2561" y="0"/>
                  </a:lnTo>
                  <a:lnTo>
                    <a:pt x="2456" y="54"/>
                  </a:lnTo>
                  <a:close/>
                  <a:moveTo>
                    <a:pt x="2553" y="411"/>
                  </a:moveTo>
                  <a:lnTo>
                    <a:pt x="455" y="1917"/>
                  </a:lnTo>
                  <a:lnTo>
                    <a:pt x="499" y="1941"/>
                  </a:lnTo>
                  <a:lnTo>
                    <a:pt x="948" y="1785"/>
                  </a:lnTo>
                  <a:lnTo>
                    <a:pt x="936" y="1819"/>
                  </a:lnTo>
                  <a:lnTo>
                    <a:pt x="924" y="1853"/>
                  </a:lnTo>
                  <a:lnTo>
                    <a:pt x="914" y="1886"/>
                  </a:lnTo>
                  <a:lnTo>
                    <a:pt x="904" y="1920"/>
                  </a:lnTo>
                  <a:lnTo>
                    <a:pt x="895" y="1953"/>
                  </a:lnTo>
                  <a:lnTo>
                    <a:pt x="888" y="1986"/>
                  </a:lnTo>
                  <a:lnTo>
                    <a:pt x="882" y="2020"/>
                  </a:lnTo>
                  <a:lnTo>
                    <a:pt x="875" y="2052"/>
                  </a:lnTo>
                  <a:lnTo>
                    <a:pt x="870" y="2086"/>
                  </a:lnTo>
                  <a:lnTo>
                    <a:pt x="866" y="2118"/>
                  </a:lnTo>
                  <a:lnTo>
                    <a:pt x="863" y="2150"/>
                  </a:lnTo>
                  <a:lnTo>
                    <a:pt x="859" y="2183"/>
                  </a:lnTo>
                  <a:lnTo>
                    <a:pt x="857" y="2214"/>
                  </a:lnTo>
                  <a:lnTo>
                    <a:pt x="856" y="2246"/>
                  </a:lnTo>
                  <a:lnTo>
                    <a:pt x="855" y="2277"/>
                  </a:lnTo>
                  <a:lnTo>
                    <a:pt x="855" y="2310"/>
                  </a:lnTo>
                  <a:lnTo>
                    <a:pt x="855" y="2372"/>
                  </a:lnTo>
                  <a:lnTo>
                    <a:pt x="858" y="2434"/>
                  </a:lnTo>
                  <a:lnTo>
                    <a:pt x="863" y="2497"/>
                  </a:lnTo>
                  <a:lnTo>
                    <a:pt x="868" y="2558"/>
                  </a:lnTo>
                  <a:lnTo>
                    <a:pt x="874" y="2619"/>
                  </a:lnTo>
                  <a:lnTo>
                    <a:pt x="882" y="2681"/>
                  </a:lnTo>
                  <a:lnTo>
                    <a:pt x="889" y="2742"/>
                  </a:lnTo>
                  <a:lnTo>
                    <a:pt x="897" y="2802"/>
                  </a:lnTo>
                  <a:lnTo>
                    <a:pt x="903" y="2731"/>
                  </a:lnTo>
                  <a:lnTo>
                    <a:pt x="912" y="2658"/>
                  </a:lnTo>
                  <a:lnTo>
                    <a:pt x="924" y="2585"/>
                  </a:lnTo>
                  <a:lnTo>
                    <a:pt x="939" y="2512"/>
                  </a:lnTo>
                  <a:lnTo>
                    <a:pt x="957" y="2439"/>
                  </a:lnTo>
                  <a:lnTo>
                    <a:pt x="978" y="2365"/>
                  </a:lnTo>
                  <a:lnTo>
                    <a:pt x="1002" y="2291"/>
                  </a:lnTo>
                  <a:lnTo>
                    <a:pt x="1028" y="2216"/>
                  </a:lnTo>
                  <a:lnTo>
                    <a:pt x="1058" y="2142"/>
                  </a:lnTo>
                  <a:lnTo>
                    <a:pt x="1091" y="2067"/>
                  </a:lnTo>
                  <a:lnTo>
                    <a:pt x="1126" y="1992"/>
                  </a:lnTo>
                  <a:lnTo>
                    <a:pt x="1164" y="1917"/>
                  </a:lnTo>
                  <a:lnTo>
                    <a:pt x="1206" y="1842"/>
                  </a:lnTo>
                  <a:lnTo>
                    <a:pt x="1249" y="1766"/>
                  </a:lnTo>
                  <a:lnTo>
                    <a:pt x="1297" y="1690"/>
                  </a:lnTo>
                  <a:lnTo>
                    <a:pt x="1347" y="1614"/>
                  </a:lnTo>
                  <a:lnTo>
                    <a:pt x="1401" y="1538"/>
                  </a:lnTo>
                  <a:lnTo>
                    <a:pt x="1456" y="1463"/>
                  </a:lnTo>
                  <a:lnTo>
                    <a:pt x="1515" y="1387"/>
                  </a:lnTo>
                  <a:lnTo>
                    <a:pt x="1577" y="1311"/>
                  </a:lnTo>
                  <a:lnTo>
                    <a:pt x="1643" y="1235"/>
                  </a:lnTo>
                  <a:lnTo>
                    <a:pt x="1711" y="1160"/>
                  </a:lnTo>
                  <a:lnTo>
                    <a:pt x="1782" y="1085"/>
                  </a:lnTo>
                  <a:lnTo>
                    <a:pt x="1855" y="1009"/>
                  </a:lnTo>
                  <a:lnTo>
                    <a:pt x="1932" y="933"/>
                  </a:lnTo>
                  <a:lnTo>
                    <a:pt x="2012" y="858"/>
                  </a:lnTo>
                  <a:lnTo>
                    <a:pt x="2094" y="783"/>
                  </a:lnTo>
                  <a:lnTo>
                    <a:pt x="2181" y="708"/>
                  </a:lnTo>
                  <a:lnTo>
                    <a:pt x="2270" y="634"/>
                  </a:lnTo>
                  <a:lnTo>
                    <a:pt x="2361" y="559"/>
                  </a:lnTo>
                  <a:lnTo>
                    <a:pt x="2456" y="484"/>
                  </a:lnTo>
                  <a:lnTo>
                    <a:pt x="2553" y="4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4" name="Freeform 111"/>
            <p:cNvSpPr>
              <a:spLocks/>
            </p:cNvSpPr>
            <p:nvPr/>
          </p:nvSpPr>
          <p:spPr bwMode="auto">
            <a:xfrm>
              <a:off x="474" y="2207"/>
              <a:ext cx="269" cy="216"/>
            </a:xfrm>
            <a:custGeom>
              <a:avLst/>
              <a:gdLst>
                <a:gd name="T0" fmla="*/ 2197 w 2418"/>
                <a:gd name="T1" fmla="*/ 1497 h 1946"/>
                <a:gd name="T2" fmla="*/ 1976 w 2418"/>
                <a:gd name="T3" fmla="*/ 1586 h 1946"/>
                <a:gd name="T4" fmla="*/ 1790 w 2418"/>
                <a:gd name="T5" fmla="*/ 1635 h 1946"/>
                <a:gd name="T6" fmla="*/ 1638 w 2418"/>
                <a:gd name="T7" fmla="*/ 1648 h 1946"/>
                <a:gd name="T8" fmla="*/ 1517 w 2418"/>
                <a:gd name="T9" fmla="*/ 1633 h 1946"/>
                <a:gd name="T10" fmla="*/ 1422 w 2418"/>
                <a:gd name="T11" fmla="*/ 1597 h 1946"/>
                <a:gd name="T12" fmla="*/ 1351 w 2418"/>
                <a:gd name="T13" fmla="*/ 1545 h 1946"/>
                <a:gd name="T14" fmla="*/ 1300 w 2418"/>
                <a:gd name="T15" fmla="*/ 1486 h 1946"/>
                <a:gd name="T16" fmla="*/ 1268 w 2418"/>
                <a:gd name="T17" fmla="*/ 1424 h 1946"/>
                <a:gd name="T18" fmla="*/ 1249 w 2418"/>
                <a:gd name="T19" fmla="*/ 1369 h 1946"/>
                <a:gd name="T20" fmla="*/ 1241 w 2418"/>
                <a:gd name="T21" fmla="*/ 1324 h 1946"/>
                <a:gd name="T22" fmla="*/ 1208 w 2418"/>
                <a:gd name="T23" fmla="*/ 1043 h 1946"/>
                <a:gd name="T24" fmla="*/ 1152 w 2418"/>
                <a:gd name="T25" fmla="*/ 806 h 1946"/>
                <a:gd name="T26" fmla="*/ 1075 w 2418"/>
                <a:gd name="T27" fmla="*/ 609 h 1946"/>
                <a:gd name="T28" fmla="*/ 978 w 2418"/>
                <a:gd name="T29" fmla="*/ 448 h 1946"/>
                <a:gd name="T30" fmla="*/ 864 w 2418"/>
                <a:gd name="T31" fmla="*/ 319 h 1946"/>
                <a:gd name="T32" fmla="*/ 735 w 2418"/>
                <a:gd name="T33" fmla="*/ 219 h 1946"/>
                <a:gd name="T34" fmla="*/ 594 w 2418"/>
                <a:gd name="T35" fmla="*/ 142 h 1946"/>
                <a:gd name="T36" fmla="*/ 442 w 2418"/>
                <a:gd name="T37" fmla="*/ 85 h 1946"/>
                <a:gd name="T38" fmla="*/ 282 w 2418"/>
                <a:gd name="T39" fmla="*/ 44 h 1946"/>
                <a:gd name="T40" fmla="*/ 114 w 2418"/>
                <a:gd name="T41" fmla="*/ 16 h 1946"/>
                <a:gd name="T42" fmla="*/ 1 w 2418"/>
                <a:gd name="T43" fmla="*/ 43 h 1946"/>
                <a:gd name="T44" fmla="*/ 6 w 2418"/>
                <a:gd name="T45" fmla="*/ 166 h 1946"/>
                <a:gd name="T46" fmla="*/ 11 w 2418"/>
                <a:gd name="T47" fmla="*/ 290 h 1946"/>
                <a:gd name="T48" fmla="*/ 126 w 2418"/>
                <a:gd name="T49" fmla="*/ 324 h 1946"/>
                <a:gd name="T50" fmla="*/ 279 w 2418"/>
                <a:gd name="T51" fmla="*/ 329 h 1946"/>
                <a:gd name="T52" fmla="*/ 410 w 2418"/>
                <a:gd name="T53" fmla="*/ 355 h 1946"/>
                <a:gd name="T54" fmla="*/ 523 w 2418"/>
                <a:gd name="T55" fmla="*/ 401 h 1946"/>
                <a:gd name="T56" fmla="*/ 619 w 2418"/>
                <a:gd name="T57" fmla="*/ 472 h 1946"/>
                <a:gd name="T58" fmla="*/ 700 w 2418"/>
                <a:gd name="T59" fmla="*/ 566 h 1946"/>
                <a:gd name="T60" fmla="*/ 769 w 2418"/>
                <a:gd name="T61" fmla="*/ 684 h 1946"/>
                <a:gd name="T62" fmla="*/ 828 w 2418"/>
                <a:gd name="T63" fmla="*/ 830 h 1946"/>
                <a:gd name="T64" fmla="*/ 878 w 2418"/>
                <a:gd name="T65" fmla="*/ 1003 h 1946"/>
                <a:gd name="T66" fmla="*/ 921 w 2418"/>
                <a:gd name="T67" fmla="*/ 1204 h 1946"/>
                <a:gd name="T68" fmla="*/ 960 w 2418"/>
                <a:gd name="T69" fmla="*/ 1434 h 1946"/>
                <a:gd name="T70" fmla="*/ 1002 w 2418"/>
                <a:gd name="T71" fmla="*/ 1547 h 1946"/>
                <a:gd name="T72" fmla="*/ 1055 w 2418"/>
                <a:gd name="T73" fmla="*/ 1645 h 1946"/>
                <a:gd name="T74" fmla="*/ 1118 w 2418"/>
                <a:gd name="T75" fmla="*/ 1730 h 1946"/>
                <a:gd name="T76" fmla="*/ 1190 w 2418"/>
                <a:gd name="T77" fmla="*/ 1800 h 1946"/>
                <a:gd name="T78" fmla="*/ 1272 w 2418"/>
                <a:gd name="T79" fmla="*/ 1857 h 1946"/>
                <a:gd name="T80" fmla="*/ 1366 w 2418"/>
                <a:gd name="T81" fmla="*/ 1899 h 1946"/>
                <a:gd name="T82" fmla="*/ 1468 w 2418"/>
                <a:gd name="T83" fmla="*/ 1928 h 1946"/>
                <a:gd name="T84" fmla="*/ 1580 w 2418"/>
                <a:gd name="T85" fmla="*/ 1944 h 1946"/>
                <a:gd name="T86" fmla="*/ 1703 w 2418"/>
                <a:gd name="T87" fmla="*/ 1945 h 1946"/>
                <a:gd name="T88" fmla="*/ 1835 w 2418"/>
                <a:gd name="T89" fmla="*/ 1932 h 1946"/>
                <a:gd name="T90" fmla="*/ 2136 w 2418"/>
                <a:gd name="T91" fmla="*/ 1725 h 1946"/>
                <a:gd name="T92" fmla="*/ 2418 w 2418"/>
                <a:gd name="T93" fmla="*/ 1462 h 1946"/>
                <a:gd name="T94" fmla="*/ 2394 w 2418"/>
                <a:gd name="T95" fmla="*/ 1430 h 1946"/>
                <a:gd name="T96" fmla="*/ 2367 w 2418"/>
                <a:gd name="T97" fmla="*/ 141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8" h="1946">
                  <a:moveTo>
                    <a:pt x="2367" y="1410"/>
                  </a:moveTo>
                  <a:lnTo>
                    <a:pt x="2279" y="1457"/>
                  </a:lnTo>
                  <a:lnTo>
                    <a:pt x="2197" y="1497"/>
                  </a:lnTo>
                  <a:lnTo>
                    <a:pt x="2119" y="1531"/>
                  </a:lnTo>
                  <a:lnTo>
                    <a:pt x="2045" y="1561"/>
                  </a:lnTo>
                  <a:lnTo>
                    <a:pt x="1976" y="1586"/>
                  </a:lnTo>
                  <a:lnTo>
                    <a:pt x="1910" y="1607"/>
                  </a:lnTo>
                  <a:lnTo>
                    <a:pt x="1848" y="1623"/>
                  </a:lnTo>
                  <a:lnTo>
                    <a:pt x="1790" y="1635"/>
                  </a:lnTo>
                  <a:lnTo>
                    <a:pt x="1736" y="1643"/>
                  </a:lnTo>
                  <a:lnTo>
                    <a:pt x="1686" y="1647"/>
                  </a:lnTo>
                  <a:lnTo>
                    <a:pt x="1638" y="1648"/>
                  </a:lnTo>
                  <a:lnTo>
                    <a:pt x="1595" y="1646"/>
                  </a:lnTo>
                  <a:lnTo>
                    <a:pt x="1555" y="1640"/>
                  </a:lnTo>
                  <a:lnTo>
                    <a:pt x="1517" y="1633"/>
                  </a:lnTo>
                  <a:lnTo>
                    <a:pt x="1482" y="1623"/>
                  </a:lnTo>
                  <a:lnTo>
                    <a:pt x="1450" y="1610"/>
                  </a:lnTo>
                  <a:lnTo>
                    <a:pt x="1422" y="1597"/>
                  </a:lnTo>
                  <a:lnTo>
                    <a:pt x="1396" y="1580"/>
                  </a:lnTo>
                  <a:lnTo>
                    <a:pt x="1372" y="1564"/>
                  </a:lnTo>
                  <a:lnTo>
                    <a:pt x="1351" y="1545"/>
                  </a:lnTo>
                  <a:lnTo>
                    <a:pt x="1332" y="1526"/>
                  </a:lnTo>
                  <a:lnTo>
                    <a:pt x="1316" y="1506"/>
                  </a:lnTo>
                  <a:lnTo>
                    <a:pt x="1300" y="1486"/>
                  </a:lnTo>
                  <a:lnTo>
                    <a:pt x="1288" y="1464"/>
                  </a:lnTo>
                  <a:lnTo>
                    <a:pt x="1277" y="1444"/>
                  </a:lnTo>
                  <a:lnTo>
                    <a:pt x="1268" y="1424"/>
                  </a:lnTo>
                  <a:lnTo>
                    <a:pt x="1260" y="1404"/>
                  </a:lnTo>
                  <a:lnTo>
                    <a:pt x="1253" y="1386"/>
                  </a:lnTo>
                  <a:lnTo>
                    <a:pt x="1249" y="1369"/>
                  </a:lnTo>
                  <a:lnTo>
                    <a:pt x="1246" y="1352"/>
                  </a:lnTo>
                  <a:lnTo>
                    <a:pt x="1242" y="1337"/>
                  </a:lnTo>
                  <a:lnTo>
                    <a:pt x="1241" y="1324"/>
                  </a:lnTo>
                  <a:lnTo>
                    <a:pt x="1233" y="1225"/>
                  </a:lnTo>
                  <a:lnTo>
                    <a:pt x="1222" y="1131"/>
                  </a:lnTo>
                  <a:lnTo>
                    <a:pt x="1208" y="1043"/>
                  </a:lnTo>
                  <a:lnTo>
                    <a:pt x="1192" y="960"/>
                  </a:lnTo>
                  <a:lnTo>
                    <a:pt x="1173" y="881"/>
                  </a:lnTo>
                  <a:lnTo>
                    <a:pt x="1152" y="806"/>
                  </a:lnTo>
                  <a:lnTo>
                    <a:pt x="1129" y="736"/>
                  </a:lnTo>
                  <a:lnTo>
                    <a:pt x="1102" y="670"/>
                  </a:lnTo>
                  <a:lnTo>
                    <a:pt x="1075" y="609"/>
                  </a:lnTo>
                  <a:lnTo>
                    <a:pt x="1045" y="552"/>
                  </a:lnTo>
                  <a:lnTo>
                    <a:pt x="1012" y="498"/>
                  </a:lnTo>
                  <a:lnTo>
                    <a:pt x="978" y="448"/>
                  </a:lnTo>
                  <a:lnTo>
                    <a:pt x="942" y="401"/>
                  </a:lnTo>
                  <a:lnTo>
                    <a:pt x="904" y="359"/>
                  </a:lnTo>
                  <a:lnTo>
                    <a:pt x="864" y="319"/>
                  </a:lnTo>
                  <a:lnTo>
                    <a:pt x="823" y="282"/>
                  </a:lnTo>
                  <a:lnTo>
                    <a:pt x="780" y="249"/>
                  </a:lnTo>
                  <a:lnTo>
                    <a:pt x="735" y="219"/>
                  </a:lnTo>
                  <a:lnTo>
                    <a:pt x="690" y="191"/>
                  </a:lnTo>
                  <a:lnTo>
                    <a:pt x="643" y="165"/>
                  </a:lnTo>
                  <a:lnTo>
                    <a:pt x="594" y="142"/>
                  </a:lnTo>
                  <a:lnTo>
                    <a:pt x="545" y="121"/>
                  </a:lnTo>
                  <a:lnTo>
                    <a:pt x="494" y="102"/>
                  </a:lnTo>
                  <a:lnTo>
                    <a:pt x="442" y="85"/>
                  </a:lnTo>
                  <a:lnTo>
                    <a:pt x="390" y="69"/>
                  </a:lnTo>
                  <a:lnTo>
                    <a:pt x="336" y="56"/>
                  </a:lnTo>
                  <a:lnTo>
                    <a:pt x="282" y="44"/>
                  </a:lnTo>
                  <a:lnTo>
                    <a:pt x="226" y="34"/>
                  </a:lnTo>
                  <a:lnTo>
                    <a:pt x="171" y="24"/>
                  </a:lnTo>
                  <a:lnTo>
                    <a:pt x="114" y="16"/>
                  </a:lnTo>
                  <a:lnTo>
                    <a:pt x="57" y="8"/>
                  </a:lnTo>
                  <a:lnTo>
                    <a:pt x="0" y="0"/>
                  </a:lnTo>
                  <a:lnTo>
                    <a:pt x="1" y="43"/>
                  </a:lnTo>
                  <a:lnTo>
                    <a:pt x="3" y="84"/>
                  </a:lnTo>
                  <a:lnTo>
                    <a:pt x="4" y="125"/>
                  </a:lnTo>
                  <a:lnTo>
                    <a:pt x="6" y="166"/>
                  </a:lnTo>
                  <a:lnTo>
                    <a:pt x="7" y="207"/>
                  </a:lnTo>
                  <a:lnTo>
                    <a:pt x="10" y="249"/>
                  </a:lnTo>
                  <a:lnTo>
                    <a:pt x="11" y="290"/>
                  </a:lnTo>
                  <a:lnTo>
                    <a:pt x="12" y="331"/>
                  </a:lnTo>
                  <a:lnTo>
                    <a:pt x="71" y="327"/>
                  </a:lnTo>
                  <a:lnTo>
                    <a:pt x="126" y="324"/>
                  </a:lnTo>
                  <a:lnTo>
                    <a:pt x="180" y="323"/>
                  </a:lnTo>
                  <a:lnTo>
                    <a:pt x="230" y="326"/>
                  </a:lnTo>
                  <a:lnTo>
                    <a:pt x="279" y="329"/>
                  </a:lnTo>
                  <a:lnTo>
                    <a:pt x="324" y="336"/>
                  </a:lnTo>
                  <a:lnTo>
                    <a:pt x="369" y="343"/>
                  </a:lnTo>
                  <a:lnTo>
                    <a:pt x="410" y="355"/>
                  </a:lnTo>
                  <a:lnTo>
                    <a:pt x="450" y="368"/>
                  </a:lnTo>
                  <a:lnTo>
                    <a:pt x="488" y="384"/>
                  </a:lnTo>
                  <a:lnTo>
                    <a:pt x="523" y="401"/>
                  </a:lnTo>
                  <a:lnTo>
                    <a:pt x="557" y="423"/>
                  </a:lnTo>
                  <a:lnTo>
                    <a:pt x="589" y="446"/>
                  </a:lnTo>
                  <a:lnTo>
                    <a:pt x="619" y="472"/>
                  </a:lnTo>
                  <a:lnTo>
                    <a:pt x="648" y="501"/>
                  </a:lnTo>
                  <a:lnTo>
                    <a:pt x="674" y="532"/>
                  </a:lnTo>
                  <a:lnTo>
                    <a:pt x="700" y="566"/>
                  </a:lnTo>
                  <a:lnTo>
                    <a:pt x="724" y="603"/>
                  </a:lnTo>
                  <a:lnTo>
                    <a:pt x="748" y="642"/>
                  </a:lnTo>
                  <a:lnTo>
                    <a:pt x="769" y="684"/>
                  </a:lnTo>
                  <a:lnTo>
                    <a:pt x="790" y="730"/>
                  </a:lnTo>
                  <a:lnTo>
                    <a:pt x="809" y="779"/>
                  </a:lnTo>
                  <a:lnTo>
                    <a:pt x="828" y="830"/>
                  </a:lnTo>
                  <a:lnTo>
                    <a:pt x="846" y="885"/>
                  </a:lnTo>
                  <a:lnTo>
                    <a:pt x="861" y="942"/>
                  </a:lnTo>
                  <a:lnTo>
                    <a:pt x="878" y="1003"/>
                  </a:lnTo>
                  <a:lnTo>
                    <a:pt x="892" y="1067"/>
                  </a:lnTo>
                  <a:lnTo>
                    <a:pt x="907" y="1133"/>
                  </a:lnTo>
                  <a:lnTo>
                    <a:pt x="921" y="1204"/>
                  </a:lnTo>
                  <a:lnTo>
                    <a:pt x="934" y="1277"/>
                  </a:lnTo>
                  <a:lnTo>
                    <a:pt x="947" y="1354"/>
                  </a:lnTo>
                  <a:lnTo>
                    <a:pt x="960" y="1434"/>
                  </a:lnTo>
                  <a:lnTo>
                    <a:pt x="972" y="1473"/>
                  </a:lnTo>
                  <a:lnTo>
                    <a:pt x="987" y="1511"/>
                  </a:lnTo>
                  <a:lnTo>
                    <a:pt x="1002" y="1547"/>
                  </a:lnTo>
                  <a:lnTo>
                    <a:pt x="1019" y="1581"/>
                  </a:lnTo>
                  <a:lnTo>
                    <a:pt x="1037" y="1614"/>
                  </a:lnTo>
                  <a:lnTo>
                    <a:pt x="1055" y="1645"/>
                  </a:lnTo>
                  <a:lnTo>
                    <a:pt x="1075" y="1675"/>
                  </a:lnTo>
                  <a:lnTo>
                    <a:pt x="1096" y="1703"/>
                  </a:lnTo>
                  <a:lnTo>
                    <a:pt x="1118" y="1730"/>
                  </a:lnTo>
                  <a:lnTo>
                    <a:pt x="1141" y="1754"/>
                  </a:lnTo>
                  <a:lnTo>
                    <a:pt x="1165" y="1778"/>
                  </a:lnTo>
                  <a:lnTo>
                    <a:pt x="1190" y="1800"/>
                  </a:lnTo>
                  <a:lnTo>
                    <a:pt x="1217" y="1820"/>
                  </a:lnTo>
                  <a:lnTo>
                    <a:pt x="1245" y="1839"/>
                  </a:lnTo>
                  <a:lnTo>
                    <a:pt x="1272" y="1857"/>
                  </a:lnTo>
                  <a:lnTo>
                    <a:pt x="1302" y="1872"/>
                  </a:lnTo>
                  <a:lnTo>
                    <a:pt x="1334" y="1887"/>
                  </a:lnTo>
                  <a:lnTo>
                    <a:pt x="1366" y="1899"/>
                  </a:lnTo>
                  <a:lnTo>
                    <a:pt x="1399" y="1910"/>
                  </a:lnTo>
                  <a:lnTo>
                    <a:pt x="1432" y="1920"/>
                  </a:lnTo>
                  <a:lnTo>
                    <a:pt x="1468" y="1928"/>
                  </a:lnTo>
                  <a:lnTo>
                    <a:pt x="1505" y="1935"/>
                  </a:lnTo>
                  <a:lnTo>
                    <a:pt x="1541" y="1939"/>
                  </a:lnTo>
                  <a:lnTo>
                    <a:pt x="1580" y="1944"/>
                  </a:lnTo>
                  <a:lnTo>
                    <a:pt x="1620" y="1946"/>
                  </a:lnTo>
                  <a:lnTo>
                    <a:pt x="1661" y="1946"/>
                  </a:lnTo>
                  <a:lnTo>
                    <a:pt x="1703" y="1945"/>
                  </a:lnTo>
                  <a:lnTo>
                    <a:pt x="1746" y="1942"/>
                  </a:lnTo>
                  <a:lnTo>
                    <a:pt x="1789" y="1938"/>
                  </a:lnTo>
                  <a:lnTo>
                    <a:pt x="1835" y="1932"/>
                  </a:lnTo>
                  <a:lnTo>
                    <a:pt x="1882" y="1926"/>
                  </a:lnTo>
                  <a:lnTo>
                    <a:pt x="1928" y="1917"/>
                  </a:lnTo>
                  <a:lnTo>
                    <a:pt x="2136" y="1725"/>
                  </a:lnTo>
                  <a:lnTo>
                    <a:pt x="2124" y="1694"/>
                  </a:lnTo>
                  <a:lnTo>
                    <a:pt x="2152" y="1710"/>
                  </a:lnTo>
                  <a:lnTo>
                    <a:pt x="2418" y="1462"/>
                  </a:lnTo>
                  <a:lnTo>
                    <a:pt x="2414" y="1455"/>
                  </a:lnTo>
                  <a:lnTo>
                    <a:pt x="2402" y="1439"/>
                  </a:lnTo>
                  <a:lnTo>
                    <a:pt x="2394" y="1430"/>
                  </a:lnTo>
                  <a:lnTo>
                    <a:pt x="2386" y="1422"/>
                  </a:lnTo>
                  <a:lnTo>
                    <a:pt x="2376" y="1415"/>
                  </a:lnTo>
                  <a:lnTo>
                    <a:pt x="2367" y="141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5" name="Freeform 112"/>
            <p:cNvSpPr>
              <a:spLocks/>
            </p:cNvSpPr>
            <p:nvPr/>
          </p:nvSpPr>
          <p:spPr bwMode="auto">
            <a:xfrm>
              <a:off x="344" y="2209"/>
              <a:ext cx="115" cy="88"/>
            </a:xfrm>
            <a:custGeom>
              <a:avLst/>
              <a:gdLst>
                <a:gd name="T0" fmla="*/ 989 w 1034"/>
                <a:gd name="T1" fmla="*/ 368 h 790"/>
                <a:gd name="T2" fmla="*/ 899 w 1034"/>
                <a:gd name="T3" fmla="*/ 411 h 790"/>
                <a:gd name="T4" fmla="*/ 814 w 1034"/>
                <a:gd name="T5" fmla="*/ 457 h 790"/>
                <a:gd name="T6" fmla="*/ 732 w 1034"/>
                <a:gd name="T7" fmla="*/ 508 h 790"/>
                <a:gd name="T8" fmla="*/ 655 w 1034"/>
                <a:gd name="T9" fmla="*/ 563 h 790"/>
                <a:gd name="T10" fmla="*/ 582 w 1034"/>
                <a:gd name="T11" fmla="*/ 622 h 790"/>
                <a:gd name="T12" fmla="*/ 514 w 1034"/>
                <a:gd name="T13" fmla="*/ 686 h 790"/>
                <a:gd name="T14" fmla="*/ 451 w 1034"/>
                <a:gd name="T15" fmla="*/ 755 h 790"/>
                <a:gd name="T16" fmla="*/ 368 w 1034"/>
                <a:gd name="T17" fmla="*/ 769 h 790"/>
                <a:gd name="T18" fmla="*/ 263 w 1034"/>
                <a:gd name="T19" fmla="*/ 728 h 790"/>
                <a:gd name="T20" fmla="*/ 158 w 1034"/>
                <a:gd name="T21" fmla="*/ 686 h 790"/>
                <a:gd name="T22" fmla="*/ 53 w 1034"/>
                <a:gd name="T23" fmla="*/ 644 h 790"/>
                <a:gd name="T24" fmla="*/ 24 w 1034"/>
                <a:gd name="T25" fmla="*/ 595 h 790"/>
                <a:gd name="T26" fmla="*/ 74 w 1034"/>
                <a:gd name="T27" fmla="*/ 541 h 790"/>
                <a:gd name="T28" fmla="*/ 126 w 1034"/>
                <a:gd name="T29" fmla="*/ 488 h 790"/>
                <a:gd name="T30" fmla="*/ 179 w 1034"/>
                <a:gd name="T31" fmla="*/ 438 h 790"/>
                <a:gd name="T32" fmla="*/ 236 w 1034"/>
                <a:gd name="T33" fmla="*/ 391 h 790"/>
                <a:gd name="T34" fmla="*/ 294 w 1034"/>
                <a:gd name="T35" fmla="*/ 346 h 790"/>
                <a:gd name="T36" fmla="*/ 354 w 1034"/>
                <a:gd name="T37" fmla="*/ 302 h 790"/>
                <a:gd name="T38" fmla="*/ 415 w 1034"/>
                <a:gd name="T39" fmla="*/ 262 h 790"/>
                <a:gd name="T40" fmla="*/ 478 w 1034"/>
                <a:gd name="T41" fmla="*/ 223 h 790"/>
                <a:gd name="T42" fmla="*/ 544 w 1034"/>
                <a:gd name="T43" fmla="*/ 187 h 790"/>
                <a:gd name="T44" fmla="*/ 612 w 1034"/>
                <a:gd name="T45" fmla="*/ 153 h 790"/>
                <a:gd name="T46" fmla="*/ 681 w 1034"/>
                <a:gd name="T47" fmla="*/ 121 h 790"/>
                <a:gd name="T48" fmla="*/ 752 w 1034"/>
                <a:gd name="T49" fmla="*/ 91 h 790"/>
                <a:gd name="T50" fmla="*/ 824 w 1034"/>
                <a:gd name="T51" fmla="*/ 63 h 790"/>
                <a:gd name="T52" fmla="*/ 899 w 1034"/>
                <a:gd name="T53" fmla="*/ 36 h 790"/>
                <a:gd name="T54" fmla="*/ 974 w 1034"/>
                <a:gd name="T55" fmla="*/ 11 h 790"/>
                <a:gd name="T56" fmla="*/ 1015 w 1034"/>
                <a:gd name="T57" fmla="*/ 44 h 790"/>
                <a:gd name="T58" fmla="*/ 1021 w 1034"/>
                <a:gd name="T59" fmla="*/ 131 h 790"/>
                <a:gd name="T60" fmla="*/ 1026 w 1034"/>
                <a:gd name="T61" fmla="*/ 218 h 790"/>
                <a:gd name="T62" fmla="*/ 1032 w 1034"/>
                <a:gd name="T63" fmla="*/ 304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4" h="790">
                  <a:moveTo>
                    <a:pt x="1034" y="348"/>
                  </a:moveTo>
                  <a:lnTo>
                    <a:pt x="989" y="368"/>
                  </a:lnTo>
                  <a:lnTo>
                    <a:pt x="943" y="389"/>
                  </a:lnTo>
                  <a:lnTo>
                    <a:pt x="899" y="411"/>
                  </a:lnTo>
                  <a:lnTo>
                    <a:pt x="856" y="434"/>
                  </a:lnTo>
                  <a:lnTo>
                    <a:pt x="814" y="457"/>
                  </a:lnTo>
                  <a:lnTo>
                    <a:pt x="772" y="483"/>
                  </a:lnTo>
                  <a:lnTo>
                    <a:pt x="732" y="508"/>
                  </a:lnTo>
                  <a:lnTo>
                    <a:pt x="693" y="535"/>
                  </a:lnTo>
                  <a:lnTo>
                    <a:pt x="655" y="563"/>
                  </a:lnTo>
                  <a:lnTo>
                    <a:pt x="618" y="592"/>
                  </a:lnTo>
                  <a:lnTo>
                    <a:pt x="582" y="622"/>
                  </a:lnTo>
                  <a:lnTo>
                    <a:pt x="547" y="653"/>
                  </a:lnTo>
                  <a:lnTo>
                    <a:pt x="514" y="686"/>
                  </a:lnTo>
                  <a:lnTo>
                    <a:pt x="482" y="719"/>
                  </a:lnTo>
                  <a:lnTo>
                    <a:pt x="451" y="755"/>
                  </a:lnTo>
                  <a:lnTo>
                    <a:pt x="421" y="790"/>
                  </a:lnTo>
                  <a:lnTo>
                    <a:pt x="368" y="769"/>
                  </a:lnTo>
                  <a:lnTo>
                    <a:pt x="315" y="749"/>
                  </a:lnTo>
                  <a:lnTo>
                    <a:pt x="263" y="728"/>
                  </a:lnTo>
                  <a:lnTo>
                    <a:pt x="210" y="707"/>
                  </a:lnTo>
                  <a:lnTo>
                    <a:pt x="158" y="686"/>
                  </a:lnTo>
                  <a:lnTo>
                    <a:pt x="105" y="665"/>
                  </a:lnTo>
                  <a:lnTo>
                    <a:pt x="53" y="644"/>
                  </a:lnTo>
                  <a:lnTo>
                    <a:pt x="0" y="623"/>
                  </a:lnTo>
                  <a:lnTo>
                    <a:pt x="24" y="595"/>
                  </a:lnTo>
                  <a:lnTo>
                    <a:pt x="48" y="567"/>
                  </a:lnTo>
                  <a:lnTo>
                    <a:pt x="74" y="541"/>
                  </a:lnTo>
                  <a:lnTo>
                    <a:pt x="99" y="514"/>
                  </a:lnTo>
                  <a:lnTo>
                    <a:pt x="126" y="488"/>
                  </a:lnTo>
                  <a:lnTo>
                    <a:pt x="153" y="463"/>
                  </a:lnTo>
                  <a:lnTo>
                    <a:pt x="179" y="438"/>
                  </a:lnTo>
                  <a:lnTo>
                    <a:pt x="207" y="415"/>
                  </a:lnTo>
                  <a:lnTo>
                    <a:pt x="236" y="391"/>
                  </a:lnTo>
                  <a:lnTo>
                    <a:pt x="264" y="368"/>
                  </a:lnTo>
                  <a:lnTo>
                    <a:pt x="294" y="346"/>
                  </a:lnTo>
                  <a:lnTo>
                    <a:pt x="323" y="325"/>
                  </a:lnTo>
                  <a:lnTo>
                    <a:pt x="354" y="302"/>
                  </a:lnTo>
                  <a:lnTo>
                    <a:pt x="384" y="282"/>
                  </a:lnTo>
                  <a:lnTo>
                    <a:pt x="415" y="262"/>
                  </a:lnTo>
                  <a:lnTo>
                    <a:pt x="447" y="242"/>
                  </a:lnTo>
                  <a:lnTo>
                    <a:pt x="478" y="223"/>
                  </a:lnTo>
                  <a:lnTo>
                    <a:pt x="512" y="205"/>
                  </a:lnTo>
                  <a:lnTo>
                    <a:pt x="544" y="187"/>
                  </a:lnTo>
                  <a:lnTo>
                    <a:pt x="578" y="170"/>
                  </a:lnTo>
                  <a:lnTo>
                    <a:pt x="612" y="153"/>
                  </a:lnTo>
                  <a:lnTo>
                    <a:pt x="646" y="136"/>
                  </a:lnTo>
                  <a:lnTo>
                    <a:pt x="681" y="121"/>
                  </a:lnTo>
                  <a:lnTo>
                    <a:pt x="716" y="105"/>
                  </a:lnTo>
                  <a:lnTo>
                    <a:pt x="752" y="91"/>
                  </a:lnTo>
                  <a:lnTo>
                    <a:pt x="787" y="76"/>
                  </a:lnTo>
                  <a:lnTo>
                    <a:pt x="824" y="63"/>
                  </a:lnTo>
                  <a:lnTo>
                    <a:pt x="862" y="49"/>
                  </a:lnTo>
                  <a:lnTo>
                    <a:pt x="899" y="36"/>
                  </a:lnTo>
                  <a:lnTo>
                    <a:pt x="936" y="24"/>
                  </a:lnTo>
                  <a:lnTo>
                    <a:pt x="974" y="11"/>
                  </a:lnTo>
                  <a:lnTo>
                    <a:pt x="1013" y="0"/>
                  </a:lnTo>
                  <a:lnTo>
                    <a:pt x="1015" y="44"/>
                  </a:lnTo>
                  <a:lnTo>
                    <a:pt x="1019" y="87"/>
                  </a:lnTo>
                  <a:lnTo>
                    <a:pt x="1021" y="131"/>
                  </a:lnTo>
                  <a:lnTo>
                    <a:pt x="1024" y="174"/>
                  </a:lnTo>
                  <a:lnTo>
                    <a:pt x="1026" y="218"/>
                  </a:lnTo>
                  <a:lnTo>
                    <a:pt x="1030" y="261"/>
                  </a:lnTo>
                  <a:lnTo>
                    <a:pt x="1032" y="304"/>
                  </a:lnTo>
                  <a:lnTo>
                    <a:pt x="1034" y="3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6" name="Freeform 113"/>
            <p:cNvSpPr>
              <a:spLocks/>
            </p:cNvSpPr>
            <p:nvPr/>
          </p:nvSpPr>
          <p:spPr bwMode="auto">
            <a:xfrm>
              <a:off x="311" y="2291"/>
              <a:ext cx="74" cy="106"/>
            </a:xfrm>
            <a:custGeom>
              <a:avLst/>
              <a:gdLst>
                <a:gd name="T0" fmla="*/ 239 w 663"/>
                <a:gd name="T1" fmla="*/ 0 h 954"/>
                <a:gd name="T2" fmla="*/ 663 w 663"/>
                <a:gd name="T3" fmla="*/ 149 h 954"/>
                <a:gd name="T4" fmla="*/ 623 w 663"/>
                <a:gd name="T5" fmla="*/ 194 h 954"/>
                <a:gd name="T6" fmla="*/ 584 w 663"/>
                <a:gd name="T7" fmla="*/ 240 h 954"/>
                <a:gd name="T8" fmla="*/ 547 w 663"/>
                <a:gd name="T9" fmla="*/ 288 h 954"/>
                <a:gd name="T10" fmla="*/ 511 w 663"/>
                <a:gd name="T11" fmla="*/ 336 h 954"/>
                <a:gd name="T12" fmla="*/ 475 w 663"/>
                <a:gd name="T13" fmla="*/ 385 h 954"/>
                <a:gd name="T14" fmla="*/ 440 w 663"/>
                <a:gd name="T15" fmla="*/ 435 h 954"/>
                <a:gd name="T16" fmla="*/ 405 w 663"/>
                <a:gd name="T17" fmla="*/ 484 h 954"/>
                <a:gd name="T18" fmla="*/ 371 w 663"/>
                <a:gd name="T19" fmla="*/ 535 h 954"/>
                <a:gd name="T20" fmla="*/ 336 w 663"/>
                <a:gd name="T21" fmla="*/ 586 h 954"/>
                <a:gd name="T22" fmla="*/ 303 w 663"/>
                <a:gd name="T23" fmla="*/ 637 h 954"/>
                <a:gd name="T24" fmla="*/ 269 w 663"/>
                <a:gd name="T25" fmla="*/ 688 h 954"/>
                <a:gd name="T26" fmla="*/ 235 w 663"/>
                <a:gd name="T27" fmla="*/ 740 h 954"/>
                <a:gd name="T28" fmla="*/ 202 w 663"/>
                <a:gd name="T29" fmla="*/ 792 h 954"/>
                <a:gd name="T30" fmla="*/ 167 w 663"/>
                <a:gd name="T31" fmla="*/ 842 h 954"/>
                <a:gd name="T32" fmla="*/ 133 w 663"/>
                <a:gd name="T33" fmla="*/ 893 h 954"/>
                <a:gd name="T34" fmla="*/ 97 w 663"/>
                <a:gd name="T35" fmla="*/ 944 h 954"/>
                <a:gd name="T36" fmla="*/ 94 w 663"/>
                <a:gd name="T37" fmla="*/ 948 h 954"/>
                <a:gd name="T38" fmla="*/ 89 w 663"/>
                <a:gd name="T39" fmla="*/ 951 h 954"/>
                <a:gd name="T40" fmla="*/ 84 w 663"/>
                <a:gd name="T41" fmla="*/ 953 h 954"/>
                <a:gd name="T42" fmla="*/ 79 w 663"/>
                <a:gd name="T43" fmla="*/ 954 h 954"/>
                <a:gd name="T44" fmla="*/ 67 w 663"/>
                <a:gd name="T45" fmla="*/ 953 h 954"/>
                <a:gd name="T46" fmla="*/ 55 w 663"/>
                <a:gd name="T47" fmla="*/ 950 h 954"/>
                <a:gd name="T48" fmla="*/ 41 w 663"/>
                <a:gd name="T49" fmla="*/ 945 h 954"/>
                <a:gd name="T50" fmla="*/ 27 w 663"/>
                <a:gd name="T51" fmla="*/ 941 h 954"/>
                <a:gd name="T52" fmla="*/ 14 w 663"/>
                <a:gd name="T53" fmla="*/ 936 h 954"/>
                <a:gd name="T54" fmla="*/ 2 w 663"/>
                <a:gd name="T55" fmla="*/ 934 h 954"/>
                <a:gd name="T56" fmla="*/ 0 w 663"/>
                <a:gd name="T57" fmla="*/ 875 h 954"/>
                <a:gd name="T58" fmla="*/ 2 w 663"/>
                <a:gd name="T59" fmla="*/ 816 h 954"/>
                <a:gd name="T60" fmla="*/ 4 w 663"/>
                <a:gd name="T61" fmla="*/ 757 h 954"/>
                <a:gd name="T62" fmla="*/ 9 w 663"/>
                <a:gd name="T63" fmla="*/ 698 h 954"/>
                <a:gd name="T64" fmla="*/ 15 w 663"/>
                <a:gd name="T65" fmla="*/ 639 h 954"/>
                <a:gd name="T66" fmla="*/ 24 w 663"/>
                <a:gd name="T67" fmla="*/ 580 h 954"/>
                <a:gd name="T68" fmla="*/ 35 w 663"/>
                <a:gd name="T69" fmla="*/ 522 h 954"/>
                <a:gd name="T70" fmla="*/ 47 w 663"/>
                <a:gd name="T71" fmla="*/ 463 h 954"/>
                <a:gd name="T72" fmla="*/ 55 w 663"/>
                <a:gd name="T73" fmla="*/ 434 h 954"/>
                <a:gd name="T74" fmla="*/ 63 w 663"/>
                <a:gd name="T75" fmla="*/ 405 h 954"/>
                <a:gd name="T76" fmla="*/ 72 w 663"/>
                <a:gd name="T77" fmla="*/ 376 h 954"/>
                <a:gd name="T78" fmla="*/ 81 w 663"/>
                <a:gd name="T79" fmla="*/ 347 h 954"/>
                <a:gd name="T80" fmla="*/ 89 w 663"/>
                <a:gd name="T81" fmla="*/ 318 h 954"/>
                <a:gd name="T82" fmla="*/ 101 w 663"/>
                <a:gd name="T83" fmla="*/ 289 h 954"/>
                <a:gd name="T84" fmla="*/ 112 w 663"/>
                <a:gd name="T85" fmla="*/ 260 h 954"/>
                <a:gd name="T86" fmla="*/ 123 w 663"/>
                <a:gd name="T87" fmla="*/ 231 h 954"/>
                <a:gd name="T88" fmla="*/ 135 w 663"/>
                <a:gd name="T89" fmla="*/ 202 h 954"/>
                <a:gd name="T90" fmla="*/ 148 w 663"/>
                <a:gd name="T91" fmla="*/ 173 h 954"/>
                <a:gd name="T92" fmla="*/ 162 w 663"/>
                <a:gd name="T93" fmla="*/ 144 h 954"/>
                <a:gd name="T94" fmla="*/ 176 w 663"/>
                <a:gd name="T95" fmla="*/ 115 h 954"/>
                <a:gd name="T96" fmla="*/ 191 w 663"/>
                <a:gd name="T97" fmla="*/ 86 h 954"/>
                <a:gd name="T98" fmla="*/ 206 w 663"/>
                <a:gd name="T99" fmla="*/ 58 h 954"/>
                <a:gd name="T100" fmla="*/ 223 w 663"/>
                <a:gd name="T101" fmla="*/ 29 h 954"/>
                <a:gd name="T102" fmla="*/ 239 w 663"/>
                <a:gd name="T10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3" h="954">
                  <a:moveTo>
                    <a:pt x="239" y="0"/>
                  </a:moveTo>
                  <a:lnTo>
                    <a:pt x="663" y="149"/>
                  </a:lnTo>
                  <a:lnTo>
                    <a:pt x="623" y="194"/>
                  </a:lnTo>
                  <a:lnTo>
                    <a:pt x="584" y="240"/>
                  </a:lnTo>
                  <a:lnTo>
                    <a:pt x="547" y="288"/>
                  </a:lnTo>
                  <a:lnTo>
                    <a:pt x="511" y="336"/>
                  </a:lnTo>
                  <a:lnTo>
                    <a:pt x="475" y="385"/>
                  </a:lnTo>
                  <a:lnTo>
                    <a:pt x="440" y="435"/>
                  </a:lnTo>
                  <a:lnTo>
                    <a:pt x="405" y="484"/>
                  </a:lnTo>
                  <a:lnTo>
                    <a:pt x="371" y="535"/>
                  </a:lnTo>
                  <a:lnTo>
                    <a:pt x="336" y="586"/>
                  </a:lnTo>
                  <a:lnTo>
                    <a:pt x="303" y="637"/>
                  </a:lnTo>
                  <a:lnTo>
                    <a:pt x="269" y="688"/>
                  </a:lnTo>
                  <a:lnTo>
                    <a:pt x="235" y="740"/>
                  </a:lnTo>
                  <a:lnTo>
                    <a:pt x="202" y="792"/>
                  </a:lnTo>
                  <a:lnTo>
                    <a:pt x="167" y="842"/>
                  </a:lnTo>
                  <a:lnTo>
                    <a:pt x="133" y="893"/>
                  </a:lnTo>
                  <a:lnTo>
                    <a:pt x="97" y="944"/>
                  </a:lnTo>
                  <a:lnTo>
                    <a:pt x="94" y="948"/>
                  </a:lnTo>
                  <a:lnTo>
                    <a:pt x="89" y="951"/>
                  </a:lnTo>
                  <a:lnTo>
                    <a:pt x="84" y="953"/>
                  </a:lnTo>
                  <a:lnTo>
                    <a:pt x="79" y="954"/>
                  </a:lnTo>
                  <a:lnTo>
                    <a:pt x="67" y="953"/>
                  </a:lnTo>
                  <a:lnTo>
                    <a:pt x="55" y="950"/>
                  </a:lnTo>
                  <a:lnTo>
                    <a:pt x="41" y="945"/>
                  </a:lnTo>
                  <a:lnTo>
                    <a:pt x="27" y="941"/>
                  </a:lnTo>
                  <a:lnTo>
                    <a:pt x="14" y="936"/>
                  </a:lnTo>
                  <a:lnTo>
                    <a:pt x="2" y="934"/>
                  </a:lnTo>
                  <a:lnTo>
                    <a:pt x="0" y="875"/>
                  </a:lnTo>
                  <a:lnTo>
                    <a:pt x="2" y="816"/>
                  </a:lnTo>
                  <a:lnTo>
                    <a:pt x="4" y="757"/>
                  </a:lnTo>
                  <a:lnTo>
                    <a:pt x="9" y="698"/>
                  </a:lnTo>
                  <a:lnTo>
                    <a:pt x="15" y="639"/>
                  </a:lnTo>
                  <a:lnTo>
                    <a:pt x="24" y="580"/>
                  </a:lnTo>
                  <a:lnTo>
                    <a:pt x="35" y="522"/>
                  </a:lnTo>
                  <a:lnTo>
                    <a:pt x="47" y="463"/>
                  </a:lnTo>
                  <a:lnTo>
                    <a:pt x="55" y="434"/>
                  </a:lnTo>
                  <a:lnTo>
                    <a:pt x="63" y="405"/>
                  </a:lnTo>
                  <a:lnTo>
                    <a:pt x="72" y="376"/>
                  </a:lnTo>
                  <a:lnTo>
                    <a:pt x="81" y="347"/>
                  </a:lnTo>
                  <a:lnTo>
                    <a:pt x="89" y="318"/>
                  </a:lnTo>
                  <a:lnTo>
                    <a:pt x="101" y="289"/>
                  </a:lnTo>
                  <a:lnTo>
                    <a:pt x="112" y="260"/>
                  </a:lnTo>
                  <a:lnTo>
                    <a:pt x="123" y="231"/>
                  </a:lnTo>
                  <a:lnTo>
                    <a:pt x="135" y="202"/>
                  </a:lnTo>
                  <a:lnTo>
                    <a:pt x="148" y="173"/>
                  </a:lnTo>
                  <a:lnTo>
                    <a:pt x="162" y="144"/>
                  </a:lnTo>
                  <a:lnTo>
                    <a:pt x="176" y="115"/>
                  </a:lnTo>
                  <a:lnTo>
                    <a:pt x="191" y="86"/>
                  </a:lnTo>
                  <a:lnTo>
                    <a:pt x="206" y="58"/>
                  </a:lnTo>
                  <a:lnTo>
                    <a:pt x="223" y="29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7" name="Freeform 114"/>
            <p:cNvSpPr>
              <a:spLocks/>
            </p:cNvSpPr>
            <p:nvPr/>
          </p:nvSpPr>
          <p:spPr bwMode="auto">
            <a:xfrm>
              <a:off x="302" y="2760"/>
              <a:ext cx="32" cy="57"/>
            </a:xfrm>
            <a:custGeom>
              <a:avLst/>
              <a:gdLst>
                <a:gd name="T0" fmla="*/ 290 w 290"/>
                <a:gd name="T1" fmla="*/ 0 h 516"/>
                <a:gd name="T2" fmla="*/ 218 w 290"/>
                <a:gd name="T3" fmla="*/ 516 h 516"/>
                <a:gd name="T4" fmla="*/ 0 w 290"/>
                <a:gd name="T5" fmla="*/ 125 h 516"/>
                <a:gd name="T6" fmla="*/ 290 w 290"/>
                <a:gd name="T7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516">
                  <a:moveTo>
                    <a:pt x="290" y="0"/>
                  </a:moveTo>
                  <a:lnTo>
                    <a:pt x="218" y="516"/>
                  </a:lnTo>
                  <a:lnTo>
                    <a:pt x="0" y="125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8" name="Freeform 115"/>
            <p:cNvSpPr>
              <a:spLocks/>
            </p:cNvSpPr>
            <p:nvPr/>
          </p:nvSpPr>
          <p:spPr bwMode="auto">
            <a:xfrm>
              <a:off x="192" y="2750"/>
              <a:ext cx="46" cy="60"/>
            </a:xfrm>
            <a:custGeom>
              <a:avLst/>
              <a:gdLst>
                <a:gd name="T0" fmla="*/ 420 w 420"/>
                <a:gd name="T1" fmla="*/ 388 h 544"/>
                <a:gd name="T2" fmla="*/ 390 w 420"/>
                <a:gd name="T3" fmla="*/ 371 h 544"/>
                <a:gd name="T4" fmla="*/ 361 w 420"/>
                <a:gd name="T5" fmla="*/ 353 h 544"/>
                <a:gd name="T6" fmla="*/ 333 w 420"/>
                <a:gd name="T7" fmla="*/ 334 h 544"/>
                <a:gd name="T8" fmla="*/ 307 w 420"/>
                <a:gd name="T9" fmla="*/ 315 h 544"/>
                <a:gd name="T10" fmla="*/ 282 w 420"/>
                <a:gd name="T11" fmla="*/ 294 h 544"/>
                <a:gd name="T12" fmla="*/ 257 w 420"/>
                <a:gd name="T13" fmla="*/ 273 h 544"/>
                <a:gd name="T14" fmla="*/ 235 w 420"/>
                <a:gd name="T15" fmla="*/ 250 h 544"/>
                <a:gd name="T16" fmla="*/ 213 w 420"/>
                <a:gd name="T17" fmla="*/ 226 h 544"/>
                <a:gd name="T18" fmla="*/ 193 w 420"/>
                <a:gd name="T19" fmla="*/ 202 h 544"/>
                <a:gd name="T20" fmla="*/ 175 w 420"/>
                <a:gd name="T21" fmla="*/ 176 h 544"/>
                <a:gd name="T22" fmla="*/ 157 w 420"/>
                <a:gd name="T23" fmla="*/ 149 h 544"/>
                <a:gd name="T24" fmla="*/ 142 w 420"/>
                <a:gd name="T25" fmla="*/ 122 h 544"/>
                <a:gd name="T26" fmla="*/ 128 w 420"/>
                <a:gd name="T27" fmla="*/ 93 h 544"/>
                <a:gd name="T28" fmla="*/ 116 w 420"/>
                <a:gd name="T29" fmla="*/ 63 h 544"/>
                <a:gd name="T30" fmla="*/ 106 w 420"/>
                <a:gd name="T31" fmla="*/ 32 h 544"/>
                <a:gd name="T32" fmla="*/ 97 w 420"/>
                <a:gd name="T33" fmla="*/ 0 h 544"/>
                <a:gd name="T34" fmla="*/ 0 w 420"/>
                <a:gd name="T35" fmla="*/ 544 h 544"/>
                <a:gd name="T36" fmla="*/ 42 w 420"/>
                <a:gd name="T37" fmla="*/ 527 h 544"/>
                <a:gd name="T38" fmla="*/ 93 w 420"/>
                <a:gd name="T39" fmla="*/ 508 h 544"/>
                <a:gd name="T40" fmla="*/ 149 w 420"/>
                <a:gd name="T41" fmla="*/ 487 h 544"/>
                <a:gd name="T42" fmla="*/ 209 w 420"/>
                <a:gd name="T43" fmla="*/ 466 h 544"/>
                <a:gd name="T44" fmla="*/ 269 w 420"/>
                <a:gd name="T45" fmla="*/ 444 h 544"/>
                <a:gd name="T46" fmla="*/ 327 w 420"/>
                <a:gd name="T47" fmla="*/ 422 h 544"/>
                <a:gd name="T48" fmla="*/ 377 w 420"/>
                <a:gd name="T49" fmla="*/ 403 h 544"/>
                <a:gd name="T50" fmla="*/ 420 w 420"/>
                <a:gd name="T51" fmla="*/ 38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0" h="544">
                  <a:moveTo>
                    <a:pt x="420" y="388"/>
                  </a:moveTo>
                  <a:lnTo>
                    <a:pt x="390" y="371"/>
                  </a:lnTo>
                  <a:lnTo>
                    <a:pt x="361" y="353"/>
                  </a:lnTo>
                  <a:lnTo>
                    <a:pt x="333" y="334"/>
                  </a:lnTo>
                  <a:lnTo>
                    <a:pt x="307" y="315"/>
                  </a:lnTo>
                  <a:lnTo>
                    <a:pt x="282" y="294"/>
                  </a:lnTo>
                  <a:lnTo>
                    <a:pt x="257" y="273"/>
                  </a:lnTo>
                  <a:lnTo>
                    <a:pt x="235" y="250"/>
                  </a:lnTo>
                  <a:lnTo>
                    <a:pt x="213" y="226"/>
                  </a:lnTo>
                  <a:lnTo>
                    <a:pt x="193" y="202"/>
                  </a:lnTo>
                  <a:lnTo>
                    <a:pt x="175" y="176"/>
                  </a:lnTo>
                  <a:lnTo>
                    <a:pt x="157" y="149"/>
                  </a:lnTo>
                  <a:lnTo>
                    <a:pt x="142" y="122"/>
                  </a:lnTo>
                  <a:lnTo>
                    <a:pt x="128" y="93"/>
                  </a:lnTo>
                  <a:lnTo>
                    <a:pt x="116" y="63"/>
                  </a:lnTo>
                  <a:lnTo>
                    <a:pt x="106" y="32"/>
                  </a:lnTo>
                  <a:lnTo>
                    <a:pt x="97" y="0"/>
                  </a:lnTo>
                  <a:lnTo>
                    <a:pt x="0" y="544"/>
                  </a:lnTo>
                  <a:lnTo>
                    <a:pt x="42" y="527"/>
                  </a:lnTo>
                  <a:lnTo>
                    <a:pt x="93" y="508"/>
                  </a:lnTo>
                  <a:lnTo>
                    <a:pt x="149" y="487"/>
                  </a:lnTo>
                  <a:lnTo>
                    <a:pt x="209" y="466"/>
                  </a:lnTo>
                  <a:lnTo>
                    <a:pt x="269" y="444"/>
                  </a:lnTo>
                  <a:lnTo>
                    <a:pt x="327" y="422"/>
                  </a:lnTo>
                  <a:lnTo>
                    <a:pt x="377" y="403"/>
                  </a:lnTo>
                  <a:lnTo>
                    <a:pt x="420" y="38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19" name="Freeform 116"/>
            <p:cNvSpPr>
              <a:spLocks/>
            </p:cNvSpPr>
            <p:nvPr/>
          </p:nvSpPr>
          <p:spPr bwMode="auto">
            <a:xfrm>
              <a:off x="281" y="2812"/>
              <a:ext cx="102" cy="177"/>
            </a:xfrm>
            <a:custGeom>
              <a:avLst/>
              <a:gdLst>
                <a:gd name="T0" fmla="*/ 442 w 919"/>
                <a:gd name="T1" fmla="*/ 1593 h 1593"/>
                <a:gd name="T2" fmla="*/ 455 w 919"/>
                <a:gd name="T3" fmla="*/ 1576 h 1593"/>
                <a:gd name="T4" fmla="*/ 466 w 919"/>
                <a:gd name="T5" fmla="*/ 1561 h 1593"/>
                <a:gd name="T6" fmla="*/ 478 w 919"/>
                <a:gd name="T7" fmla="*/ 1546 h 1593"/>
                <a:gd name="T8" fmla="*/ 490 w 919"/>
                <a:gd name="T9" fmla="*/ 1532 h 1593"/>
                <a:gd name="T10" fmla="*/ 504 w 919"/>
                <a:gd name="T11" fmla="*/ 1518 h 1593"/>
                <a:gd name="T12" fmla="*/ 516 w 919"/>
                <a:gd name="T13" fmla="*/ 1507 h 1593"/>
                <a:gd name="T14" fmla="*/ 529 w 919"/>
                <a:gd name="T15" fmla="*/ 1496 h 1593"/>
                <a:gd name="T16" fmla="*/ 542 w 919"/>
                <a:gd name="T17" fmla="*/ 1485 h 1593"/>
                <a:gd name="T18" fmla="*/ 556 w 919"/>
                <a:gd name="T19" fmla="*/ 1476 h 1593"/>
                <a:gd name="T20" fmla="*/ 569 w 919"/>
                <a:gd name="T21" fmla="*/ 1467 h 1593"/>
                <a:gd name="T22" fmla="*/ 583 w 919"/>
                <a:gd name="T23" fmla="*/ 1460 h 1593"/>
                <a:gd name="T24" fmla="*/ 597 w 919"/>
                <a:gd name="T25" fmla="*/ 1454 h 1593"/>
                <a:gd name="T26" fmla="*/ 611 w 919"/>
                <a:gd name="T27" fmla="*/ 1448 h 1593"/>
                <a:gd name="T28" fmla="*/ 626 w 919"/>
                <a:gd name="T29" fmla="*/ 1443 h 1593"/>
                <a:gd name="T30" fmla="*/ 640 w 919"/>
                <a:gd name="T31" fmla="*/ 1439 h 1593"/>
                <a:gd name="T32" fmla="*/ 655 w 919"/>
                <a:gd name="T33" fmla="*/ 1436 h 1593"/>
                <a:gd name="T34" fmla="*/ 670 w 919"/>
                <a:gd name="T35" fmla="*/ 1434 h 1593"/>
                <a:gd name="T36" fmla="*/ 685 w 919"/>
                <a:gd name="T37" fmla="*/ 1433 h 1593"/>
                <a:gd name="T38" fmla="*/ 700 w 919"/>
                <a:gd name="T39" fmla="*/ 1433 h 1593"/>
                <a:gd name="T40" fmla="*/ 716 w 919"/>
                <a:gd name="T41" fmla="*/ 1433 h 1593"/>
                <a:gd name="T42" fmla="*/ 731 w 919"/>
                <a:gd name="T43" fmla="*/ 1435 h 1593"/>
                <a:gd name="T44" fmla="*/ 748 w 919"/>
                <a:gd name="T45" fmla="*/ 1437 h 1593"/>
                <a:gd name="T46" fmla="*/ 764 w 919"/>
                <a:gd name="T47" fmla="*/ 1440 h 1593"/>
                <a:gd name="T48" fmla="*/ 780 w 919"/>
                <a:gd name="T49" fmla="*/ 1445 h 1593"/>
                <a:gd name="T50" fmla="*/ 797 w 919"/>
                <a:gd name="T51" fmla="*/ 1449 h 1593"/>
                <a:gd name="T52" fmla="*/ 814 w 919"/>
                <a:gd name="T53" fmla="*/ 1456 h 1593"/>
                <a:gd name="T54" fmla="*/ 830 w 919"/>
                <a:gd name="T55" fmla="*/ 1463 h 1593"/>
                <a:gd name="T56" fmla="*/ 848 w 919"/>
                <a:gd name="T57" fmla="*/ 1471 h 1593"/>
                <a:gd name="T58" fmla="*/ 866 w 919"/>
                <a:gd name="T59" fmla="*/ 1479 h 1593"/>
                <a:gd name="T60" fmla="*/ 883 w 919"/>
                <a:gd name="T61" fmla="*/ 1489 h 1593"/>
                <a:gd name="T62" fmla="*/ 900 w 919"/>
                <a:gd name="T63" fmla="*/ 1499 h 1593"/>
                <a:gd name="T64" fmla="*/ 919 w 919"/>
                <a:gd name="T65" fmla="*/ 1511 h 1593"/>
                <a:gd name="T66" fmla="*/ 155 w 919"/>
                <a:gd name="T67" fmla="*/ 0 h 1593"/>
                <a:gd name="T68" fmla="*/ 0 w 919"/>
                <a:gd name="T69" fmla="*/ 51 h 1593"/>
                <a:gd name="T70" fmla="*/ 442 w 919"/>
                <a:gd name="T71" fmla="*/ 1593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9" h="1593">
                  <a:moveTo>
                    <a:pt x="442" y="1593"/>
                  </a:moveTo>
                  <a:lnTo>
                    <a:pt x="455" y="1576"/>
                  </a:lnTo>
                  <a:lnTo>
                    <a:pt x="466" y="1561"/>
                  </a:lnTo>
                  <a:lnTo>
                    <a:pt x="478" y="1546"/>
                  </a:lnTo>
                  <a:lnTo>
                    <a:pt x="490" y="1532"/>
                  </a:lnTo>
                  <a:lnTo>
                    <a:pt x="504" y="1518"/>
                  </a:lnTo>
                  <a:lnTo>
                    <a:pt x="516" y="1507"/>
                  </a:lnTo>
                  <a:lnTo>
                    <a:pt x="529" y="1496"/>
                  </a:lnTo>
                  <a:lnTo>
                    <a:pt x="542" y="1485"/>
                  </a:lnTo>
                  <a:lnTo>
                    <a:pt x="556" y="1476"/>
                  </a:lnTo>
                  <a:lnTo>
                    <a:pt x="569" y="1467"/>
                  </a:lnTo>
                  <a:lnTo>
                    <a:pt x="583" y="1460"/>
                  </a:lnTo>
                  <a:lnTo>
                    <a:pt x="597" y="1454"/>
                  </a:lnTo>
                  <a:lnTo>
                    <a:pt x="611" y="1448"/>
                  </a:lnTo>
                  <a:lnTo>
                    <a:pt x="626" y="1443"/>
                  </a:lnTo>
                  <a:lnTo>
                    <a:pt x="640" y="1439"/>
                  </a:lnTo>
                  <a:lnTo>
                    <a:pt x="655" y="1436"/>
                  </a:lnTo>
                  <a:lnTo>
                    <a:pt x="670" y="1434"/>
                  </a:lnTo>
                  <a:lnTo>
                    <a:pt x="685" y="1433"/>
                  </a:lnTo>
                  <a:lnTo>
                    <a:pt x="700" y="1433"/>
                  </a:lnTo>
                  <a:lnTo>
                    <a:pt x="716" y="1433"/>
                  </a:lnTo>
                  <a:lnTo>
                    <a:pt x="731" y="1435"/>
                  </a:lnTo>
                  <a:lnTo>
                    <a:pt x="748" y="1437"/>
                  </a:lnTo>
                  <a:lnTo>
                    <a:pt x="764" y="1440"/>
                  </a:lnTo>
                  <a:lnTo>
                    <a:pt x="780" y="1445"/>
                  </a:lnTo>
                  <a:lnTo>
                    <a:pt x="797" y="1449"/>
                  </a:lnTo>
                  <a:lnTo>
                    <a:pt x="814" y="1456"/>
                  </a:lnTo>
                  <a:lnTo>
                    <a:pt x="830" y="1463"/>
                  </a:lnTo>
                  <a:lnTo>
                    <a:pt x="848" y="1471"/>
                  </a:lnTo>
                  <a:lnTo>
                    <a:pt x="866" y="1479"/>
                  </a:lnTo>
                  <a:lnTo>
                    <a:pt x="883" y="1489"/>
                  </a:lnTo>
                  <a:lnTo>
                    <a:pt x="900" y="1499"/>
                  </a:lnTo>
                  <a:lnTo>
                    <a:pt x="919" y="1511"/>
                  </a:lnTo>
                  <a:lnTo>
                    <a:pt x="155" y="0"/>
                  </a:lnTo>
                  <a:lnTo>
                    <a:pt x="0" y="51"/>
                  </a:lnTo>
                  <a:lnTo>
                    <a:pt x="442" y="159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0" name="Freeform 117"/>
            <p:cNvSpPr>
              <a:spLocks noEditPoints="1"/>
            </p:cNvSpPr>
            <p:nvPr/>
          </p:nvSpPr>
          <p:spPr bwMode="auto">
            <a:xfrm>
              <a:off x="215" y="2709"/>
              <a:ext cx="95" cy="78"/>
            </a:xfrm>
            <a:custGeom>
              <a:avLst/>
              <a:gdLst>
                <a:gd name="T0" fmla="*/ 192 w 853"/>
                <a:gd name="T1" fmla="*/ 185 h 706"/>
                <a:gd name="T2" fmla="*/ 270 w 853"/>
                <a:gd name="T3" fmla="*/ 166 h 706"/>
                <a:gd name="T4" fmla="*/ 368 w 853"/>
                <a:gd name="T5" fmla="*/ 339 h 706"/>
                <a:gd name="T6" fmla="*/ 315 w 853"/>
                <a:gd name="T7" fmla="*/ 309 h 706"/>
                <a:gd name="T8" fmla="*/ 248 w 853"/>
                <a:gd name="T9" fmla="*/ 330 h 706"/>
                <a:gd name="T10" fmla="*/ 195 w 853"/>
                <a:gd name="T11" fmla="*/ 352 h 706"/>
                <a:gd name="T12" fmla="*/ 217 w 853"/>
                <a:gd name="T13" fmla="*/ 292 h 706"/>
                <a:gd name="T14" fmla="*/ 318 w 853"/>
                <a:gd name="T15" fmla="*/ 224 h 706"/>
                <a:gd name="T16" fmla="*/ 348 w 853"/>
                <a:gd name="T17" fmla="*/ 258 h 706"/>
                <a:gd name="T18" fmla="*/ 412 w 853"/>
                <a:gd name="T19" fmla="*/ 287 h 706"/>
                <a:gd name="T20" fmla="*/ 445 w 853"/>
                <a:gd name="T21" fmla="*/ 207 h 706"/>
                <a:gd name="T22" fmla="*/ 428 w 853"/>
                <a:gd name="T23" fmla="*/ 185 h 706"/>
                <a:gd name="T24" fmla="*/ 553 w 853"/>
                <a:gd name="T25" fmla="*/ 151 h 706"/>
                <a:gd name="T26" fmla="*/ 616 w 853"/>
                <a:gd name="T27" fmla="*/ 177 h 706"/>
                <a:gd name="T28" fmla="*/ 556 w 853"/>
                <a:gd name="T29" fmla="*/ 205 h 706"/>
                <a:gd name="T30" fmla="*/ 495 w 853"/>
                <a:gd name="T31" fmla="*/ 239 h 706"/>
                <a:gd name="T32" fmla="*/ 482 w 853"/>
                <a:gd name="T33" fmla="*/ 293 h 706"/>
                <a:gd name="T34" fmla="*/ 618 w 853"/>
                <a:gd name="T35" fmla="*/ 443 h 706"/>
                <a:gd name="T36" fmla="*/ 619 w 853"/>
                <a:gd name="T37" fmla="*/ 536 h 706"/>
                <a:gd name="T38" fmla="*/ 568 w 853"/>
                <a:gd name="T39" fmla="*/ 604 h 706"/>
                <a:gd name="T40" fmla="*/ 496 w 853"/>
                <a:gd name="T41" fmla="*/ 619 h 706"/>
                <a:gd name="T42" fmla="*/ 419 w 853"/>
                <a:gd name="T43" fmla="*/ 602 h 706"/>
                <a:gd name="T44" fmla="*/ 368 w 853"/>
                <a:gd name="T45" fmla="*/ 524 h 706"/>
                <a:gd name="T46" fmla="*/ 186 w 853"/>
                <a:gd name="T47" fmla="*/ 426 h 706"/>
                <a:gd name="T48" fmla="*/ 216 w 853"/>
                <a:gd name="T49" fmla="*/ 517 h 706"/>
                <a:gd name="T50" fmla="*/ 316 w 853"/>
                <a:gd name="T51" fmla="*/ 539 h 706"/>
                <a:gd name="T52" fmla="*/ 357 w 853"/>
                <a:gd name="T53" fmla="*/ 536 h 706"/>
                <a:gd name="T54" fmla="*/ 419 w 853"/>
                <a:gd name="T55" fmla="*/ 615 h 706"/>
                <a:gd name="T56" fmla="*/ 467 w 853"/>
                <a:gd name="T57" fmla="*/ 653 h 706"/>
                <a:gd name="T58" fmla="*/ 405 w 853"/>
                <a:gd name="T59" fmla="*/ 655 h 706"/>
                <a:gd name="T60" fmla="*/ 342 w 853"/>
                <a:gd name="T61" fmla="*/ 672 h 706"/>
                <a:gd name="T62" fmla="*/ 315 w 853"/>
                <a:gd name="T63" fmla="*/ 592 h 706"/>
                <a:gd name="T64" fmla="*/ 176 w 853"/>
                <a:gd name="T65" fmla="*/ 653 h 706"/>
                <a:gd name="T66" fmla="*/ 90 w 853"/>
                <a:gd name="T67" fmla="*/ 593 h 706"/>
                <a:gd name="T68" fmla="*/ 47 w 853"/>
                <a:gd name="T69" fmla="*/ 542 h 706"/>
                <a:gd name="T70" fmla="*/ 17 w 853"/>
                <a:gd name="T71" fmla="*/ 454 h 706"/>
                <a:gd name="T72" fmla="*/ 0 w 853"/>
                <a:gd name="T73" fmla="*/ 333 h 706"/>
                <a:gd name="T74" fmla="*/ 752 w 853"/>
                <a:gd name="T75" fmla="*/ 48 h 706"/>
                <a:gd name="T76" fmla="*/ 818 w 853"/>
                <a:gd name="T77" fmla="*/ 137 h 706"/>
                <a:gd name="T78" fmla="*/ 852 w 853"/>
                <a:gd name="T79" fmla="*/ 226 h 706"/>
                <a:gd name="T80" fmla="*/ 848 w 853"/>
                <a:gd name="T81" fmla="*/ 324 h 706"/>
                <a:gd name="T82" fmla="*/ 817 w 853"/>
                <a:gd name="T83" fmla="*/ 419 h 706"/>
                <a:gd name="T84" fmla="*/ 768 w 853"/>
                <a:gd name="T85" fmla="*/ 499 h 706"/>
                <a:gd name="T86" fmla="*/ 700 w 853"/>
                <a:gd name="T87" fmla="*/ 527 h 706"/>
                <a:gd name="T88" fmla="*/ 657 w 853"/>
                <a:gd name="T89" fmla="*/ 582 h 706"/>
                <a:gd name="T90" fmla="*/ 622 w 853"/>
                <a:gd name="T91" fmla="*/ 566 h 706"/>
                <a:gd name="T92" fmla="*/ 637 w 853"/>
                <a:gd name="T93" fmla="*/ 473 h 706"/>
                <a:gd name="T94" fmla="*/ 623 w 853"/>
                <a:gd name="T95" fmla="*/ 399 h 706"/>
                <a:gd name="T96" fmla="*/ 706 w 853"/>
                <a:gd name="T97" fmla="*/ 343 h 706"/>
                <a:gd name="T98" fmla="*/ 684 w 853"/>
                <a:gd name="T99" fmla="*/ 250 h 706"/>
                <a:gd name="T100" fmla="*/ 432 w 853"/>
                <a:gd name="T101" fmla="*/ 119 h 706"/>
                <a:gd name="T102" fmla="*/ 442 w 853"/>
                <a:gd name="T103" fmla="*/ 67 h 706"/>
                <a:gd name="T104" fmla="*/ 502 w 853"/>
                <a:gd name="T105" fmla="*/ 74 h 706"/>
                <a:gd name="T106" fmla="*/ 289 w 853"/>
                <a:gd name="T107" fmla="*/ 115 h 706"/>
                <a:gd name="T108" fmla="*/ 259 w 853"/>
                <a:gd name="T109" fmla="*/ 36 h 706"/>
                <a:gd name="T110" fmla="*/ 308 w 853"/>
                <a:gd name="T111" fmla="*/ 2 h 706"/>
                <a:gd name="T112" fmla="*/ 365 w 853"/>
                <a:gd name="T113" fmla="*/ 1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3" h="706">
                  <a:moveTo>
                    <a:pt x="226" y="243"/>
                  </a:moveTo>
                  <a:lnTo>
                    <a:pt x="214" y="232"/>
                  </a:lnTo>
                  <a:lnTo>
                    <a:pt x="205" y="221"/>
                  </a:lnTo>
                  <a:lnTo>
                    <a:pt x="198" y="212"/>
                  </a:lnTo>
                  <a:lnTo>
                    <a:pt x="194" y="204"/>
                  </a:lnTo>
                  <a:lnTo>
                    <a:pt x="192" y="197"/>
                  </a:lnTo>
                  <a:lnTo>
                    <a:pt x="190" y="191"/>
                  </a:lnTo>
                  <a:lnTo>
                    <a:pt x="192" y="185"/>
                  </a:lnTo>
                  <a:lnTo>
                    <a:pt x="194" y="180"/>
                  </a:lnTo>
                  <a:lnTo>
                    <a:pt x="209" y="164"/>
                  </a:lnTo>
                  <a:lnTo>
                    <a:pt x="222" y="147"/>
                  </a:lnTo>
                  <a:lnTo>
                    <a:pt x="237" y="151"/>
                  </a:lnTo>
                  <a:lnTo>
                    <a:pt x="257" y="154"/>
                  </a:lnTo>
                  <a:lnTo>
                    <a:pt x="263" y="157"/>
                  </a:lnTo>
                  <a:lnTo>
                    <a:pt x="267" y="161"/>
                  </a:lnTo>
                  <a:lnTo>
                    <a:pt x="270" y="166"/>
                  </a:lnTo>
                  <a:lnTo>
                    <a:pt x="274" y="173"/>
                  </a:lnTo>
                  <a:lnTo>
                    <a:pt x="276" y="182"/>
                  </a:lnTo>
                  <a:lnTo>
                    <a:pt x="277" y="193"/>
                  </a:lnTo>
                  <a:lnTo>
                    <a:pt x="277" y="207"/>
                  </a:lnTo>
                  <a:lnTo>
                    <a:pt x="276" y="223"/>
                  </a:lnTo>
                  <a:lnTo>
                    <a:pt x="226" y="243"/>
                  </a:lnTo>
                  <a:close/>
                  <a:moveTo>
                    <a:pt x="373" y="399"/>
                  </a:moveTo>
                  <a:lnTo>
                    <a:pt x="368" y="339"/>
                  </a:lnTo>
                  <a:lnTo>
                    <a:pt x="362" y="332"/>
                  </a:lnTo>
                  <a:lnTo>
                    <a:pt x="356" y="327"/>
                  </a:lnTo>
                  <a:lnTo>
                    <a:pt x="349" y="322"/>
                  </a:lnTo>
                  <a:lnTo>
                    <a:pt x="343" y="318"/>
                  </a:lnTo>
                  <a:lnTo>
                    <a:pt x="336" y="314"/>
                  </a:lnTo>
                  <a:lnTo>
                    <a:pt x="329" y="312"/>
                  </a:lnTo>
                  <a:lnTo>
                    <a:pt x="323" y="310"/>
                  </a:lnTo>
                  <a:lnTo>
                    <a:pt x="315" y="309"/>
                  </a:lnTo>
                  <a:lnTo>
                    <a:pt x="302" y="308"/>
                  </a:lnTo>
                  <a:lnTo>
                    <a:pt x="287" y="308"/>
                  </a:lnTo>
                  <a:lnTo>
                    <a:pt x="273" y="311"/>
                  </a:lnTo>
                  <a:lnTo>
                    <a:pt x="259" y="314"/>
                  </a:lnTo>
                  <a:lnTo>
                    <a:pt x="257" y="320"/>
                  </a:lnTo>
                  <a:lnTo>
                    <a:pt x="255" y="324"/>
                  </a:lnTo>
                  <a:lnTo>
                    <a:pt x="252" y="328"/>
                  </a:lnTo>
                  <a:lnTo>
                    <a:pt x="248" y="330"/>
                  </a:lnTo>
                  <a:lnTo>
                    <a:pt x="240" y="332"/>
                  </a:lnTo>
                  <a:lnTo>
                    <a:pt x="232" y="333"/>
                  </a:lnTo>
                  <a:lnTo>
                    <a:pt x="223" y="334"/>
                  </a:lnTo>
                  <a:lnTo>
                    <a:pt x="213" y="338"/>
                  </a:lnTo>
                  <a:lnTo>
                    <a:pt x="208" y="340"/>
                  </a:lnTo>
                  <a:lnTo>
                    <a:pt x="203" y="342"/>
                  </a:lnTo>
                  <a:lnTo>
                    <a:pt x="198" y="347"/>
                  </a:lnTo>
                  <a:lnTo>
                    <a:pt x="195" y="352"/>
                  </a:lnTo>
                  <a:lnTo>
                    <a:pt x="190" y="342"/>
                  </a:lnTo>
                  <a:lnTo>
                    <a:pt x="189" y="333"/>
                  </a:lnTo>
                  <a:lnTo>
                    <a:pt x="190" y="326"/>
                  </a:lnTo>
                  <a:lnTo>
                    <a:pt x="193" y="318"/>
                  </a:lnTo>
                  <a:lnTo>
                    <a:pt x="197" y="310"/>
                  </a:lnTo>
                  <a:lnTo>
                    <a:pt x="203" y="304"/>
                  </a:lnTo>
                  <a:lnTo>
                    <a:pt x="209" y="298"/>
                  </a:lnTo>
                  <a:lnTo>
                    <a:pt x="217" y="292"/>
                  </a:lnTo>
                  <a:lnTo>
                    <a:pt x="216" y="288"/>
                  </a:lnTo>
                  <a:lnTo>
                    <a:pt x="216" y="283"/>
                  </a:lnTo>
                  <a:lnTo>
                    <a:pt x="217" y="279"/>
                  </a:lnTo>
                  <a:lnTo>
                    <a:pt x="219" y="275"/>
                  </a:lnTo>
                  <a:lnTo>
                    <a:pt x="226" y="270"/>
                  </a:lnTo>
                  <a:lnTo>
                    <a:pt x="233" y="264"/>
                  </a:lnTo>
                  <a:lnTo>
                    <a:pt x="233" y="264"/>
                  </a:lnTo>
                  <a:lnTo>
                    <a:pt x="318" y="224"/>
                  </a:lnTo>
                  <a:lnTo>
                    <a:pt x="309" y="234"/>
                  </a:lnTo>
                  <a:lnTo>
                    <a:pt x="305" y="241"/>
                  </a:lnTo>
                  <a:lnTo>
                    <a:pt x="304" y="248"/>
                  </a:lnTo>
                  <a:lnTo>
                    <a:pt x="303" y="252"/>
                  </a:lnTo>
                  <a:lnTo>
                    <a:pt x="316" y="252"/>
                  </a:lnTo>
                  <a:lnTo>
                    <a:pt x="327" y="253"/>
                  </a:lnTo>
                  <a:lnTo>
                    <a:pt x="338" y="255"/>
                  </a:lnTo>
                  <a:lnTo>
                    <a:pt x="348" y="258"/>
                  </a:lnTo>
                  <a:lnTo>
                    <a:pt x="358" y="261"/>
                  </a:lnTo>
                  <a:lnTo>
                    <a:pt x="367" y="264"/>
                  </a:lnTo>
                  <a:lnTo>
                    <a:pt x="375" y="269"/>
                  </a:lnTo>
                  <a:lnTo>
                    <a:pt x="383" y="273"/>
                  </a:lnTo>
                  <a:lnTo>
                    <a:pt x="404" y="290"/>
                  </a:lnTo>
                  <a:lnTo>
                    <a:pt x="412" y="298"/>
                  </a:lnTo>
                  <a:lnTo>
                    <a:pt x="412" y="295"/>
                  </a:lnTo>
                  <a:lnTo>
                    <a:pt x="412" y="287"/>
                  </a:lnTo>
                  <a:lnTo>
                    <a:pt x="413" y="274"/>
                  </a:lnTo>
                  <a:lnTo>
                    <a:pt x="416" y="259"/>
                  </a:lnTo>
                  <a:lnTo>
                    <a:pt x="418" y="250"/>
                  </a:lnTo>
                  <a:lnTo>
                    <a:pt x="422" y="242"/>
                  </a:lnTo>
                  <a:lnTo>
                    <a:pt x="426" y="233"/>
                  </a:lnTo>
                  <a:lnTo>
                    <a:pt x="432" y="224"/>
                  </a:lnTo>
                  <a:lnTo>
                    <a:pt x="437" y="215"/>
                  </a:lnTo>
                  <a:lnTo>
                    <a:pt x="445" y="207"/>
                  </a:lnTo>
                  <a:lnTo>
                    <a:pt x="454" y="201"/>
                  </a:lnTo>
                  <a:lnTo>
                    <a:pt x="464" y="194"/>
                  </a:lnTo>
                  <a:lnTo>
                    <a:pt x="458" y="188"/>
                  </a:lnTo>
                  <a:lnTo>
                    <a:pt x="452" y="184"/>
                  </a:lnTo>
                  <a:lnTo>
                    <a:pt x="447" y="183"/>
                  </a:lnTo>
                  <a:lnTo>
                    <a:pt x="443" y="183"/>
                  </a:lnTo>
                  <a:lnTo>
                    <a:pt x="436" y="184"/>
                  </a:lnTo>
                  <a:lnTo>
                    <a:pt x="428" y="185"/>
                  </a:lnTo>
                  <a:lnTo>
                    <a:pt x="428" y="185"/>
                  </a:lnTo>
                  <a:lnTo>
                    <a:pt x="522" y="143"/>
                  </a:lnTo>
                  <a:lnTo>
                    <a:pt x="528" y="143"/>
                  </a:lnTo>
                  <a:lnTo>
                    <a:pt x="537" y="144"/>
                  </a:lnTo>
                  <a:lnTo>
                    <a:pt x="542" y="145"/>
                  </a:lnTo>
                  <a:lnTo>
                    <a:pt x="546" y="146"/>
                  </a:lnTo>
                  <a:lnTo>
                    <a:pt x="551" y="148"/>
                  </a:lnTo>
                  <a:lnTo>
                    <a:pt x="553" y="151"/>
                  </a:lnTo>
                  <a:lnTo>
                    <a:pt x="564" y="151"/>
                  </a:lnTo>
                  <a:lnTo>
                    <a:pt x="573" y="152"/>
                  </a:lnTo>
                  <a:lnTo>
                    <a:pt x="582" y="154"/>
                  </a:lnTo>
                  <a:lnTo>
                    <a:pt x="591" y="157"/>
                  </a:lnTo>
                  <a:lnTo>
                    <a:pt x="597" y="161"/>
                  </a:lnTo>
                  <a:lnTo>
                    <a:pt x="605" y="165"/>
                  </a:lnTo>
                  <a:lnTo>
                    <a:pt x="611" y="171"/>
                  </a:lnTo>
                  <a:lnTo>
                    <a:pt x="616" y="177"/>
                  </a:lnTo>
                  <a:lnTo>
                    <a:pt x="608" y="177"/>
                  </a:lnTo>
                  <a:lnTo>
                    <a:pt x="602" y="178"/>
                  </a:lnTo>
                  <a:lnTo>
                    <a:pt x="595" y="180"/>
                  </a:lnTo>
                  <a:lnTo>
                    <a:pt x="589" y="183"/>
                  </a:lnTo>
                  <a:lnTo>
                    <a:pt x="579" y="188"/>
                  </a:lnTo>
                  <a:lnTo>
                    <a:pt x="572" y="195"/>
                  </a:lnTo>
                  <a:lnTo>
                    <a:pt x="564" y="201"/>
                  </a:lnTo>
                  <a:lnTo>
                    <a:pt x="556" y="205"/>
                  </a:lnTo>
                  <a:lnTo>
                    <a:pt x="552" y="206"/>
                  </a:lnTo>
                  <a:lnTo>
                    <a:pt x="547" y="206"/>
                  </a:lnTo>
                  <a:lnTo>
                    <a:pt x="543" y="205"/>
                  </a:lnTo>
                  <a:lnTo>
                    <a:pt x="537" y="203"/>
                  </a:lnTo>
                  <a:lnTo>
                    <a:pt x="525" y="210"/>
                  </a:lnTo>
                  <a:lnTo>
                    <a:pt x="513" y="217"/>
                  </a:lnTo>
                  <a:lnTo>
                    <a:pt x="503" y="227"/>
                  </a:lnTo>
                  <a:lnTo>
                    <a:pt x="495" y="239"/>
                  </a:lnTo>
                  <a:lnTo>
                    <a:pt x="491" y="244"/>
                  </a:lnTo>
                  <a:lnTo>
                    <a:pt x="488" y="251"/>
                  </a:lnTo>
                  <a:lnTo>
                    <a:pt x="485" y="258"/>
                  </a:lnTo>
                  <a:lnTo>
                    <a:pt x="484" y="264"/>
                  </a:lnTo>
                  <a:lnTo>
                    <a:pt x="483" y="271"/>
                  </a:lnTo>
                  <a:lnTo>
                    <a:pt x="482" y="279"/>
                  </a:lnTo>
                  <a:lnTo>
                    <a:pt x="482" y="285"/>
                  </a:lnTo>
                  <a:lnTo>
                    <a:pt x="482" y="293"/>
                  </a:lnTo>
                  <a:lnTo>
                    <a:pt x="516" y="337"/>
                  </a:lnTo>
                  <a:lnTo>
                    <a:pt x="373" y="399"/>
                  </a:lnTo>
                  <a:close/>
                  <a:moveTo>
                    <a:pt x="547" y="344"/>
                  </a:moveTo>
                  <a:lnTo>
                    <a:pt x="573" y="377"/>
                  </a:lnTo>
                  <a:lnTo>
                    <a:pt x="602" y="412"/>
                  </a:lnTo>
                  <a:lnTo>
                    <a:pt x="607" y="422"/>
                  </a:lnTo>
                  <a:lnTo>
                    <a:pt x="614" y="433"/>
                  </a:lnTo>
                  <a:lnTo>
                    <a:pt x="618" y="443"/>
                  </a:lnTo>
                  <a:lnTo>
                    <a:pt x="623" y="454"/>
                  </a:lnTo>
                  <a:lnTo>
                    <a:pt x="626" y="464"/>
                  </a:lnTo>
                  <a:lnTo>
                    <a:pt x="628" y="475"/>
                  </a:lnTo>
                  <a:lnTo>
                    <a:pt x="628" y="487"/>
                  </a:lnTo>
                  <a:lnTo>
                    <a:pt x="628" y="498"/>
                  </a:lnTo>
                  <a:lnTo>
                    <a:pt x="626" y="513"/>
                  </a:lnTo>
                  <a:lnTo>
                    <a:pt x="623" y="525"/>
                  </a:lnTo>
                  <a:lnTo>
                    <a:pt x="619" y="536"/>
                  </a:lnTo>
                  <a:lnTo>
                    <a:pt x="615" y="546"/>
                  </a:lnTo>
                  <a:lnTo>
                    <a:pt x="611" y="554"/>
                  </a:lnTo>
                  <a:lnTo>
                    <a:pt x="606" y="562"/>
                  </a:lnTo>
                  <a:lnTo>
                    <a:pt x="601" y="568"/>
                  </a:lnTo>
                  <a:lnTo>
                    <a:pt x="596" y="575"/>
                  </a:lnTo>
                  <a:lnTo>
                    <a:pt x="585" y="586"/>
                  </a:lnTo>
                  <a:lnTo>
                    <a:pt x="574" y="597"/>
                  </a:lnTo>
                  <a:lnTo>
                    <a:pt x="568" y="604"/>
                  </a:lnTo>
                  <a:lnTo>
                    <a:pt x="563" y="611"/>
                  </a:lnTo>
                  <a:lnTo>
                    <a:pt x="558" y="619"/>
                  </a:lnTo>
                  <a:lnTo>
                    <a:pt x="554" y="628"/>
                  </a:lnTo>
                  <a:lnTo>
                    <a:pt x="543" y="623"/>
                  </a:lnTo>
                  <a:lnTo>
                    <a:pt x="533" y="621"/>
                  </a:lnTo>
                  <a:lnTo>
                    <a:pt x="523" y="620"/>
                  </a:lnTo>
                  <a:lnTo>
                    <a:pt x="514" y="619"/>
                  </a:lnTo>
                  <a:lnTo>
                    <a:pt x="496" y="619"/>
                  </a:lnTo>
                  <a:lnTo>
                    <a:pt x="481" y="619"/>
                  </a:lnTo>
                  <a:lnTo>
                    <a:pt x="472" y="619"/>
                  </a:lnTo>
                  <a:lnTo>
                    <a:pt x="464" y="619"/>
                  </a:lnTo>
                  <a:lnTo>
                    <a:pt x="456" y="617"/>
                  </a:lnTo>
                  <a:lnTo>
                    <a:pt x="447" y="615"/>
                  </a:lnTo>
                  <a:lnTo>
                    <a:pt x="438" y="612"/>
                  </a:lnTo>
                  <a:lnTo>
                    <a:pt x="429" y="607"/>
                  </a:lnTo>
                  <a:lnTo>
                    <a:pt x="419" y="602"/>
                  </a:lnTo>
                  <a:lnTo>
                    <a:pt x="409" y="594"/>
                  </a:lnTo>
                  <a:lnTo>
                    <a:pt x="401" y="586"/>
                  </a:lnTo>
                  <a:lnTo>
                    <a:pt x="392" y="576"/>
                  </a:lnTo>
                  <a:lnTo>
                    <a:pt x="385" y="567"/>
                  </a:lnTo>
                  <a:lnTo>
                    <a:pt x="379" y="557"/>
                  </a:lnTo>
                  <a:lnTo>
                    <a:pt x="375" y="546"/>
                  </a:lnTo>
                  <a:lnTo>
                    <a:pt x="372" y="535"/>
                  </a:lnTo>
                  <a:lnTo>
                    <a:pt x="368" y="524"/>
                  </a:lnTo>
                  <a:lnTo>
                    <a:pt x="366" y="513"/>
                  </a:lnTo>
                  <a:lnTo>
                    <a:pt x="363" y="489"/>
                  </a:lnTo>
                  <a:lnTo>
                    <a:pt x="361" y="466"/>
                  </a:lnTo>
                  <a:lnTo>
                    <a:pt x="357" y="443"/>
                  </a:lnTo>
                  <a:lnTo>
                    <a:pt x="352" y="420"/>
                  </a:lnTo>
                  <a:lnTo>
                    <a:pt x="547" y="344"/>
                  </a:lnTo>
                  <a:close/>
                  <a:moveTo>
                    <a:pt x="186" y="415"/>
                  </a:moveTo>
                  <a:lnTo>
                    <a:pt x="186" y="426"/>
                  </a:lnTo>
                  <a:lnTo>
                    <a:pt x="186" y="437"/>
                  </a:lnTo>
                  <a:lnTo>
                    <a:pt x="188" y="449"/>
                  </a:lnTo>
                  <a:lnTo>
                    <a:pt x="190" y="461"/>
                  </a:lnTo>
                  <a:lnTo>
                    <a:pt x="194" y="474"/>
                  </a:lnTo>
                  <a:lnTo>
                    <a:pt x="197" y="485"/>
                  </a:lnTo>
                  <a:lnTo>
                    <a:pt x="203" y="497"/>
                  </a:lnTo>
                  <a:lnTo>
                    <a:pt x="208" y="507"/>
                  </a:lnTo>
                  <a:lnTo>
                    <a:pt x="216" y="517"/>
                  </a:lnTo>
                  <a:lnTo>
                    <a:pt x="224" y="526"/>
                  </a:lnTo>
                  <a:lnTo>
                    <a:pt x="234" y="534"/>
                  </a:lnTo>
                  <a:lnTo>
                    <a:pt x="245" y="541"/>
                  </a:lnTo>
                  <a:lnTo>
                    <a:pt x="257" y="546"/>
                  </a:lnTo>
                  <a:lnTo>
                    <a:pt x="270" y="548"/>
                  </a:lnTo>
                  <a:lnTo>
                    <a:pt x="285" y="550"/>
                  </a:lnTo>
                  <a:lnTo>
                    <a:pt x="302" y="550"/>
                  </a:lnTo>
                  <a:lnTo>
                    <a:pt x="316" y="539"/>
                  </a:lnTo>
                  <a:lnTo>
                    <a:pt x="329" y="527"/>
                  </a:lnTo>
                  <a:lnTo>
                    <a:pt x="336" y="521"/>
                  </a:lnTo>
                  <a:lnTo>
                    <a:pt x="340" y="514"/>
                  </a:lnTo>
                  <a:lnTo>
                    <a:pt x="346" y="506"/>
                  </a:lnTo>
                  <a:lnTo>
                    <a:pt x="349" y="497"/>
                  </a:lnTo>
                  <a:lnTo>
                    <a:pt x="356" y="512"/>
                  </a:lnTo>
                  <a:lnTo>
                    <a:pt x="356" y="524"/>
                  </a:lnTo>
                  <a:lnTo>
                    <a:pt x="357" y="536"/>
                  </a:lnTo>
                  <a:lnTo>
                    <a:pt x="361" y="548"/>
                  </a:lnTo>
                  <a:lnTo>
                    <a:pt x="365" y="561"/>
                  </a:lnTo>
                  <a:lnTo>
                    <a:pt x="371" y="572"/>
                  </a:lnTo>
                  <a:lnTo>
                    <a:pt x="377" y="583"/>
                  </a:lnTo>
                  <a:lnTo>
                    <a:pt x="386" y="593"/>
                  </a:lnTo>
                  <a:lnTo>
                    <a:pt x="396" y="601"/>
                  </a:lnTo>
                  <a:lnTo>
                    <a:pt x="408" y="609"/>
                  </a:lnTo>
                  <a:lnTo>
                    <a:pt x="419" y="615"/>
                  </a:lnTo>
                  <a:lnTo>
                    <a:pt x="429" y="621"/>
                  </a:lnTo>
                  <a:lnTo>
                    <a:pt x="439" y="624"/>
                  </a:lnTo>
                  <a:lnTo>
                    <a:pt x="448" y="628"/>
                  </a:lnTo>
                  <a:lnTo>
                    <a:pt x="456" y="630"/>
                  </a:lnTo>
                  <a:lnTo>
                    <a:pt x="464" y="631"/>
                  </a:lnTo>
                  <a:lnTo>
                    <a:pt x="473" y="632"/>
                  </a:lnTo>
                  <a:lnTo>
                    <a:pt x="471" y="642"/>
                  </a:lnTo>
                  <a:lnTo>
                    <a:pt x="467" y="653"/>
                  </a:lnTo>
                  <a:lnTo>
                    <a:pt x="463" y="663"/>
                  </a:lnTo>
                  <a:lnTo>
                    <a:pt x="457" y="673"/>
                  </a:lnTo>
                  <a:lnTo>
                    <a:pt x="448" y="669"/>
                  </a:lnTo>
                  <a:lnTo>
                    <a:pt x="439" y="664"/>
                  </a:lnTo>
                  <a:lnTo>
                    <a:pt x="431" y="661"/>
                  </a:lnTo>
                  <a:lnTo>
                    <a:pt x="422" y="658"/>
                  </a:lnTo>
                  <a:lnTo>
                    <a:pt x="413" y="656"/>
                  </a:lnTo>
                  <a:lnTo>
                    <a:pt x="405" y="655"/>
                  </a:lnTo>
                  <a:lnTo>
                    <a:pt x="396" y="654"/>
                  </a:lnTo>
                  <a:lnTo>
                    <a:pt x="388" y="655"/>
                  </a:lnTo>
                  <a:lnTo>
                    <a:pt x="381" y="656"/>
                  </a:lnTo>
                  <a:lnTo>
                    <a:pt x="372" y="658"/>
                  </a:lnTo>
                  <a:lnTo>
                    <a:pt x="364" y="661"/>
                  </a:lnTo>
                  <a:lnTo>
                    <a:pt x="356" y="663"/>
                  </a:lnTo>
                  <a:lnTo>
                    <a:pt x="348" y="668"/>
                  </a:lnTo>
                  <a:lnTo>
                    <a:pt x="342" y="672"/>
                  </a:lnTo>
                  <a:lnTo>
                    <a:pt x="334" y="678"/>
                  </a:lnTo>
                  <a:lnTo>
                    <a:pt x="326" y="684"/>
                  </a:lnTo>
                  <a:lnTo>
                    <a:pt x="316" y="683"/>
                  </a:lnTo>
                  <a:lnTo>
                    <a:pt x="305" y="683"/>
                  </a:lnTo>
                  <a:lnTo>
                    <a:pt x="294" y="683"/>
                  </a:lnTo>
                  <a:lnTo>
                    <a:pt x="284" y="683"/>
                  </a:lnTo>
                  <a:lnTo>
                    <a:pt x="284" y="683"/>
                  </a:lnTo>
                  <a:lnTo>
                    <a:pt x="315" y="592"/>
                  </a:lnTo>
                  <a:lnTo>
                    <a:pt x="256" y="682"/>
                  </a:lnTo>
                  <a:lnTo>
                    <a:pt x="245" y="678"/>
                  </a:lnTo>
                  <a:lnTo>
                    <a:pt x="235" y="674"/>
                  </a:lnTo>
                  <a:lnTo>
                    <a:pt x="224" y="671"/>
                  </a:lnTo>
                  <a:lnTo>
                    <a:pt x="214" y="667"/>
                  </a:lnTo>
                  <a:lnTo>
                    <a:pt x="258" y="591"/>
                  </a:lnTo>
                  <a:lnTo>
                    <a:pt x="186" y="659"/>
                  </a:lnTo>
                  <a:lnTo>
                    <a:pt x="176" y="653"/>
                  </a:lnTo>
                  <a:lnTo>
                    <a:pt x="166" y="649"/>
                  </a:lnTo>
                  <a:lnTo>
                    <a:pt x="157" y="642"/>
                  </a:lnTo>
                  <a:lnTo>
                    <a:pt x="147" y="636"/>
                  </a:lnTo>
                  <a:lnTo>
                    <a:pt x="216" y="575"/>
                  </a:lnTo>
                  <a:lnTo>
                    <a:pt x="127" y="622"/>
                  </a:lnTo>
                  <a:lnTo>
                    <a:pt x="115" y="612"/>
                  </a:lnTo>
                  <a:lnTo>
                    <a:pt x="103" y="603"/>
                  </a:lnTo>
                  <a:lnTo>
                    <a:pt x="90" y="593"/>
                  </a:lnTo>
                  <a:lnTo>
                    <a:pt x="78" y="585"/>
                  </a:lnTo>
                  <a:lnTo>
                    <a:pt x="182" y="545"/>
                  </a:lnTo>
                  <a:lnTo>
                    <a:pt x="58" y="556"/>
                  </a:lnTo>
                  <a:lnTo>
                    <a:pt x="54" y="551"/>
                  </a:lnTo>
                  <a:lnTo>
                    <a:pt x="51" y="546"/>
                  </a:lnTo>
                  <a:lnTo>
                    <a:pt x="50" y="544"/>
                  </a:lnTo>
                  <a:lnTo>
                    <a:pt x="48" y="543"/>
                  </a:lnTo>
                  <a:lnTo>
                    <a:pt x="47" y="542"/>
                  </a:lnTo>
                  <a:lnTo>
                    <a:pt x="44" y="542"/>
                  </a:lnTo>
                  <a:lnTo>
                    <a:pt x="40" y="531"/>
                  </a:lnTo>
                  <a:lnTo>
                    <a:pt x="38" y="518"/>
                  </a:lnTo>
                  <a:lnTo>
                    <a:pt x="35" y="507"/>
                  </a:lnTo>
                  <a:lnTo>
                    <a:pt x="31" y="495"/>
                  </a:lnTo>
                  <a:lnTo>
                    <a:pt x="169" y="499"/>
                  </a:lnTo>
                  <a:lnTo>
                    <a:pt x="18" y="467"/>
                  </a:lnTo>
                  <a:lnTo>
                    <a:pt x="17" y="454"/>
                  </a:lnTo>
                  <a:lnTo>
                    <a:pt x="15" y="441"/>
                  </a:lnTo>
                  <a:lnTo>
                    <a:pt x="14" y="429"/>
                  </a:lnTo>
                  <a:lnTo>
                    <a:pt x="13" y="417"/>
                  </a:lnTo>
                  <a:lnTo>
                    <a:pt x="139" y="449"/>
                  </a:lnTo>
                  <a:lnTo>
                    <a:pt x="6" y="389"/>
                  </a:lnTo>
                  <a:lnTo>
                    <a:pt x="3" y="365"/>
                  </a:lnTo>
                  <a:lnTo>
                    <a:pt x="1" y="346"/>
                  </a:lnTo>
                  <a:lnTo>
                    <a:pt x="0" y="333"/>
                  </a:lnTo>
                  <a:lnTo>
                    <a:pt x="0" y="329"/>
                  </a:lnTo>
                  <a:lnTo>
                    <a:pt x="186" y="415"/>
                  </a:lnTo>
                  <a:close/>
                  <a:moveTo>
                    <a:pt x="227" y="688"/>
                  </a:moveTo>
                  <a:lnTo>
                    <a:pt x="219" y="706"/>
                  </a:lnTo>
                  <a:lnTo>
                    <a:pt x="227" y="688"/>
                  </a:lnTo>
                  <a:close/>
                  <a:moveTo>
                    <a:pt x="730" y="28"/>
                  </a:moveTo>
                  <a:lnTo>
                    <a:pt x="742" y="38"/>
                  </a:lnTo>
                  <a:lnTo>
                    <a:pt x="752" y="48"/>
                  </a:lnTo>
                  <a:lnTo>
                    <a:pt x="762" y="60"/>
                  </a:lnTo>
                  <a:lnTo>
                    <a:pt x="771" y="71"/>
                  </a:lnTo>
                  <a:lnTo>
                    <a:pt x="717" y="209"/>
                  </a:lnTo>
                  <a:lnTo>
                    <a:pt x="792" y="94"/>
                  </a:lnTo>
                  <a:lnTo>
                    <a:pt x="797" y="105"/>
                  </a:lnTo>
                  <a:lnTo>
                    <a:pt x="803" y="116"/>
                  </a:lnTo>
                  <a:lnTo>
                    <a:pt x="811" y="127"/>
                  </a:lnTo>
                  <a:lnTo>
                    <a:pt x="818" y="137"/>
                  </a:lnTo>
                  <a:lnTo>
                    <a:pt x="737" y="265"/>
                  </a:lnTo>
                  <a:lnTo>
                    <a:pt x="832" y="176"/>
                  </a:lnTo>
                  <a:lnTo>
                    <a:pt x="835" y="183"/>
                  </a:lnTo>
                  <a:lnTo>
                    <a:pt x="838" y="191"/>
                  </a:lnTo>
                  <a:lnTo>
                    <a:pt x="841" y="201"/>
                  </a:lnTo>
                  <a:lnTo>
                    <a:pt x="844" y="212"/>
                  </a:lnTo>
                  <a:lnTo>
                    <a:pt x="848" y="219"/>
                  </a:lnTo>
                  <a:lnTo>
                    <a:pt x="852" y="226"/>
                  </a:lnTo>
                  <a:lnTo>
                    <a:pt x="757" y="308"/>
                  </a:lnTo>
                  <a:lnTo>
                    <a:pt x="851" y="261"/>
                  </a:lnTo>
                  <a:lnTo>
                    <a:pt x="852" y="270"/>
                  </a:lnTo>
                  <a:lnTo>
                    <a:pt x="853" y="278"/>
                  </a:lnTo>
                  <a:lnTo>
                    <a:pt x="853" y="285"/>
                  </a:lnTo>
                  <a:lnTo>
                    <a:pt x="852" y="293"/>
                  </a:lnTo>
                  <a:lnTo>
                    <a:pt x="850" y="309"/>
                  </a:lnTo>
                  <a:lnTo>
                    <a:pt x="848" y="324"/>
                  </a:lnTo>
                  <a:lnTo>
                    <a:pt x="748" y="350"/>
                  </a:lnTo>
                  <a:lnTo>
                    <a:pt x="841" y="346"/>
                  </a:lnTo>
                  <a:lnTo>
                    <a:pt x="840" y="358"/>
                  </a:lnTo>
                  <a:lnTo>
                    <a:pt x="836" y="369"/>
                  </a:lnTo>
                  <a:lnTo>
                    <a:pt x="834" y="380"/>
                  </a:lnTo>
                  <a:lnTo>
                    <a:pt x="833" y="391"/>
                  </a:lnTo>
                  <a:lnTo>
                    <a:pt x="733" y="396"/>
                  </a:lnTo>
                  <a:lnTo>
                    <a:pt x="817" y="419"/>
                  </a:lnTo>
                  <a:lnTo>
                    <a:pt x="813" y="427"/>
                  </a:lnTo>
                  <a:lnTo>
                    <a:pt x="808" y="436"/>
                  </a:lnTo>
                  <a:lnTo>
                    <a:pt x="804" y="446"/>
                  </a:lnTo>
                  <a:lnTo>
                    <a:pt x="803" y="454"/>
                  </a:lnTo>
                  <a:lnTo>
                    <a:pt x="686" y="437"/>
                  </a:lnTo>
                  <a:lnTo>
                    <a:pt x="781" y="482"/>
                  </a:lnTo>
                  <a:lnTo>
                    <a:pt x="775" y="492"/>
                  </a:lnTo>
                  <a:lnTo>
                    <a:pt x="768" y="499"/>
                  </a:lnTo>
                  <a:lnTo>
                    <a:pt x="761" y="507"/>
                  </a:lnTo>
                  <a:lnTo>
                    <a:pt x="751" y="516"/>
                  </a:lnTo>
                  <a:lnTo>
                    <a:pt x="742" y="516"/>
                  </a:lnTo>
                  <a:lnTo>
                    <a:pt x="732" y="517"/>
                  </a:lnTo>
                  <a:lnTo>
                    <a:pt x="723" y="518"/>
                  </a:lnTo>
                  <a:lnTo>
                    <a:pt x="715" y="521"/>
                  </a:lnTo>
                  <a:lnTo>
                    <a:pt x="706" y="524"/>
                  </a:lnTo>
                  <a:lnTo>
                    <a:pt x="700" y="527"/>
                  </a:lnTo>
                  <a:lnTo>
                    <a:pt x="692" y="532"/>
                  </a:lnTo>
                  <a:lnTo>
                    <a:pt x="685" y="537"/>
                  </a:lnTo>
                  <a:lnTo>
                    <a:pt x="680" y="543"/>
                  </a:lnTo>
                  <a:lnTo>
                    <a:pt x="674" y="550"/>
                  </a:lnTo>
                  <a:lnTo>
                    <a:pt x="670" y="556"/>
                  </a:lnTo>
                  <a:lnTo>
                    <a:pt x="665" y="564"/>
                  </a:lnTo>
                  <a:lnTo>
                    <a:pt x="661" y="573"/>
                  </a:lnTo>
                  <a:lnTo>
                    <a:pt x="657" y="582"/>
                  </a:lnTo>
                  <a:lnTo>
                    <a:pt x="655" y="592"/>
                  </a:lnTo>
                  <a:lnTo>
                    <a:pt x="653" y="602"/>
                  </a:lnTo>
                  <a:lnTo>
                    <a:pt x="638" y="596"/>
                  </a:lnTo>
                  <a:lnTo>
                    <a:pt x="627" y="591"/>
                  </a:lnTo>
                  <a:lnTo>
                    <a:pt x="618" y="585"/>
                  </a:lnTo>
                  <a:lnTo>
                    <a:pt x="612" y="580"/>
                  </a:lnTo>
                  <a:lnTo>
                    <a:pt x="616" y="574"/>
                  </a:lnTo>
                  <a:lnTo>
                    <a:pt x="622" y="566"/>
                  </a:lnTo>
                  <a:lnTo>
                    <a:pt x="625" y="558"/>
                  </a:lnTo>
                  <a:lnTo>
                    <a:pt x="630" y="548"/>
                  </a:lnTo>
                  <a:lnTo>
                    <a:pt x="636" y="526"/>
                  </a:lnTo>
                  <a:lnTo>
                    <a:pt x="642" y="499"/>
                  </a:lnTo>
                  <a:lnTo>
                    <a:pt x="642" y="493"/>
                  </a:lnTo>
                  <a:lnTo>
                    <a:pt x="641" y="486"/>
                  </a:lnTo>
                  <a:lnTo>
                    <a:pt x="640" y="479"/>
                  </a:lnTo>
                  <a:lnTo>
                    <a:pt x="637" y="473"/>
                  </a:lnTo>
                  <a:lnTo>
                    <a:pt x="632" y="459"/>
                  </a:lnTo>
                  <a:lnTo>
                    <a:pt x="626" y="447"/>
                  </a:lnTo>
                  <a:lnTo>
                    <a:pt x="619" y="435"/>
                  </a:lnTo>
                  <a:lnTo>
                    <a:pt x="614" y="424"/>
                  </a:lnTo>
                  <a:lnTo>
                    <a:pt x="611" y="415"/>
                  </a:lnTo>
                  <a:lnTo>
                    <a:pt x="609" y="406"/>
                  </a:lnTo>
                  <a:lnTo>
                    <a:pt x="603" y="399"/>
                  </a:lnTo>
                  <a:lnTo>
                    <a:pt x="623" y="399"/>
                  </a:lnTo>
                  <a:lnTo>
                    <a:pt x="641" y="400"/>
                  </a:lnTo>
                  <a:lnTo>
                    <a:pt x="657" y="400"/>
                  </a:lnTo>
                  <a:lnTo>
                    <a:pt x="673" y="401"/>
                  </a:lnTo>
                  <a:lnTo>
                    <a:pt x="683" y="390"/>
                  </a:lnTo>
                  <a:lnTo>
                    <a:pt x="692" y="379"/>
                  </a:lnTo>
                  <a:lnTo>
                    <a:pt x="698" y="368"/>
                  </a:lnTo>
                  <a:lnTo>
                    <a:pt x="703" y="356"/>
                  </a:lnTo>
                  <a:lnTo>
                    <a:pt x="706" y="343"/>
                  </a:lnTo>
                  <a:lnTo>
                    <a:pt x="708" y="332"/>
                  </a:lnTo>
                  <a:lnTo>
                    <a:pt x="708" y="320"/>
                  </a:lnTo>
                  <a:lnTo>
                    <a:pt x="707" y="308"/>
                  </a:lnTo>
                  <a:lnTo>
                    <a:pt x="705" y="295"/>
                  </a:lnTo>
                  <a:lnTo>
                    <a:pt x="702" y="283"/>
                  </a:lnTo>
                  <a:lnTo>
                    <a:pt x="696" y="272"/>
                  </a:lnTo>
                  <a:lnTo>
                    <a:pt x="691" y="261"/>
                  </a:lnTo>
                  <a:lnTo>
                    <a:pt x="684" y="250"/>
                  </a:lnTo>
                  <a:lnTo>
                    <a:pt x="676" y="240"/>
                  </a:lnTo>
                  <a:lnTo>
                    <a:pt x="667" y="230"/>
                  </a:lnTo>
                  <a:lnTo>
                    <a:pt x="657" y="221"/>
                  </a:lnTo>
                  <a:lnTo>
                    <a:pt x="730" y="28"/>
                  </a:lnTo>
                  <a:close/>
                  <a:moveTo>
                    <a:pt x="458" y="147"/>
                  </a:moveTo>
                  <a:lnTo>
                    <a:pt x="446" y="137"/>
                  </a:lnTo>
                  <a:lnTo>
                    <a:pt x="438" y="127"/>
                  </a:lnTo>
                  <a:lnTo>
                    <a:pt x="432" y="119"/>
                  </a:lnTo>
                  <a:lnTo>
                    <a:pt x="427" y="112"/>
                  </a:lnTo>
                  <a:lnTo>
                    <a:pt x="425" y="105"/>
                  </a:lnTo>
                  <a:lnTo>
                    <a:pt x="424" y="98"/>
                  </a:lnTo>
                  <a:lnTo>
                    <a:pt x="425" y="93"/>
                  </a:lnTo>
                  <a:lnTo>
                    <a:pt x="426" y="87"/>
                  </a:lnTo>
                  <a:lnTo>
                    <a:pt x="432" y="78"/>
                  </a:lnTo>
                  <a:lnTo>
                    <a:pt x="438" y="70"/>
                  </a:lnTo>
                  <a:lnTo>
                    <a:pt x="442" y="67"/>
                  </a:lnTo>
                  <a:lnTo>
                    <a:pt x="444" y="63"/>
                  </a:lnTo>
                  <a:lnTo>
                    <a:pt x="446" y="59"/>
                  </a:lnTo>
                  <a:lnTo>
                    <a:pt x="447" y="56"/>
                  </a:lnTo>
                  <a:lnTo>
                    <a:pt x="471" y="59"/>
                  </a:lnTo>
                  <a:lnTo>
                    <a:pt x="491" y="63"/>
                  </a:lnTo>
                  <a:lnTo>
                    <a:pt x="495" y="65"/>
                  </a:lnTo>
                  <a:lnTo>
                    <a:pt x="498" y="68"/>
                  </a:lnTo>
                  <a:lnTo>
                    <a:pt x="502" y="74"/>
                  </a:lnTo>
                  <a:lnTo>
                    <a:pt x="504" y="80"/>
                  </a:lnTo>
                  <a:lnTo>
                    <a:pt x="506" y="88"/>
                  </a:lnTo>
                  <a:lnTo>
                    <a:pt x="507" y="99"/>
                  </a:lnTo>
                  <a:lnTo>
                    <a:pt x="508" y="113"/>
                  </a:lnTo>
                  <a:lnTo>
                    <a:pt x="508" y="128"/>
                  </a:lnTo>
                  <a:lnTo>
                    <a:pt x="458" y="147"/>
                  </a:lnTo>
                  <a:close/>
                  <a:moveTo>
                    <a:pt x="307" y="129"/>
                  </a:moveTo>
                  <a:lnTo>
                    <a:pt x="289" y="115"/>
                  </a:lnTo>
                  <a:lnTo>
                    <a:pt x="276" y="102"/>
                  </a:lnTo>
                  <a:lnTo>
                    <a:pt x="266" y="89"/>
                  </a:lnTo>
                  <a:lnTo>
                    <a:pt x="259" y="78"/>
                  </a:lnTo>
                  <a:lnTo>
                    <a:pt x="255" y="68"/>
                  </a:lnTo>
                  <a:lnTo>
                    <a:pt x="254" y="59"/>
                  </a:lnTo>
                  <a:lnTo>
                    <a:pt x="254" y="50"/>
                  </a:lnTo>
                  <a:lnTo>
                    <a:pt x="256" y="43"/>
                  </a:lnTo>
                  <a:lnTo>
                    <a:pt x="259" y="36"/>
                  </a:lnTo>
                  <a:lnTo>
                    <a:pt x="264" y="29"/>
                  </a:lnTo>
                  <a:lnTo>
                    <a:pt x="269" y="24"/>
                  </a:lnTo>
                  <a:lnTo>
                    <a:pt x="274" y="19"/>
                  </a:lnTo>
                  <a:lnTo>
                    <a:pt x="284" y="9"/>
                  </a:lnTo>
                  <a:lnTo>
                    <a:pt x="289" y="1"/>
                  </a:lnTo>
                  <a:lnTo>
                    <a:pt x="295" y="2"/>
                  </a:lnTo>
                  <a:lnTo>
                    <a:pt x="302" y="2"/>
                  </a:lnTo>
                  <a:lnTo>
                    <a:pt x="308" y="2"/>
                  </a:lnTo>
                  <a:lnTo>
                    <a:pt x="316" y="1"/>
                  </a:lnTo>
                  <a:lnTo>
                    <a:pt x="324" y="1"/>
                  </a:lnTo>
                  <a:lnTo>
                    <a:pt x="330" y="0"/>
                  </a:lnTo>
                  <a:lnTo>
                    <a:pt x="338" y="1"/>
                  </a:lnTo>
                  <a:lnTo>
                    <a:pt x="346" y="2"/>
                  </a:lnTo>
                  <a:lnTo>
                    <a:pt x="353" y="6"/>
                  </a:lnTo>
                  <a:lnTo>
                    <a:pt x="359" y="10"/>
                  </a:lnTo>
                  <a:lnTo>
                    <a:pt x="365" y="17"/>
                  </a:lnTo>
                  <a:lnTo>
                    <a:pt x="371" y="26"/>
                  </a:lnTo>
                  <a:lnTo>
                    <a:pt x="375" y="38"/>
                  </a:lnTo>
                  <a:lnTo>
                    <a:pt x="378" y="54"/>
                  </a:lnTo>
                  <a:lnTo>
                    <a:pt x="381" y="73"/>
                  </a:lnTo>
                  <a:lnTo>
                    <a:pt x="382" y="96"/>
                  </a:lnTo>
                  <a:lnTo>
                    <a:pt x="307" y="12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1" name="Freeform 118"/>
            <p:cNvSpPr>
              <a:spLocks/>
            </p:cNvSpPr>
            <p:nvPr/>
          </p:nvSpPr>
          <p:spPr bwMode="auto">
            <a:xfrm>
              <a:off x="269" y="2778"/>
              <a:ext cx="28" cy="36"/>
            </a:xfrm>
            <a:custGeom>
              <a:avLst/>
              <a:gdLst>
                <a:gd name="T0" fmla="*/ 100 w 252"/>
                <a:gd name="T1" fmla="*/ 0 h 330"/>
                <a:gd name="T2" fmla="*/ 125 w 252"/>
                <a:gd name="T3" fmla="*/ 4 h 330"/>
                <a:gd name="T4" fmla="*/ 149 w 252"/>
                <a:gd name="T5" fmla="*/ 16 h 330"/>
                <a:gd name="T6" fmla="*/ 173 w 252"/>
                <a:gd name="T7" fmla="*/ 31 h 330"/>
                <a:gd name="T8" fmla="*/ 194 w 252"/>
                <a:gd name="T9" fmla="*/ 52 h 330"/>
                <a:gd name="T10" fmla="*/ 213 w 252"/>
                <a:gd name="T11" fmla="*/ 77 h 330"/>
                <a:gd name="T12" fmla="*/ 229 w 252"/>
                <a:gd name="T13" fmla="*/ 106 h 330"/>
                <a:gd name="T14" fmla="*/ 242 w 252"/>
                <a:gd name="T15" fmla="*/ 137 h 330"/>
                <a:gd name="T16" fmla="*/ 248 w 252"/>
                <a:gd name="T17" fmla="*/ 172 h 330"/>
                <a:gd name="T18" fmla="*/ 252 w 252"/>
                <a:gd name="T19" fmla="*/ 204 h 330"/>
                <a:gd name="T20" fmla="*/ 249 w 252"/>
                <a:gd name="T21" fmla="*/ 234 h 330"/>
                <a:gd name="T22" fmla="*/ 242 w 252"/>
                <a:gd name="T23" fmla="*/ 262 h 330"/>
                <a:gd name="T24" fmla="*/ 231 w 252"/>
                <a:gd name="T25" fmla="*/ 285 h 330"/>
                <a:gd name="T26" fmla="*/ 216 w 252"/>
                <a:gd name="T27" fmla="*/ 304 h 330"/>
                <a:gd name="T28" fmla="*/ 197 w 252"/>
                <a:gd name="T29" fmla="*/ 319 h 330"/>
                <a:gd name="T30" fmla="*/ 175 w 252"/>
                <a:gd name="T31" fmla="*/ 328 h 330"/>
                <a:gd name="T32" fmla="*/ 151 w 252"/>
                <a:gd name="T33" fmla="*/ 330 h 330"/>
                <a:gd name="T34" fmla="*/ 126 w 252"/>
                <a:gd name="T35" fmla="*/ 325 h 330"/>
                <a:gd name="T36" fmla="*/ 102 w 252"/>
                <a:gd name="T37" fmla="*/ 315 h 330"/>
                <a:gd name="T38" fmla="*/ 78 w 252"/>
                <a:gd name="T39" fmla="*/ 299 h 330"/>
                <a:gd name="T40" fmla="*/ 57 w 252"/>
                <a:gd name="T41" fmla="*/ 279 h 330"/>
                <a:gd name="T42" fmla="*/ 38 w 252"/>
                <a:gd name="T43" fmla="*/ 253 h 330"/>
                <a:gd name="T44" fmla="*/ 23 w 252"/>
                <a:gd name="T45" fmla="*/ 224 h 330"/>
                <a:gd name="T46" fmla="*/ 10 w 252"/>
                <a:gd name="T47" fmla="*/ 193 h 330"/>
                <a:gd name="T48" fmla="*/ 3 w 252"/>
                <a:gd name="T49" fmla="*/ 159 h 330"/>
                <a:gd name="T50" fmla="*/ 0 w 252"/>
                <a:gd name="T51" fmla="*/ 126 h 330"/>
                <a:gd name="T52" fmla="*/ 3 w 252"/>
                <a:gd name="T53" fmla="*/ 96 h 330"/>
                <a:gd name="T54" fmla="*/ 9 w 252"/>
                <a:gd name="T55" fmla="*/ 69 h 330"/>
                <a:gd name="T56" fmla="*/ 20 w 252"/>
                <a:gd name="T57" fmla="*/ 45 h 330"/>
                <a:gd name="T58" fmla="*/ 36 w 252"/>
                <a:gd name="T59" fmla="*/ 26 h 330"/>
                <a:gd name="T60" fmla="*/ 54 w 252"/>
                <a:gd name="T61" fmla="*/ 11 h 330"/>
                <a:gd name="T62" fmla="*/ 76 w 252"/>
                <a:gd name="T63" fmla="*/ 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2" h="330">
                  <a:moveTo>
                    <a:pt x="88" y="0"/>
                  </a:moveTo>
                  <a:lnTo>
                    <a:pt x="100" y="0"/>
                  </a:lnTo>
                  <a:lnTo>
                    <a:pt x="113" y="1"/>
                  </a:lnTo>
                  <a:lnTo>
                    <a:pt x="125" y="4"/>
                  </a:lnTo>
                  <a:lnTo>
                    <a:pt x="138" y="9"/>
                  </a:lnTo>
                  <a:lnTo>
                    <a:pt x="149" y="16"/>
                  </a:lnTo>
                  <a:lnTo>
                    <a:pt x="162" y="22"/>
                  </a:lnTo>
                  <a:lnTo>
                    <a:pt x="173" y="31"/>
                  </a:lnTo>
                  <a:lnTo>
                    <a:pt x="184" y="41"/>
                  </a:lnTo>
                  <a:lnTo>
                    <a:pt x="194" y="52"/>
                  </a:lnTo>
                  <a:lnTo>
                    <a:pt x="204" y="63"/>
                  </a:lnTo>
                  <a:lnTo>
                    <a:pt x="213" y="77"/>
                  </a:lnTo>
                  <a:lnTo>
                    <a:pt x="222" y="91"/>
                  </a:lnTo>
                  <a:lnTo>
                    <a:pt x="229" y="106"/>
                  </a:lnTo>
                  <a:lnTo>
                    <a:pt x="236" y="121"/>
                  </a:lnTo>
                  <a:lnTo>
                    <a:pt x="242" y="137"/>
                  </a:lnTo>
                  <a:lnTo>
                    <a:pt x="246" y="154"/>
                  </a:lnTo>
                  <a:lnTo>
                    <a:pt x="248" y="172"/>
                  </a:lnTo>
                  <a:lnTo>
                    <a:pt x="251" y="187"/>
                  </a:lnTo>
                  <a:lnTo>
                    <a:pt x="252" y="204"/>
                  </a:lnTo>
                  <a:lnTo>
                    <a:pt x="251" y="219"/>
                  </a:lnTo>
                  <a:lnTo>
                    <a:pt x="249" y="234"/>
                  </a:lnTo>
                  <a:lnTo>
                    <a:pt x="246" y="248"/>
                  </a:lnTo>
                  <a:lnTo>
                    <a:pt x="242" y="262"/>
                  </a:lnTo>
                  <a:lnTo>
                    <a:pt x="237" y="274"/>
                  </a:lnTo>
                  <a:lnTo>
                    <a:pt x="231" y="285"/>
                  </a:lnTo>
                  <a:lnTo>
                    <a:pt x="224" y="295"/>
                  </a:lnTo>
                  <a:lnTo>
                    <a:pt x="216" y="304"/>
                  </a:lnTo>
                  <a:lnTo>
                    <a:pt x="207" y="312"/>
                  </a:lnTo>
                  <a:lnTo>
                    <a:pt x="197" y="319"/>
                  </a:lnTo>
                  <a:lnTo>
                    <a:pt x="187" y="324"/>
                  </a:lnTo>
                  <a:lnTo>
                    <a:pt x="175" y="328"/>
                  </a:lnTo>
                  <a:lnTo>
                    <a:pt x="164" y="330"/>
                  </a:lnTo>
                  <a:lnTo>
                    <a:pt x="151" y="330"/>
                  </a:lnTo>
                  <a:lnTo>
                    <a:pt x="138" y="329"/>
                  </a:lnTo>
                  <a:lnTo>
                    <a:pt x="126" y="325"/>
                  </a:lnTo>
                  <a:lnTo>
                    <a:pt x="114" y="321"/>
                  </a:lnTo>
                  <a:lnTo>
                    <a:pt x="102" y="315"/>
                  </a:lnTo>
                  <a:lnTo>
                    <a:pt x="90" y="307"/>
                  </a:lnTo>
                  <a:lnTo>
                    <a:pt x="78" y="299"/>
                  </a:lnTo>
                  <a:lnTo>
                    <a:pt x="67" y="289"/>
                  </a:lnTo>
                  <a:lnTo>
                    <a:pt x="57" y="279"/>
                  </a:lnTo>
                  <a:lnTo>
                    <a:pt x="47" y="266"/>
                  </a:lnTo>
                  <a:lnTo>
                    <a:pt x="38" y="253"/>
                  </a:lnTo>
                  <a:lnTo>
                    <a:pt x="30" y="240"/>
                  </a:lnTo>
                  <a:lnTo>
                    <a:pt x="23" y="224"/>
                  </a:lnTo>
                  <a:lnTo>
                    <a:pt x="16" y="208"/>
                  </a:lnTo>
                  <a:lnTo>
                    <a:pt x="10" y="193"/>
                  </a:lnTo>
                  <a:lnTo>
                    <a:pt x="6" y="176"/>
                  </a:lnTo>
                  <a:lnTo>
                    <a:pt x="3" y="159"/>
                  </a:lnTo>
                  <a:lnTo>
                    <a:pt x="0" y="143"/>
                  </a:lnTo>
                  <a:lnTo>
                    <a:pt x="0" y="126"/>
                  </a:lnTo>
                  <a:lnTo>
                    <a:pt x="0" y="110"/>
                  </a:lnTo>
                  <a:lnTo>
                    <a:pt x="3" y="96"/>
                  </a:lnTo>
                  <a:lnTo>
                    <a:pt x="5" y="81"/>
                  </a:lnTo>
                  <a:lnTo>
                    <a:pt x="9" y="69"/>
                  </a:lnTo>
                  <a:lnTo>
                    <a:pt x="15" y="56"/>
                  </a:lnTo>
                  <a:lnTo>
                    <a:pt x="20" y="45"/>
                  </a:lnTo>
                  <a:lnTo>
                    <a:pt x="27" y="34"/>
                  </a:lnTo>
                  <a:lnTo>
                    <a:pt x="36" y="26"/>
                  </a:lnTo>
                  <a:lnTo>
                    <a:pt x="45" y="18"/>
                  </a:lnTo>
                  <a:lnTo>
                    <a:pt x="54" y="11"/>
                  </a:lnTo>
                  <a:lnTo>
                    <a:pt x="65" y="6"/>
                  </a:lnTo>
                  <a:lnTo>
                    <a:pt x="76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2" name="Freeform 119"/>
            <p:cNvSpPr>
              <a:spLocks/>
            </p:cNvSpPr>
            <p:nvPr/>
          </p:nvSpPr>
          <p:spPr bwMode="auto">
            <a:xfrm>
              <a:off x="1192" y="3003"/>
              <a:ext cx="273" cy="160"/>
            </a:xfrm>
            <a:custGeom>
              <a:avLst/>
              <a:gdLst>
                <a:gd name="T0" fmla="*/ 300 w 2459"/>
                <a:gd name="T1" fmla="*/ 0 h 1438"/>
                <a:gd name="T2" fmla="*/ 550 w 2459"/>
                <a:gd name="T3" fmla="*/ 524 h 1438"/>
                <a:gd name="T4" fmla="*/ 954 w 2459"/>
                <a:gd name="T5" fmla="*/ 567 h 1438"/>
                <a:gd name="T6" fmla="*/ 1222 w 2459"/>
                <a:gd name="T7" fmla="*/ 814 h 1438"/>
                <a:gd name="T8" fmla="*/ 1386 w 2459"/>
                <a:gd name="T9" fmla="*/ 481 h 1438"/>
                <a:gd name="T10" fmla="*/ 1692 w 2459"/>
                <a:gd name="T11" fmla="*/ 801 h 1438"/>
                <a:gd name="T12" fmla="*/ 2178 w 2459"/>
                <a:gd name="T13" fmla="*/ 787 h 1438"/>
                <a:gd name="T14" fmla="*/ 2140 w 2459"/>
                <a:gd name="T15" fmla="*/ 532 h 1438"/>
                <a:gd name="T16" fmla="*/ 2297 w 2459"/>
                <a:gd name="T17" fmla="*/ 481 h 1438"/>
                <a:gd name="T18" fmla="*/ 2459 w 2459"/>
                <a:gd name="T19" fmla="*/ 765 h 1438"/>
                <a:gd name="T20" fmla="*/ 2457 w 2459"/>
                <a:gd name="T21" fmla="*/ 1283 h 1438"/>
                <a:gd name="T22" fmla="*/ 1769 w 2459"/>
                <a:gd name="T23" fmla="*/ 1438 h 1438"/>
                <a:gd name="T24" fmla="*/ 1366 w 2459"/>
                <a:gd name="T25" fmla="*/ 1203 h 1438"/>
                <a:gd name="T26" fmla="*/ 1143 w 2459"/>
                <a:gd name="T27" fmla="*/ 1039 h 1438"/>
                <a:gd name="T28" fmla="*/ 0 w 2459"/>
                <a:gd name="T29" fmla="*/ 911 h 1438"/>
                <a:gd name="T30" fmla="*/ 0 w 2459"/>
                <a:gd name="T31" fmla="*/ 210 h 1438"/>
                <a:gd name="T32" fmla="*/ 176 w 2459"/>
                <a:gd name="T33" fmla="*/ 391 h 1438"/>
                <a:gd name="T34" fmla="*/ 240 w 2459"/>
                <a:gd name="T35" fmla="*/ 5 h 1438"/>
                <a:gd name="T36" fmla="*/ 300 w 2459"/>
                <a:gd name="T3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9" h="1438">
                  <a:moveTo>
                    <a:pt x="300" y="0"/>
                  </a:moveTo>
                  <a:lnTo>
                    <a:pt x="550" y="524"/>
                  </a:lnTo>
                  <a:lnTo>
                    <a:pt x="954" y="567"/>
                  </a:lnTo>
                  <a:lnTo>
                    <a:pt x="1222" y="814"/>
                  </a:lnTo>
                  <a:lnTo>
                    <a:pt x="1386" y="481"/>
                  </a:lnTo>
                  <a:lnTo>
                    <a:pt x="1692" y="801"/>
                  </a:lnTo>
                  <a:lnTo>
                    <a:pt x="2178" y="787"/>
                  </a:lnTo>
                  <a:lnTo>
                    <a:pt x="2140" y="532"/>
                  </a:lnTo>
                  <a:lnTo>
                    <a:pt x="2297" y="481"/>
                  </a:lnTo>
                  <a:lnTo>
                    <a:pt x="2459" y="765"/>
                  </a:lnTo>
                  <a:lnTo>
                    <a:pt x="2457" y="1283"/>
                  </a:lnTo>
                  <a:lnTo>
                    <a:pt x="1769" y="1438"/>
                  </a:lnTo>
                  <a:lnTo>
                    <a:pt x="1366" y="1203"/>
                  </a:lnTo>
                  <a:lnTo>
                    <a:pt x="1143" y="1039"/>
                  </a:lnTo>
                  <a:lnTo>
                    <a:pt x="0" y="911"/>
                  </a:lnTo>
                  <a:lnTo>
                    <a:pt x="0" y="210"/>
                  </a:lnTo>
                  <a:lnTo>
                    <a:pt x="176" y="391"/>
                  </a:lnTo>
                  <a:lnTo>
                    <a:pt x="240" y="5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3" name="Freeform 120"/>
            <p:cNvSpPr>
              <a:spLocks/>
            </p:cNvSpPr>
            <p:nvPr/>
          </p:nvSpPr>
          <p:spPr bwMode="auto">
            <a:xfrm>
              <a:off x="934" y="3007"/>
              <a:ext cx="169" cy="450"/>
            </a:xfrm>
            <a:custGeom>
              <a:avLst/>
              <a:gdLst>
                <a:gd name="T0" fmla="*/ 262 w 1521"/>
                <a:gd name="T1" fmla="*/ 129 h 4044"/>
                <a:gd name="T2" fmla="*/ 559 w 1521"/>
                <a:gd name="T3" fmla="*/ 401 h 4044"/>
                <a:gd name="T4" fmla="*/ 814 w 1521"/>
                <a:gd name="T5" fmla="*/ 689 h 4044"/>
                <a:gd name="T6" fmla="*/ 1028 w 1521"/>
                <a:gd name="T7" fmla="*/ 987 h 4044"/>
                <a:gd name="T8" fmla="*/ 1204 w 1521"/>
                <a:gd name="T9" fmla="*/ 1292 h 4044"/>
                <a:gd name="T10" fmla="*/ 1339 w 1521"/>
                <a:gd name="T11" fmla="*/ 1602 h 4044"/>
                <a:gd name="T12" fmla="*/ 1437 w 1521"/>
                <a:gd name="T13" fmla="*/ 1911 h 4044"/>
                <a:gd name="T14" fmla="*/ 1497 w 1521"/>
                <a:gd name="T15" fmla="*/ 2214 h 4044"/>
                <a:gd name="T16" fmla="*/ 1521 w 1521"/>
                <a:gd name="T17" fmla="*/ 2509 h 4044"/>
                <a:gd name="T18" fmla="*/ 1507 w 1521"/>
                <a:gd name="T19" fmla="*/ 2791 h 4044"/>
                <a:gd name="T20" fmla="*/ 1458 w 1521"/>
                <a:gd name="T21" fmla="*/ 3058 h 4044"/>
                <a:gd name="T22" fmla="*/ 1374 w 1521"/>
                <a:gd name="T23" fmla="*/ 3303 h 4044"/>
                <a:gd name="T24" fmla="*/ 1255 w 1521"/>
                <a:gd name="T25" fmla="*/ 3523 h 4044"/>
                <a:gd name="T26" fmla="*/ 1103 w 1521"/>
                <a:gd name="T27" fmla="*/ 3715 h 4044"/>
                <a:gd name="T28" fmla="*/ 918 w 1521"/>
                <a:gd name="T29" fmla="*/ 3874 h 4044"/>
                <a:gd name="T30" fmla="*/ 700 w 1521"/>
                <a:gd name="T31" fmla="*/ 3997 h 4044"/>
                <a:gd name="T32" fmla="*/ 632 w 1521"/>
                <a:gd name="T33" fmla="*/ 3937 h 4044"/>
                <a:gd name="T34" fmla="*/ 729 w 1521"/>
                <a:gd name="T35" fmla="*/ 3724 h 4044"/>
                <a:gd name="T36" fmla="*/ 813 w 1521"/>
                <a:gd name="T37" fmla="*/ 3511 h 4044"/>
                <a:gd name="T38" fmla="*/ 881 w 1521"/>
                <a:gd name="T39" fmla="*/ 3299 h 4044"/>
                <a:gd name="T40" fmla="*/ 934 w 1521"/>
                <a:gd name="T41" fmla="*/ 3087 h 4044"/>
                <a:gd name="T42" fmla="*/ 970 w 1521"/>
                <a:gd name="T43" fmla="*/ 2875 h 4044"/>
                <a:gd name="T44" fmla="*/ 988 w 1521"/>
                <a:gd name="T45" fmla="*/ 2664 h 4044"/>
                <a:gd name="T46" fmla="*/ 988 w 1521"/>
                <a:gd name="T47" fmla="*/ 2454 h 4044"/>
                <a:gd name="T48" fmla="*/ 967 w 1521"/>
                <a:gd name="T49" fmla="*/ 2243 h 4044"/>
                <a:gd name="T50" fmla="*/ 927 w 1521"/>
                <a:gd name="T51" fmla="*/ 2034 h 4044"/>
                <a:gd name="T52" fmla="*/ 864 w 1521"/>
                <a:gd name="T53" fmla="*/ 1825 h 4044"/>
                <a:gd name="T54" fmla="*/ 778 w 1521"/>
                <a:gd name="T55" fmla="*/ 1617 h 4044"/>
                <a:gd name="T56" fmla="*/ 668 w 1521"/>
                <a:gd name="T57" fmla="*/ 1411 h 4044"/>
                <a:gd name="T58" fmla="*/ 535 w 1521"/>
                <a:gd name="T59" fmla="*/ 1204 h 4044"/>
                <a:gd name="T60" fmla="*/ 373 w 1521"/>
                <a:gd name="T61" fmla="*/ 1001 h 4044"/>
                <a:gd name="T62" fmla="*/ 187 w 1521"/>
                <a:gd name="T63" fmla="*/ 797 h 4044"/>
                <a:gd name="T64" fmla="*/ 0 w 1521"/>
                <a:gd name="T65" fmla="*/ 646 h 4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1" h="4044">
                  <a:moveTo>
                    <a:pt x="99" y="0"/>
                  </a:moveTo>
                  <a:lnTo>
                    <a:pt x="262" y="129"/>
                  </a:lnTo>
                  <a:lnTo>
                    <a:pt x="416" y="263"/>
                  </a:lnTo>
                  <a:lnTo>
                    <a:pt x="559" y="401"/>
                  </a:lnTo>
                  <a:lnTo>
                    <a:pt x="691" y="543"/>
                  </a:lnTo>
                  <a:lnTo>
                    <a:pt x="814" y="689"/>
                  </a:lnTo>
                  <a:lnTo>
                    <a:pt x="926" y="837"/>
                  </a:lnTo>
                  <a:lnTo>
                    <a:pt x="1028" y="987"/>
                  </a:lnTo>
                  <a:lnTo>
                    <a:pt x="1122" y="1140"/>
                  </a:lnTo>
                  <a:lnTo>
                    <a:pt x="1204" y="1292"/>
                  </a:lnTo>
                  <a:lnTo>
                    <a:pt x="1276" y="1447"/>
                  </a:lnTo>
                  <a:lnTo>
                    <a:pt x="1339" y="1602"/>
                  </a:lnTo>
                  <a:lnTo>
                    <a:pt x="1394" y="1757"/>
                  </a:lnTo>
                  <a:lnTo>
                    <a:pt x="1437" y="1911"/>
                  </a:lnTo>
                  <a:lnTo>
                    <a:pt x="1472" y="2064"/>
                  </a:lnTo>
                  <a:lnTo>
                    <a:pt x="1497" y="2214"/>
                  </a:lnTo>
                  <a:lnTo>
                    <a:pt x="1514" y="2363"/>
                  </a:lnTo>
                  <a:lnTo>
                    <a:pt x="1521" y="2509"/>
                  </a:lnTo>
                  <a:lnTo>
                    <a:pt x="1518" y="2652"/>
                  </a:lnTo>
                  <a:lnTo>
                    <a:pt x="1507" y="2791"/>
                  </a:lnTo>
                  <a:lnTo>
                    <a:pt x="1487" y="2927"/>
                  </a:lnTo>
                  <a:lnTo>
                    <a:pt x="1458" y="3058"/>
                  </a:lnTo>
                  <a:lnTo>
                    <a:pt x="1421" y="3182"/>
                  </a:lnTo>
                  <a:lnTo>
                    <a:pt x="1374" y="3303"/>
                  </a:lnTo>
                  <a:lnTo>
                    <a:pt x="1318" y="3416"/>
                  </a:lnTo>
                  <a:lnTo>
                    <a:pt x="1255" y="3523"/>
                  </a:lnTo>
                  <a:lnTo>
                    <a:pt x="1184" y="3623"/>
                  </a:lnTo>
                  <a:lnTo>
                    <a:pt x="1103" y="3715"/>
                  </a:lnTo>
                  <a:lnTo>
                    <a:pt x="1015" y="3799"/>
                  </a:lnTo>
                  <a:lnTo>
                    <a:pt x="918" y="3874"/>
                  </a:lnTo>
                  <a:lnTo>
                    <a:pt x="813" y="3940"/>
                  </a:lnTo>
                  <a:lnTo>
                    <a:pt x="700" y="3997"/>
                  </a:lnTo>
                  <a:lnTo>
                    <a:pt x="579" y="4044"/>
                  </a:lnTo>
                  <a:lnTo>
                    <a:pt x="632" y="3937"/>
                  </a:lnTo>
                  <a:lnTo>
                    <a:pt x="683" y="3831"/>
                  </a:lnTo>
                  <a:lnTo>
                    <a:pt x="729" y="3724"/>
                  </a:lnTo>
                  <a:lnTo>
                    <a:pt x="773" y="3618"/>
                  </a:lnTo>
                  <a:lnTo>
                    <a:pt x="813" y="3511"/>
                  </a:lnTo>
                  <a:lnTo>
                    <a:pt x="849" y="3405"/>
                  </a:lnTo>
                  <a:lnTo>
                    <a:pt x="881" y="3299"/>
                  </a:lnTo>
                  <a:lnTo>
                    <a:pt x="909" y="3194"/>
                  </a:lnTo>
                  <a:lnTo>
                    <a:pt x="934" y="3087"/>
                  </a:lnTo>
                  <a:lnTo>
                    <a:pt x="954" y="2981"/>
                  </a:lnTo>
                  <a:lnTo>
                    <a:pt x="970" y="2875"/>
                  </a:lnTo>
                  <a:lnTo>
                    <a:pt x="982" y="2769"/>
                  </a:lnTo>
                  <a:lnTo>
                    <a:pt x="988" y="2664"/>
                  </a:lnTo>
                  <a:lnTo>
                    <a:pt x="990" y="2558"/>
                  </a:lnTo>
                  <a:lnTo>
                    <a:pt x="988" y="2454"/>
                  </a:lnTo>
                  <a:lnTo>
                    <a:pt x="980" y="2348"/>
                  </a:lnTo>
                  <a:lnTo>
                    <a:pt x="967" y="2243"/>
                  </a:lnTo>
                  <a:lnTo>
                    <a:pt x="949" y="2138"/>
                  </a:lnTo>
                  <a:lnTo>
                    <a:pt x="927" y="2034"/>
                  </a:lnTo>
                  <a:lnTo>
                    <a:pt x="898" y="1929"/>
                  </a:lnTo>
                  <a:lnTo>
                    <a:pt x="864" y="1825"/>
                  </a:lnTo>
                  <a:lnTo>
                    <a:pt x="824" y="1720"/>
                  </a:lnTo>
                  <a:lnTo>
                    <a:pt x="778" y="1617"/>
                  </a:lnTo>
                  <a:lnTo>
                    <a:pt x="726" y="1513"/>
                  </a:lnTo>
                  <a:lnTo>
                    <a:pt x="668" y="1411"/>
                  </a:lnTo>
                  <a:lnTo>
                    <a:pt x="605" y="1307"/>
                  </a:lnTo>
                  <a:lnTo>
                    <a:pt x="535" y="1204"/>
                  </a:lnTo>
                  <a:lnTo>
                    <a:pt x="457" y="1102"/>
                  </a:lnTo>
                  <a:lnTo>
                    <a:pt x="373" y="1001"/>
                  </a:lnTo>
                  <a:lnTo>
                    <a:pt x="283" y="898"/>
                  </a:lnTo>
                  <a:lnTo>
                    <a:pt x="187" y="797"/>
                  </a:lnTo>
                  <a:lnTo>
                    <a:pt x="83" y="695"/>
                  </a:lnTo>
                  <a:lnTo>
                    <a:pt x="0" y="646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4" name="Freeform 121"/>
            <p:cNvSpPr>
              <a:spLocks/>
            </p:cNvSpPr>
            <p:nvPr/>
          </p:nvSpPr>
          <p:spPr bwMode="auto">
            <a:xfrm>
              <a:off x="903" y="3103"/>
              <a:ext cx="120" cy="446"/>
            </a:xfrm>
            <a:custGeom>
              <a:avLst/>
              <a:gdLst>
                <a:gd name="T0" fmla="*/ 365 w 1078"/>
                <a:gd name="T1" fmla="*/ 128 h 4014"/>
                <a:gd name="T2" fmla="*/ 573 w 1078"/>
                <a:gd name="T3" fmla="*/ 385 h 4014"/>
                <a:gd name="T4" fmla="*/ 743 w 1078"/>
                <a:gd name="T5" fmla="*/ 639 h 4014"/>
                <a:gd name="T6" fmla="*/ 877 w 1078"/>
                <a:gd name="T7" fmla="*/ 892 h 4014"/>
                <a:gd name="T8" fmla="*/ 976 w 1078"/>
                <a:gd name="T9" fmla="*/ 1144 h 4014"/>
                <a:gd name="T10" fmla="*/ 1041 w 1078"/>
                <a:gd name="T11" fmla="*/ 1394 h 4014"/>
                <a:gd name="T12" fmla="*/ 1074 w 1078"/>
                <a:gd name="T13" fmla="*/ 1644 h 4014"/>
                <a:gd name="T14" fmla="*/ 1075 w 1078"/>
                <a:gd name="T15" fmla="*/ 1893 h 4014"/>
                <a:gd name="T16" fmla="*/ 1045 w 1078"/>
                <a:gd name="T17" fmla="*/ 2142 h 4014"/>
                <a:gd name="T18" fmla="*/ 988 w 1078"/>
                <a:gd name="T19" fmla="*/ 2390 h 4014"/>
                <a:gd name="T20" fmla="*/ 902 w 1078"/>
                <a:gd name="T21" fmla="*/ 2639 h 4014"/>
                <a:gd name="T22" fmla="*/ 791 w 1078"/>
                <a:gd name="T23" fmla="*/ 2887 h 4014"/>
                <a:gd name="T24" fmla="*/ 654 w 1078"/>
                <a:gd name="T25" fmla="*/ 3137 h 4014"/>
                <a:gd name="T26" fmla="*/ 494 w 1078"/>
                <a:gd name="T27" fmla="*/ 3387 h 4014"/>
                <a:gd name="T28" fmla="*/ 312 w 1078"/>
                <a:gd name="T29" fmla="*/ 3636 h 4014"/>
                <a:gd name="T30" fmla="*/ 109 w 1078"/>
                <a:gd name="T31" fmla="*/ 3888 h 4014"/>
                <a:gd name="T32" fmla="*/ 0 w 1078"/>
                <a:gd name="T33" fmla="*/ 3949 h 4014"/>
                <a:gd name="T34" fmla="*/ 0 w 1078"/>
                <a:gd name="T35" fmla="*/ 3820 h 4014"/>
                <a:gd name="T36" fmla="*/ 0 w 1078"/>
                <a:gd name="T37" fmla="*/ 3692 h 4014"/>
                <a:gd name="T38" fmla="*/ 0 w 1078"/>
                <a:gd name="T39" fmla="*/ 3563 h 4014"/>
                <a:gd name="T40" fmla="*/ 50 w 1078"/>
                <a:gd name="T41" fmla="*/ 3436 h 4014"/>
                <a:gd name="T42" fmla="*/ 147 w 1078"/>
                <a:gd name="T43" fmla="*/ 3309 h 4014"/>
                <a:gd name="T44" fmla="*/ 238 w 1078"/>
                <a:gd name="T45" fmla="*/ 3177 h 4014"/>
                <a:gd name="T46" fmla="*/ 321 w 1078"/>
                <a:gd name="T47" fmla="*/ 3041 h 4014"/>
                <a:gd name="T48" fmla="*/ 395 w 1078"/>
                <a:gd name="T49" fmla="*/ 2900 h 4014"/>
                <a:gd name="T50" fmla="*/ 460 w 1078"/>
                <a:gd name="T51" fmla="*/ 2750 h 4014"/>
                <a:gd name="T52" fmla="*/ 512 w 1078"/>
                <a:gd name="T53" fmla="*/ 2594 h 4014"/>
                <a:gd name="T54" fmla="*/ 552 w 1078"/>
                <a:gd name="T55" fmla="*/ 2431 h 4014"/>
                <a:gd name="T56" fmla="*/ 577 w 1078"/>
                <a:gd name="T57" fmla="*/ 2256 h 4014"/>
                <a:gd name="T58" fmla="*/ 586 w 1078"/>
                <a:gd name="T59" fmla="*/ 2072 h 4014"/>
                <a:gd name="T60" fmla="*/ 578 w 1078"/>
                <a:gd name="T61" fmla="*/ 1876 h 4014"/>
                <a:gd name="T62" fmla="*/ 551 w 1078"/>
                <a:gd name="T63" fmla="*/ 1667 h 4014"/>
                <a:gd name="T64" fmla="*/ 504 w 1078"/>
                <a:gd name="T65" fmla="*/ 1446 h 4014"/>
                <a:gd name="T66" fmla="*/ 437 w 1078"/>
                <a:gd name="T67" fmla="*/ 1210 h 4014"/>
                <a:gd name="T68" fmla="*/ 345 w 1078"/>
                <a:gd name="T69" fmla="*/ 959 h 4014"/>
                <a:gd name="T70" fmla="*/ 230 w 1078"/>
                <a:gd name="T71" fmla="*/ 692 h 4014"/>
                <a:gd name="T72" fmla="*/ 248 w 1078"/>
                <a:gd name="T73" fmla="*/ 0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8" h="4014">
                  <a:moveTo>
                    <a:pt x="248" y="0"/>
                  </a:moveTo>
                  <a:lnTo>
                    <a:pt x="365" y="128"/>
                  </a:lnTo>
                  <a:lnTo>
                    <a:pt x="474" y="257"/>
                  </a:lnTo>
                  <a:lnTo>
                    <a:pt x="573" y="385"/>
                  </a:lnTo>
                  <a:lnTo>
                    <a:pt x="663" y="512"/>
                  </a:lnTo>
                  <a:lnTo>
                    <a:pt x="743" y="639"/>
                  </a:lnTo>
                  <a:lnTo>
                    <a:pt x="815" y="766"/>
                  </a:lnTo>
                  <a:lnTo>
                    <a:pt x="877" y="892"/>
                  </a:lnTo>
                  <a:lnTo>
                    <a:pt x="931" y="1018"/>
                  </a:lnTo>
                  <a:lnTo>
                    <a:pt x="976" y="1144"/>
                  </a:lnTo>
                  <a:lnTo>
                    <a:pt x="1012" y="1269"/>
                  </a:lnTo>
                  <a:lnTo>
                    <a:pt x="1041" y="1394"/>
                  </a:lnTo>
                  <a:lnTo>
                    <a:pt x="1061" y="1519"/>
                  </a:lnTo>
                  <a:lnTo>
                    <a:pt x="1074" y="1644"/>
                  </a:lnTo>
                  <a:lnTo>
                    <a:pt x="1078" y="1769"/>
                  </a:lnTo>
                  <a:lnTo>
                    <a:pt x="1075" y="1893"/>
                  </a:lnTo>
                  <a:lnTo>
                    <a:pt x="1064" y="2018"/>
                  </a:lnTo>
                  <a:lnTo>
                    <a:pt x="1045" y="2142"/>
                  </a:lnTo>
                  <a:lnTo>
                    <a:pt x="1020" y="2267"/>
                  </a:lnTo>
                  <a:lnTo>
                    <a:pt x="988" y="2390"/>
                  </a:lnTo>
                  <a:lnTo>
                    <a:pt x="948" y="2515"/>
                  </a:lnTo>
                  <a:lnTo>
                    <a:pt x="902" y="2639"/>
                  </a:lnTo>
                  <a:lnTo>
                    <a:pt x="850" y="2764"/>
                  </a:lnTo>
                  <a:lnTo>
                    <a:pt x="791" y="2887"/>
                  </a:lnTo>
                  <a:lnTo>
                    <a:pt x="726" y="3012"/>
                  </a:lnTo>
                  <a:lnTo>
                    <a:pt x="654" y="3137"/>
                  </a:lnTo>
                  <a:lnTo>
                    <a:pt x="578" y="3262"/>
                  </a:lnTo>
                  <a:lnTo>
                    <a:pt x="494" y="3387"/>
                  </a:lnTo>
                  <a:lnTo>
                    <a:pt x="407" y="3511"/>
                  </a:lnTo>
                  <a:lnTo>
                    <a:pt x="312" y="3636"/>
                  </a:lnTo>
                  <a:lnTo>
                    <a:pt x="213" y="3762"/>
                  </a:lnTo>
                  <a:lnTo>
                    <a:pt x="109" y="3888"/>
                  </a:lnTo>
                  <a:lnTo>
                    <a:pt x="0" y="4014"/>
                  </a:lnTo>
                  <a:lnTo>
                    <a:pt x="0" y="3949"/>
                  </a:lnTo>
                  <a:lnTo>
                    <a:pt x="0" y="3885"/>
                  </a:lnTo>
                  <a:lnTo>
                    <a:pt x="0" y="3820"/>
                  </a:lnTo>
                  <a:lnTo>
                    <a:pt x="0" y="3757"/>
                  </a:lnTo>
                  <a:lnTo>
                    <a:pt x="0" y="3692"/>
                  </a:lnTo>
                  <a:lnTo>
                    <a:pt x="0" y="3627"/>
                  </a:lnTo>
                  <a:lnTo>
                    <a:pt x="0" y="3563"/>
                  </a:lnTo>
                  <a:lnTo>
                    <a:pt x="0" y="3498"/>
                  </a:lnTo>
                  <a:lnTo>
                    <a:pt x="50" y="3436"/>
                  </a:lnTo>
                  <a:lnTo>
                    <a:pt x="99" y="3372"/>
                  </a:lnTo>
                  <a:lnTo>
                    <a:pt x="147" y="3309"/>
                  </a:lnTo>
                  <a:lnTo>
                    <a:pt x="193" y="3243"/>
                  </a:lnTo>
                  <a:lnTo>
                    <a:pt x="238" y="3177"/>
                  </a:lnTo>
                  <a:lnTo>
                    <a:pt x="280" y="3109"/>
                  </a:lnTo>
                  <a:lnTo>
                    <a:pt x="321" y="3041"/>
                  </a:lnTo>
                  <a:lnTo>
                    <a:pt x="360" y="2971"/>
                  </a:lnTo>
                  <a:lnTo>
                    <a:pt x="395" y="2900"/>
                  </a:lnTo>
                  <a:lnTo>
                    <a:pt x="429" y="2826"/>
                  </a:lnTo>
                  <a:lnTo>
                    <a:pt x="460" y="2750"/>
                  </a:lnTo>
                  <a:lnTo>
                    <a:pt x="488" y="2673"/>
                  </a:lnTo>
                  <a:lnTo>
                    <a:pt x="512" y="2594"/>
                  </a:lnTo>
                  <a:lnTo>
                    <a:pt x="533" y="2513"/>
                  </a:lnTo>
                  <a:lnTo>
                    <a:pt x="552" y="2431"/>
                  </a:lnTo>
                  <a:lnTo>
                    <a:pt x="567" y="2345"/>
                  </a:lnTo>
                  <a:lnTo>
                    <a:pt x="577" y="2256"/>
                  </a:lnTo>
                  <a:lnTo>
                    <a:pt x="583" y="2165"/>
                  </a:lnTo>
                  <a:lnTo>
                    <a:pt x="586" y="2072"/>
                  </a:lnTo>
                  <a:lnTo>
                    <a:pt x="584" y="1975"/>
                  </a:lnTo>
                  <a:lnTo>
                    <a:pt x="578" y="1876"/>
                  </a:lnTo>
                  <a:lnTo>
                    <a:pt x="567" y="1773"/>
                  </a:lnTo>
                  <a:lnTo>
                    <a:pt x="551" y="1667"/>
                  </a:lnTo>
                  <a:lnTo>
                    <a:pt x="530" y="1558"/>
                  </a:lnTo>
                  <a:lnTo>
                    <a:pt x="504" y="1446"/>
                  </a:lnTo>
                  <a:lnTo>
                    <a:pt x="473" y="1330"/>
                  </a:lnTo>
                  <a:lnTo>
                    <a:pt x="437" y="1210"/>
                  </a:lnTo>
                  <a:lnTo>
                    <a:pt x="393" y="1087"/>
                  </a:lnTo>
                  <a:lnTo>
                    <a:pt x="345" y="959"/>
                  </a:lnTo>
                  <a:lnTo>
                    <a:pt x="290" y="828"/>
                  </a:lnTo>
                  <a:lnTo>
                    <a:pt x="230" y="692"/>
                  </a:lnTo>
                  <a:lnTo>
                    <a:pt x="162" y="552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5" name="Freeform 122"/>
            <p:cNvSpPr>
              <a:spLocks/>
            </p:cNvSpPr>
            <p:nvPr/>
          </p:nvSpPr>
          <p:spPr bwMode="auto">
            <a:xfrm>
              <a:off x="903" y="3203"/>
              <a:ext cx="49" cy="271"/>
            </a:xfrm>
            <a:custGeom>
              <a:avLst/>
              <a:gdLst>
                <a:gd name="T0" fmla="*/ 109 w 439"/>
                <a:gd name="T1" fmla="*/ 0 h 2446"/>
                <a:gd name="T2" fmla="*/ 155 w 439"/>
                <a:gd name="T3" fmla="*/ 76 h 2446"/>
                <a:gd name="T4" fmla="*/ 198 w 439"/>
                <a:gd name="T5" fmla="*/ 152 h 2446"/>
                <a:gd name="T6" fmla="*/ 237 w 439"/>
                <a:gd name="T7" fmla="*/ 228 h 2446"/>
                <a:gd name="T8" fmla="*/ 272 w 439"/>
                <a:gd name="T9" fmla="*/ 303 h 2446"/>
                <a:gd name="T10" fmla="*/ 304 w 439"/>
                <a:gd name="T11" fmla="*/ 379 h 2446"/>
                <a:gd name="T12" fmla="*/ 332 w 439"/>
                <a:gd name="T13" fmla="*/ 455 h 2446"/>
                <a:gd name="T14" fmla="*/ 358 w 439"/>
                <a:gd name="T15" fmla="*/ 531 h 2446"/>
                <a:gd name="T16" fmla="*/ 379 w 439"/>
                <a:gd name="T17" fmla="*/ 606 h 2446"/>
                <a:gd name="T18" fmla="*/ 397 w 439"/>
                <a:gd name="T19" fmla="*/ 682 h 2446"/>
                <a:gd name="T20" fmla="*/ 412 w 439"/>
                <a:gd name="T21" fmla="*/ 758 h 2446"/>
                <a:gd name="T22" fmla="*/ 423 w 439"/>
                <a:gd name="T23" fmla="*/ 835 h 2446"/>
                <a:gd name="T24" fmla="*/ 431 w 439"/>
                <a:gd name="T25" fmla="*/ 911 h 2446"/>
                <a:gd name="T26" fmla="*/ 437 w 439"/>
                <a:gd name="T27" fmla="*/ 988 h 2446"/>
                <a:gd name="T28" fmla="*/ 439 w 439"/>
                <a:gd name="T29" fmla="*/ 1063 h 2446"/>
                <a:gd name="T30" fmla="*/ 438 w 439"/>
                <a:gd name="T31" fmla="*/ 1140 h 2446"/>
                <a:gd name="T32" fmla="*/ 433 w 439"/>
                <a:gd name="T33" fmla="*/ 1216 h 2446"/>
                <a:gd name="T34" fmla="*/ 427 w 439"/>
                <a:gd name="T35" fmla="*/ 1293 h 2446"/>
                <a:gd name="T36" fmla="*/ 417 w 439"/>
                <a:gd name="T37" fmla="*/ 1370 h 2446"/>
                <a:gd name="T38" fmla="*/ 403 w 439"/>
                <a:gd name="T39" fmla="*/ 1446 h 2446"/>
                <a:gd name="T40" fmla="*/ 388 w 439"/>
                <a:gd name="T41" fmla="*/ 1522 h 2446"/>
                <a:gd name="T42" fmla="*/ 370 w 439"/>
                <a:gd name="T43" fmla="*/ 1599 h 2446"/>
                <a:gd name="T44" fmla="*/ 349 w 439"/>
                <a:gd name="T45" fmla="*/ 1676 h 2446"/>
                <a:gd name="T46" fmla="*/ 324 w 439"/>
                <a:gd name="T47" fmla="*/ 1753 h 2446"/>
                <a:gd name="T48" fmla="*/ 299 w 439"/>
                <a:gd name="T49" fmla="*/ 1830 h 2446"/>
                <a:gd name="T50" fmla="*/ 270 w 439"/>
                <a:gd name="T51" fmla="*/ 1907 h 2446"/>
                <a:gd name="T52" fmla="*/ 238 w 439"/>
                <a:gd name="T53" fmla="*/ 1984 h 2446"/>
                <a:gd name="T54" fmla="*/ 204 w 439"/>
                <a:gd name="T55" fmla="*/ 2061 h 2446"/>
                <a:gd name="T56" fmla="*/ 168 w 439"/>
                <a:gd name="T57" fmla="*/ 2138 h 2446"/>
                <a:gd name="T58" fmla="*/ 129 w 439"/>
                <a:gd name="T59" fmla="*/ 2214 h 2446"/>
                <a:gd name="T60" fmla="*/ 89 w 439"/>
                <a:gd name="T61" fmla="*/ 2292 h 2446"/>
                <a:gd name="T62" fmla="*/ 45 w 439"/>
                <a:gd name="T63" fmla="*/ 2369 h 2446"/>
                <a:gd name="T64" fmla="*/ 0 w 439"/>
                <a:gd name="T65" fmla="*/ 2446 h 2446"/>
                <a:gd name="T66" fmla="*/ 8 w 439"/>
                <a:gd name="T67" fmla="*/ 1089 h 2446"/>
                <a:gd name="T68" fmla="*/ 5 w 439"/>
                <a:gd name="T69" fmla="*/ 676 h 2446"/>
                <a:gd name="T70" fmla="*/ 109 w 439"/>
                <a:gd name="T71" fmla="*/ 0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2446">
                  <a:moveTo>
                    <a:pt x="109" y="0"/>
                  </a:moveTo>
                  <a:lnTo>
                    <a:pt x="155" y="76"/>
                  </a:lnTo>
                  <a:lnTo>
                    <a:pt x="198" y="152"/>
                  </a:lnTo>
                  <a:lnTo>
                    <a:pt x="237" y="228"/>
                  </a:lnTo>
                  <a:lnTo>
                    <a:pt x="272" y="303"/>
                  </a:lnTo>
                  <a:lnTo>
                    <a:pt x="304" y="379"/>
                  </a:lnTo>
                  <a:lnTo>
                    <a:pt x="332" y="455"/>
                  </a:lnTo>
                  <a:lnTo>
                    <a:pt x="358" y="531"/>
                  </a:lnTo>
                  <a:lnTo>
                    <a:pt x="379" y="606"/>
                  </a:lnTo>
                  <a:lnTo>
                    <a:pt x="397" y="682"/>
                  </a:lnTo>
                  <a:lnTo>
                    <a:pt x="412" y="758"/>
                  </a:lnTo>
                  <a:lnTo>
                    <a:pt x="423" y="835"/>
                  </a:lnTo>
                  <a:lnTo>
                    <a:pt x="431" y="911"/>
                  </a:lnTo>
                  <a:lnTo>
                    <a:pt x="437" y="988"/>
                  </a:lnTo>
                  <a:lnTo>
                    <a:pt x="439" y="1063"/>
                  </a:lnTo>
                  <a:lnTo>
                    <a:pt x="438" y="1140"/>
                  </a:lnTo>
                  <a:lnTo>
                    <a:pt x="433" y="1216"/>
                  </a:lnTo>
                  <a:lnTo>
                    <a:pt x="427" y="1293"/>
                  </a:lnTo>
                  <a:lnTo>
                    <a:pt x="417" y="1370"/>
                  </a:lnTo>
                  <a:lnTo>
                    <a:pt x="403" y="1446"/>
                  </a:lnTo>
                  <a:lnTo>
                    <a:pt x="388" y="1522"/>
                  </a:lnTo>
                  <a:lnTo>
                    <a:pt x="370" y="1599"/>
                  </a:lnTo>
                  <a:lnTo>
                    <a:pt x="349" y="1676"/>
                  </a:lnTo>
                  <a:lnTo>
                    <a:pt x="324" y="1753"/>
                  </a:lnTo>
                  <a:lnTo>
                    <a:pt x="299" y="1830"/>
                  </a:lnTo>
                  <a:lnTo>
                    <a:pt x="270" y="1907"/>
                  </a:lnTo>
                  <a:lnTo>
                    <a:pt x="238" y="1984"/>
                  </a:lnTo>
                  <a:lnTo>
                    <a:pt x="204" y="2061"/>
                  </a:lnTo>
                  <a:lnTo>
                    <a:pt x="168" y="2138"/>
                  </a:lnTo>
                  <a:lnTo>
                    <a:pt x="129" y="2214"/>
                  </a:lnTo>
                  <a:lnTo>
                    <a:pt x="89" y="2292"/>
                  </a:lnTo>
                  <a:lnTo>
                    <a:pt x="45" y="2369"/>
                  </a:lnTo>
                  <a:lnTo>
                    <a:pt x="0" y="2446"/>
                  </a:lnTo>
                  <a:lnTo>
                    <a:pt x="8" y="1089"/>
                  </a:lnTo>
                  <a:lnTo>
                    <a:pt x="5" y="676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6" name="Freeform 123"/>
            <p:cNvSpPr>
              <a:spLocks/>
            </p:cNvSpPr>
            <p:nvPr/>
          </p:nvSpPr>
          <p:spPr bwMode="auto">
            <a:xfrm>
              <a:off x="1459" y="3043"/>
              <a:ext cx="53" cy="84"/>
            </a:xfrm>
            <a:custGeom>
              <a:avLst/>
              <a:gdLst>
                <a:gd name="T0" fmla="*/ 0 w 477"/>
                <a:gd name="T1" fmla="*/ 111 h 761"/>
                <a:gd name="T2" fmla="*/ 134 w 477"/>
                <a:gd name="T3" fmla="*/ 309 h 761"/>
                <a:gd name="T4" fmla="*/ 125 w 477"/>
                <a:gd name="T5" fmla="*/ 761 h 761"/>
                <a:gd name="T6" fmla="*/ 154 w 477"/>
                <a:gd name="T7" fmla="*/ 755 h 761"/>
                <a:gd name="T8" fmla="*/ 181 w 477"/>
                <a:gd name="T9" fmla="*/ 750 h 761"/>
                <a:gd name="T10" fmla="*/ 209 w 477"/>
                <a:gd name="T11" fmla="*/ 743 h 761"/>
                <a:gd name="T12" fmla="*/ 236 w 477"/>
                <a:gd name="T13" fmla="*/ 735 h 761"/>
                <a:gd name="T14" fmla="*/ 263 w 477"/>
                <a:gd name="T15" fmla="*/ 725 h 761"/>
                <a:gd name="T16" fmla="*/ 287 w 477"/>
                <a:gd name="T17" fmla="*/ 714 h 761"/>
                <a:gd name="T18" fmla="*/ 312 w 477"/>
                <a:gd name="T19" fmla="*/ 702 h 761"/>
                <a:gd name="T20" fmla="*/ 335 w 477"/>
                <a:gd name="T21" fmla="*/ 687 h 761"/>
                <a:gd name="T22" fmla="*/ 357 w 477"/>
                <a:gd name="T23" fmla="*/ 672 h 761"/>
                <a:gd name="T24" fmla="*/ 378 w 477"/>
                <a:gd name="T25" fmla="*/ 654 h 761"/>
                <a:gd name="T26" fmla="*/ 388 w 477"/>
                <a:gd name="T27" fmla="*/ 644 h 761"/>
                <a:gd name="T28" fmla="*/ 398 w 477"/>
                <a:gd name="T29" fmla="*/ 634 h 761"/>
                <a:gd name="T30" fmla="*/ 407 w 477"/>
                <a:gd name="T31" fmla="*/ 624 h 761"/>
                <a:gd name="T32" fmla="*/ 417 w 477"/>
                <a:gd name="T33" fmla="*/ 613 h 761"/>
                <a:gd name="T34" fmla="*/ 425 w 477"/>
                <a:gd name="T35" fmla="*/ 600 h 761"/>
                <a:gd name="T36" fmla="*/ 434 w 477"/>
                <a:gd name="T37" fmla="*/ 588 h 761"/>
                <a:gd name="T38" fmla="*/ 442 w 477"/>
                <a:gd name="T39" fmla="*/ 576 h 761"/>
                <a:gd name="T40" fmla="*/ 449 w 477"/>
                <a:gd name="T41" fmla="*/ 562 h 761"/>
                <a:gd name="T42" fmla="*/ 457 w 477"/>
                <a:gd name="T43" fmla="*/ 548 h 761"/>
                <a:gd name="T44" fmla="*/ 464 w 477"/>
                <a:gd name="T45" fmla="*/ 533 h 761"/>
                <a:gd name="T46" fmla="*/ 470 w 477"/>
                <a:gd name="T47" fmla="*/ 519 h 761"/>
                <a:gd name="T48" fmla="*/ 477 w 477"/>
                <a:gd name="T49" fmla="*/ 502 h 761"/>
                <a:gd name="T50" fmla="*/ 477 w 477"/>
                <a:gd name="T51" fmla="*/ 201 h 761"/>
                <a:gd name="T52" fmla="*/ 137 w 477"/>
                <a:gd name="T53" fmla="*/ 0 h 761"/>
                <a:gd name="T54" fmla="*/ 110 w 477"/>
                <a:gd name="T55" fmla="*/ 1 h 761"/>
                <a:gd name="T56" fmla="*/ 88 w 477"/>
                <a:gd name="T57" fmla="*/ 3 h 761"/>
                <a:gd name="T58" fmla="*/ 68 w 477"/>
                <a:gd name="T59" fmla="*/ 6 h 761"/>
                <a:gd name="T60" fmla="*/ 53 w 477"/>
                <a:gd name="T61" fmla="*/ 12 h 761"/>
                <a:gd name="T62" fmla="*/ 39 w 477"/>
                <a:gd name="T63" fmla="*/ 18 h 761"/>
                <a:gd name="T64" fmla="*/ 28 w 477"/>
                <a:gd name="T65" fmla="*/ 24 h 761"/>
                <a:gd name="T66" fmla="*/ 20 w 477"/>
                <a:gd name="T67" fmla="*/ 32 h 761"/>
                <a:gd name="T68" fmla="*/ 14 w 477"/>
                <a:gd name="T69" fmla="*/ 40 h 761"/>
                <a:gd name="T70" fmla="*/ 9 w 477"/>
                <a:gd name="T71" fmla="*/ 49 h 761"/>
                <a:gd name="T72" fmla="*/ 6 w 477"/>
                <a:gd name="T73" fmla="*/ 58 h 761"/>
                <a:gd name="T74" fmla="*/ 4 w 477"/>
                <a:gd name="T75" fmla="*/ 68 h 761"/>
                <a:gd name="T76" fmla="*/ 2 w 477"/>
                <a:gd name="T77" fmla="*/ 77 h 761"/>
                <a:gd name="T78" fmla="*/ 1 w 477"/>
                <a:gd name="T79" fmla="*/ 94 h 761"/>
                <a:gd name="T80" fmla="*/ 0 w 477"/>
                <a:gd name="T81" fmla="*/ 11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7" h="761">
                  <a:moveTo>
                    <a:pt x="0" y="111"/>
                  </a:moveTo>
                  <a:lnTo>
                    <a:pt x="134" y="309"/>
                  </a:lnTo>
                  <a:lnTo>
                    <a:pt x="125" y="761"/>
                  </a:lnTo>
                  <a:lnTo>
                    <a:pt x="154" y="755"/>
                  </a:lnTo>
                  <a:lnTo>
                    <a:pt x="181" y="750"/>
                  </a:lnTo>
                  <a:lnTo>
                    <a:pt x="209" y="743"/>
                  </a:lnTo>
                  <a:lnTo>
                    <a:pt x="236" y="735"/>
                  </a:lnTo>
                  <a:lnTo>
                    <a:pt x="263" y="725"/>
                  </a:lnTo>
                  <a:lnTo>
                    <a:pt x="287" y="714"/>
                  </a:lnTo>
                  <a:lnTo>
                    <a:pt x="312" y="702"/>
                  </a:lnTo>
                  <a:lnTo>
                    <a:pt x="335" y="687"/>
                  </a:lnTo>
                  <a:lnTo>
                    <a:pt x="357" y="672"/>
                  </a:lnTo>
                  <a:lnTo>
                    <a:pt x="378" y="654"/>
                  </a:lnTo>
                  <a:lnTo>
                    <a:pt x="388" y="644"/>
                  </a:lnTo>
                  <a:lnTo>
                    <a:pt x="398" y="634"/>
                  </a:lnTo>
                  <a:lnTo>
                    <a:pt x="407" y="624"/>
                  </a:lnTo>
                  <a:lnTo>
                    <a:pt x="417" y="613"/>
                  </a:lnTo>
                  <a:lnTo>
                    <a:pt x="425" y="600"/>
                  </a:lnTo>
                  <a:lnTo>
                    <a:pt x="434" y="588"/>
                  </a:lnTo>
                  <a:lnTo>
                    <a:pt x="442" y="576"/>
                  </a:lnTo>
                  <a:lnTo>
                    <a:pt x="449" y="562"/>
                  </a:lnTo>
                  <a:lnTo>
                    <a:pt x="457" y="548"/>
                  </a:lnTo>
                  <a:lnTo>
                    <a:pt x="464" y="533"/>
                  </a:lnTo>
                  <a:lnTo>
                    <a:pt x="470" y="519"/>
                  </a:lnTo>
                  <a:lnTo>
                    <a:pt x="477" y="502"/>
                  </a:lnTo>
                  <a:lnTo>
                    <a:pt x="477" y="201"/>
                  </a:lnTo>
                  <a:lnTo>
                    <a:pt x="137" y="0"/>
                  </a:lnTo>
                  <a:lnTo>
                    <a:pt x="110" y="1"/>
                  </a:lnTo>
                  <a:lnTo>
                    <a:pt x="88" y="3"/>
                  </a:lnTo>
                  <a:lnTo>
                    <a:pt x="68" y="6"/>
                  </a:lnTo>
                  <a:lnTo>
                    <a:pt x="53" y="12"/>
                  </a:lnTo>
                  <a:lnTo>
                    <a:pt x="39" y="18"/>
                  </a:lnTo>
                  <a:lnTo>
                    <a:pt x="28" y="24"/>
                  </a:lnTo>
                  <a:lnTo>
                    <a:pt x="20" y="32"/>
                  </a:lnTo>
                  <a:lnTo>
                    <a:pt x="14" y="40"/>
                  </a:lnTo>
                  <a:lnTo>
                    <a:pt x="9" y="49"/>
                  </a:lnTo>
                  <a:lnTo>
                    <a:pt x="6" y="58"/>
                  </a:lnTo>
                  <a:lnTo>
                    <a:pt x="4" y="68"/>
                  </a:lnTo>
                  <a:lnTo>
                    <a:pt x="2" y="77"/>
                  </a:lnTo>
                  <a:lnTo>
                    <a:pt x="1" y="94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7" name="Freeform 124"/>
            <p:cNvSpPr>
              <a:spLocks/>
            </p:cNvSpPr>
            <p:nvPr/>
          </p:nvSpPr>
          <p:spPr bwMode="auto">
            <a:xfrm>
              <a:off x="1486" y="3031"/>
              <a:ext cx="48" cy="32"/>
            </a:xfrm>
            <a:custGeom>
              <a:avLst/>
              <a:gdLst>
                <a:gd name="T0" fmla="*/ 4 w 440"/>
                <a:gd name="T1" fmla="*/ 107 h 283"/>
                <a:gd name="T2" fmla="*/ 290 w 440"/>
                <a:gd name="T3" fmla="*/ 283 h 283"/>
                <a:gd name="T4" fmla="*/ 308 w 440"/>
                <a:gd name="T5" fmla="*/ 280 h 283"/>
                <a:gd name="T6" fmla="*/ 326 w 440"/>
                <a:gd name="T7" fmla="*/ 274 h 283"/>
                <a:gd name="T8" fmla="*/ 342 w 440"/>
                <a:gd name="T9" fmla="*/ 269 h 283"/>
                <a:gd name="T10" fmla="*/ 356 w 440"/>
                <a:gd name="T11" fmla="*/ 262 h 283"/>
                <a:gd name="T12" fmla="*/ 369 w 440"/>
                <a:gd name="T13" fmla="*/ 255 h 283"/>
                <a:gd name="T14" fmla="*/ 382 w 440"/>
                <a:gd name="T15" fmla="*/ 246 h 283"/>
                <a:gd name="T16" fmla="*/ 393 w 440"/>
                <a:gd name="T17" fmla="*/ 238 h 283"/>
                <a:gd name="T18" fmla="*/ 403 w 440"/>
                <a:gd name="T19" fmla="*/ 227 h 283"/>
                <a:gd name="T20" fmla="*/ 412 w 440"/>
                <a:gd name="T21" fmla="*/ 216 h 283"/>
                <a:gd name="T22" fmla="*/ 419 w 440"/>
                <a:gd name="T23" fmla="*/ 205 h 283"/>
                <a:gd name="T24" fmla="*/ 425 w 440"/>
                <a:gd name="T25" fmla="*/ 192 h 283"/>
                <a:gd name="T26" fmla="*/ 430 w 440"/>
                <a:gd name="T27" fmla="*/ 178 h 283"/>
                <a:gd name="T28" fmla="*/ 435 w 440"/>
                <a:gd name="T29" fmla="*/ 164 h 283"/>
                <a:gd name="T30" fmla="*/ 438 w 440"/>
                <a:gd name="T31" fmla="*/ 149 h 283"/>
                <a:gd name="T32" fmla="*/ 440 w 440"/>
                <a:gd name="T33" fmla="*/ 133 h 283"/>
                <a:gd name="T34" fmla="*/ 440 w 440"/>
                <a:gd name="T35" fmla="*/ 116 h 283"/>
                <a:gd name="T36" fmla="*/ 417 w 440"/>
                <a:gd name="T37" fmla="*/ 102 h 283"/>
                <a:gd name="T38" fmla="*/ 394 w 440"/>
                <a:gd name="T39" fmla="*/ 89 h 283"/>
                <a:gd name="T40" fmla="*/ 370 w 440"/>
                <a:gd name="T41" fmla="*/ 77 h 283"/>
                <a:gd name="T42" fmla="*/ 347 w 440"/>
                <a:gd name="T43" fmla="*/ 66 h 283"/>
                <a:gd name="T44" fmla="*/ 324 w 440"/>
                <a:gd name="T45" fmla="*/ 56 h 283"/>
                <a:gd name="T46" fmla="*/ 300 w 440"/>
                <a:gd name="T47" fmla="*/ 47 h 283"/>
                <a:gd name="T48" fmla="*/ 277 w 440"/>
                <a:gd name="T49" fmla="*/ 39 h 283"/>
                <a:gd name="T50" fmla="*/ 254 w 440"/>
                <a:gd name="T51" fmla="*/ 32 h 283"/>
                <a:gd name="T52" fmla="*/ 230 w 440"/>
                <a:gd name="T53" fmla="*/ 26 h 283"/>
                <a:gd name="T54" fmla="*/ 207 w 440"/>
                <a:gd name="T55" fmla="*/ 20 h 283"/>
                <a:gd name="T56" fmla="*/ 184 w 440"/>
                <a:gd name="T57" fmla="*/ 15 h 283"/>
                <a:gd name="T58" fmla="*/ 160 w 440"/>
                <a:gd name="T59" fmla="*/ 11 h 283"/>
                <a:gd name="T60" fmla="*/ 137 w 440"/>
                <a:gd name="T61" fmla="*/ 7 h 283"/>
                <a:gd name="T62" fmla="*/ 114 w 440"/>
                <a:gd name="T63" fmla="*/ 5 h 283"/>
                <a:gd name="T64" fmla="*/ 90 w 440"/>
                <a:gd name="T65" fmla="*/ 1 h 283"/>
                <a:gd name="T66" fmla="*/ 67 w 440"/>
                <a:gd name="T67" fmla="*/ 0 h 283"/>
                <a:gd name="T68" fmla="*/ 53 w 440"/>
                <a:gd name="T69" fmla="*/ 5 h 283"/>
                <a:gd name="T70" fmla="*/ 40 w 440"/>
                <a:gd name="T71" fmla="*/ 10 h 283"/>
                <a:gd name="T72" fmla="*/ 29 w 440"/>
                <a:gd name="T73" fmla="*/ 16 h 283"/>
                <a:gd name="T74" fmla="*/ 21 w 440"/>
                <a:gd name="T75" fmla="*/ 21 h 283"/>
                <a:gd name="T76" fmla="*/ 15 w 440"/>
                <a:gd name="T77" fmla="*/ 28 h 283"/>
                <a:gd name="T78" fmla="*/ 9 w 440"/>
                <a:gd name="T79" fmla="*/ 35 h 283"/>
                <a:gd name="T80" fmla="*/ 6 w 440"/>
                <a:gd name="T81" fmla="*/ 41 h 283"/>
                <a:gd name="T82" fmla="*/ 2 w 440"/>
                <a:gd name="T83" fmla="*/ 48 h 283"/>
                <a:gd name="T84" fmla="*/ 1 w 440"/>
                <a:gd name="T85" fmla="*/ 56 h 283"/>
                <a:gd name="T86" fmla="*/ 0 w 440"/>
                <a:gd name="T87" fmla="*/ 63 h 283"/>
                <a:gd name="T88" fmla="*/ 0 w 440"/>
                <a:gd name="T89" fmla="*/ 70 h 283"/>
                <a:gd name="T90" fmla="*/ 1 w 440"/>
                <a:gd name="T91" fmla="*/ 77 h 283"/>
                <a:gd name="T92" fmla="*/ 2 w 440"/>
                <a:gd name="T93" fmla="*/ 93 h 283"/>
                <a:gd name="T94" fmla="*/ 4 w 440"/>
                <a:gd name="T95" fmla="*/ 10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0" h="283">
                  <a:moveTo>
                    <a:pt x="4" y="107"/>
                  </a:moveTo>
                  <a:lnTo>
                    <a:pt x="290" y="283"/>
                  </a:lnTo>
                  <a:lnTo>
                    <a:pt x="308" y="280"/>
                  </a:lnTo>
                  <a:lnTo>
                    <a:pt x="326" y="274"/>
                  </a:lnTo>
                  <a:lnTo>
                    <a:pt x="342" y="269"/>
                  </a:lnTo>
                  <a:lnTo>
                    <a:pt x="356" y="262"/>
                  </a:lnTo>
                  <a:lnTo>
                    <a:pt x="369" y="255"/>
                  </a:lnTo>
                  <a:lnTo>
                    <a:pt x="382" y="246"/>
                  </a:lnTo>
                  <a:lnTo>
                    <a:pt x="393" y="238"/>
                  </a:lnTo>
                  <a:lnTo>
                    <a:pt x="403" y="227"/>
                  </a:lnTo>
                  <a:lnTo>
                    <a:pt x="412" y="216"/>
                  </a:lnTo>
                  <a:lnTo>
                    <a:pt x="419" y="205"/>
                  </a:lnTo>
                  <a:lnTo>
                    <a:pt x="425" y="192"/>
                  </a:lnTo>
                  <a:lnTo>
                    <a:pt x="430" y="178"/>
                  </a:lnTo>
                  <a:lnTo>
                    <a:pt x="435" y="164"/>
                  </a:lnTo>
                  <a:lnTo>
                    <a:pt x="438" y="149"/>
                  </a:lnTo>
                  <a:lnTo>
                    <a:pt x="440" y="133"/>
                  </a:lnTo>
                  <a:lnTo>
                    <a:pt x="440" y="116"/>
                  </a:lnTo>
                  <a:lnTo>
                    <a:pt x="417" y="102"/>
                  </a:lnTo>
                  <a:lnTo>
                    <a:pt x="394" y="89"/>
                  </a:lnTo>
                  <a:lnTo>
                    <a:pt x="370" y="77"/>
                  </a:lnTo>
                  <a:lnTo>
                    <a:pt x="347" y="66"/>
                  </a:lnTo>
                  <a:lnTo>
                    <a:pt x="324" y="56"/>
                  </a:lnTo>
                  <a:lnTo>
                    <a:pt x="300" y="47"/>
                  </a:lnTo>
                  <a:lnTo>
                    <a:pt x="277" y="39"/>
                  </a:lnTo>
                  <a:lnTo>
                    <a:pt x="254" y="32"/>
                  </a:lnTo>
                  <a:lnTo>
                    <a:pt x="230" y="26"/>
                  </a:lnTo>
                  <a:lnTo>
                    <a:pt x="207" y="20"/>
                  </a:lnTo>
                  <a:lnTo>
                    <a:pt x="184" y="15"/>
                  </a:lnTo>
                  <a:lnTo>
                    <a:pt x="160" y="11"/>
                  </a:lnTo>
                  <a:lnTo>
                    <a:pt x="137" y="7"/>
                  </a:lnTo>
                  <a:lnTo>
                    <a:pt x="114" y="5"/>
                  </a:lnTo>
                  <a:lnTo>
                    <a:pt x="90" y="1"/>
                  </a:lnTo>
                  <a:lnTo>
                    <a:pt x="67" y="0"/>
                  </a:lnTo>
                  <a:lnTo>
                    <a:pt x="53" y="5"/>
                  </a:lnTo>
                  <a:lnTo>
                    <a:pt x="40" y="10"/>
                  </a:lnTo>
                  <a:lnTo>
                    <a:pt x="29" y="16"/>
                  </a:lnTo>
                  <a:lnTo>
                    <a:pt x="21" y="21"/>
                  </a:lnTo>
                  <a:lnTo>
                    <a:pt x="15" y="28"/>
                  </a:lnTo>
                  <a:lnTo>
                    <a:pt x="9" y="35"/>
                  </a:lnTo>
                  <a:lnTo>
                    <a:pt x="6" y="41"/>
                  </a:lnTo>
                  <a:lnTo>
                    <a:pt x="2" y="48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1" y="77"/>
                  </a:lnTo>
                  <a:lnTo>
                    <a:pt x="2" y="93"/>
                  </a:lnTo>
                  <a:lnTo>
                    <a:pt x="4" y="10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8" name="Freeform 125"/>
            <p:cNvSpPr>
              <a:spLocks/>
            </p:cNvSpPr>
            <p:nvPr/>
          </p:nvSpPr>
          <p:spPr bwMode="auto">
            <a:xfrm>
              <a:off x="1358" y="3038"/>
              <a:ext cx="89" cy="43"/>
            </a:xfrm>
            <a:custGeom>
              <a:avLst/>
              <a:gdLst>
                <a:gd name="T0" fmla="*/ 50 w 799"/>
                <a:gd name="T1" fmla="*/ 0 h 383"/>
                <a:gd name="T2" fmla="*/ 150 w 799"/>
                <a:gd name="T3" fmla="*/ 0 h 383"/>
                <a:gd name="T4" fmla="*/ 250 w 799"/>
                <a:gd name="T5" fmla="*/ 0 h 383"/>
                <a:gd name="T6" fmla="*/ 350 w 799"/>
                <a:gd name="T7" fmla="*/ 0 h 383"/>
                <a:gd name="T8" fmla="*/ 450 w 799"/>
                <a:gd name="T9" fmla="*/ 0 h 383"/>
                <a:gd name="T10" fmla="*/ 549 w 799"/>
                <a:gd name="T11" fmla="*/ 0 h 383"/>
                <a:gd name="T12" fmla="*/ 649 w 799"/>
                <a:gd name="T13" fmla="*/ 0 h 383"/>
                <a:gd name="T14" fmla="*/ 749 w 799"/>
                <a:gd name="T15" fmla="*/ 0 h 383"/>
                <a:gd name="T16" fmla="*/ 766 w 799"/>
                <a:gd name="T17" fmla="*/ 15 h 383"/>
                <a:gd name="T18" fmla="*/ 706 w 799"/>
                <a:gd name="T19" fmla="*/ 46 h 383"/>
                <a:gd name="T20" fmla="*/ 651 w 799"/>
                <a:gd name="T21" fmla="*/ 82 h 383"/>
                <a:gd name="T22" fmla="*/ 616 w 799"/>
                <a:gd name="T23" fmla="*/ 111 h 383"/>
                <a:gd name="T24" fmla="*/ 596 w 799"/>
                <a:gd name="T25" fmla="*/ 133 h 383"/>
                <a:gd name="T26" fmla="*/ 578 w 799"/>
                <a:gd name="T27" fmla="*/ 155 h 383"/>
                <a:gd name="T28" fmla="*/ 562 w 799"/>
                <a:gd name="T29" fmla="*/ 180 h 383"/>
                <a:gd name="T30" fmla="*/ 549 w 799"/>
                <a:gd name="T31" fmla="*/ 205 h 383"/>
                <a:gd name="T32" fmla="*/ 540 w 799"/>
                <a:gd name="T33" fmla="*/ 233 h 383"/>
                <a:gd name="T34" fmla="*/ 534 w 799"/>
                <a:gd name="T35" fmla="*/ 263 h 383"/>
                <a:gd name="T36" fmla="*/ 530 w 799"/>
                <a:gd name="T37" fmla="*/ 295 h 383"/>
                <a:gd name="T38" fmla="*/ 530 w 799"/>
                <a:gd name="T39" fmla="*/ 328 h 383"/>
                <a:gd name="T40" fmla="*/ 534 w 799"/>
                <a:gd name="T41" fmla="*/ 364 h 383"/>
                <a:gd name="T42" fmla="*/ 515 w 799"/>
                <a:gd name="T43" fmla="*/ 381 h 383"/>
                <a:gd name="T44" fmla="*/ 469 w 799"/>
                <a:gd name="T45" fmla="*/ 378 h 383"/>
                <a:gd name="T46" fmla="*/ 424 w 799"/>
                <a:gd name="T47" fmla="*/ 371 h 383"/>
                <a:gd name="T48" fmla="*/ 380 w 799"/>
                <a:gd name="T49" fmla="*/ 362 h 383"/>
                <a:gd name="T50" fmla="*/ 337 w 799"/>
                <a:gd name="T51" fmla="*/ 349 h 383"/>
                <a:gd name="T52" fmla="*/ 296 w 799"/>
                <a:gd name="T53" fmla="*/ 334 h 383"/>
                <a:gd name="T54" fmla="*/ 257 w 799"/>
                <a:gd name="T55" fmla="*/ 315 h 383"/>
                <a:gd name="T56" fmla="*/ 218 w 799"/>
                <a:gd name="T57" fmla="*/ 293 h 383"/>
                <a:gd name="T58" fmla="*/ 182 w 799"/>
                <a:gd name="T59" fmla="*/ 269 h 383"/>
                <a:gd name="T60" fmla="*/ 149 w 799"/>
                <a:gd name="T61" fmla="*/ 242 h 383"/>
                <a:gd name="T62" fmla="*/ 118 w 799"/>
                <a:gd name="T63" fmla="*/ 212 h 383"/>
                <a:gd name="T64" fmla="*/ 89 w 799"/>
                <a:gd name="T65" fmla="*/ 179 h 383"/>
                <a:gd name="T66" fmla="*/ 64 w 799"/>
                <a:gd name="T67" fmla="*/ 144 h 383"/>
                <a:gd name="T68" fmla="*/ 41 w 799"/>
                <a:gd name="T69" fmla="*/ 106 h 383"/>
                <a:gd name="T70" fmla="*/ 22 w 799"/>
                <a:gd name="T71" fmla="*/ 65 h 383"/>
                <a:gd name="T72" fmla="*/ 7 w 799"/>
                <a:gd name="T73" fmla="*/ 2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99" h="383">
                  <a:moveTo>
                    <a:pt x="0" y="0"/>
                  </a:moveTo>
                  <a:lnTo>
                    <a:pt x="50" y="0"/>
                  </a:lnTo>
                  <a:lnTo>
                    <a:pt x="100" y="0"/>
                  </a:lnTo>
                  <a:lnTo>
                    <a:pt x="150" y="0"/>
                  </a:lnTo>
                  <a:lnTo>
                    <a:pt x="200" y="0"/>
                  </a:lnTo>
                  <a:lnTo>
                    <a:pt x="250" y="0"/>
                  </a:lnTo>
                  <a:lnTo>
                    <a:pt x="300" y="0"/>
                  </a:lnTo>
                  <a:lnTo>
                    <a:pt x="350" y="0"/>
                  </a:lnTo>
                  <a:lnTo>
                    <a:pt x="400" y="0"/>
                  </a:lnTo>
                  <a:lnTo>
                    <a:pt x="450" y="0"/>
                  </a:lnTo>
                  <a:lnTo>
                    <a:pt x="499" y="0"/>
                  </a:lnTo>
                  <a:lnTo>
                    <a:pt x="549" y="0"/>
                  </a:lnTo>
                  <a:lnTo>
                    <a:pt x="599" y="0"/>
                  </a:lnTo>
                  <a:lnTo>
                    <a:pt x="649" y="0"/>
                  </a:lnTo>
                  <a:lnTo>
                    <a:pt x="699" y="0"/>
                  </a:lnTo>
                  <a:lnTo>
                    <a:pt x="749" y="0"/>
                  </a:lnTo>
                  <a:lnTo>
                    <a:pt x="799" y="0"/>
                  </a:lnTo>
                  <a:lnTo>
                    <a:pt x="766" y="15"/>
                  </a:lnTo>
                  <a:lnTo>
                    <a:pt x="735" y="29"/>
                  </a:lnTo>
                  <a:lnTo>
                    <a:pt x="706" y="46"/>
                  </a:lnTo>
                  <a:lnTo>
                    <a:pt x="677" y="63"/>
                  </a:lnTo>
                  <a:lnTo>
                    <a:pt x="651" y="82"/>
                  </a:lnTo>
                  <a:lnTo>
                    <a:pt x="627" y="101"/>
                  </a:lnTo>
                  <a:lnTo>
                    <a:pt x="616" y="111"/>
                  </a:lnTo>
                  <a:lnTo>
                    <a:pt x="606" y="122"/>
                  </a:lnTo>
                  <a:lnTo>
                    <a:pt x="596" y="133"/>
                  </a:lnTo>
                  <a:lnTo>
                    <a:pt x="587" y="144"/>
                  </a:lnTo>
                  <a:lnTo>
                    <a:pt x="578" y="155"/>
                  </a:lnTo>
                  <a:lnTo>
                    <a:pt x="569" y="167"/>
                  </a:lnTo>
                  <a:lnTo>
                    <a:pt x="562" y="180"/>
                  </a:lnTo>
                  <a:lnTo>
                    <a:pt x="556" y="193"/>
                  </a:lnTo>
                  <a:lnTo>
                    <a:pt x="549" y="205"/>
                  </a:lnTo>
                  <a:lnTo>
                    <a:pt x="545" y="220"/>
                  </a:lnTo>
                  <a:lnTo>
                    <a:pt x="540" y="233"/>
                  </a:lnTo>
                  <a:lnTo>
                    <a:pt x="536" y="248"/>
                  </a:lnTo>
                  <a:lnTo>
                    <a:pt x="534" y="263"/>
                  </a:lnTo>
                  <a:lnTo>
                    <a:pt x="531" y="279"/>
                  </a:lnTo>
                  <a:lnTo>
                    <a:pt x="530" y="295"/>
                  </a:lnTo>
                  <a:lnTo>
                    <a:pt x="529" y="311"/>
                  </a:lnTo>
                  <a:lnTo>
                    <a:pt x="530" y="328"/>
                  </a:lnTo>
                  <a:lnTo>
                    <a:pt x="531" y="346"/>
                  </a:lnTo>
                  <a:lnTo>
                    <a:pt x="534" y="364"/>
                  </a:lnTo>
                  <a:lnTo>
                    <a:pt x="537" y="383"/>
                  </a:lnTo>
                  <a:lnTo>
                    <a:pt x="515" y="381"/>
                  </a:lnTo>
                  <a:lnTo>
                    <a:pt x="491" y="380"/>
                  </a:lnTo>
                  <a:lnTo>
                    <a:pt x="469" y="378"/>
                  </a:lnTo>
                  <a:lnTo>
                    <a:pt x="446" y="376"/>
                  </a:lnTo>
                  <a:lnTo>
                    <a:pt x="424" y="371"/>
                  </a:lnTo>
                  <a:lnTo>
                    <a:pt x="401" y="367"/>
                  </a:lnTo>
                  <a:lnTo>
                    <a:pt x="380" y="362"/>
                  </a:lnTo>
                  <a:lnTo>
                    <a:pt x="358" y="356"/>
                  </a:lnTo>
                  <a:lnTo>
                    <a:pt x="337" y="349"/>
                  </a:lnTo>
                  <a:lnTo>
                    <a:pt x="317" y="342"/>
                  </a:lnTo>
                  <a:lnTo>
                    <a:pt x="296" y="334"/>
                  </a:lnTo>
                  <a:lnTo>
                    <a:pt x="276" y="325"/>
                  </a:lnTo>
                  <a:lnTo>
                    <a:pt x="257" y="315"/>
                  </a:lnTo>
                  <a:lnTo>
                    <a:pt x="237" y="305"/>
                  </a:lnTo>
                  <a:lnTo>
                    <a:pt x="218" y="293"/>
                  </a:lnTo>
                  <a:lnTo>
                    <a:pt x="200" y="281"/>
                  </a:lnTo>
                  <a:lnTo>
                    <a:pt x="182" y="269"/>
                  </a:lnTo>
                  <a:lnTo>
                    <a:pt x="166" y="256"/>
                  </a:lnTo>
                  <a:lnTo>
                    <a:pt x="149" y="242"/>
                  </a:lnTo>
                  <a:lnTo>
                    <a:pt x="133" y="227"/>
                  </a:lnTo>
                  <a:lnTo>
                    <a:pt x="118" y="212"/>
                  </a:lnTo>
                  <a:lnTo>
                    <a:pt x="103" y="195"/>
                  </a:lnTo>
                  <a:lnTo>
                    <a:pt x="89" y="179"/>
                  </a:lnTo>
                  <a:lnTo>
                    <a:pt x="77" y="162"/>
                  </a:lnTo>
                  <a:lnTo>
                    <a:pt x="64" y="144"/>
                  </a:lnTo>
                  <a:lnTo>
                    <a:pt x="52" y="125"/>
                  </a:lnTo>
                  <a:lnTo>
                    <a:pt x="41" y="106"/>
                  </a:lnTo>
                  <a:lnTo>
                    <a:pt x="31" y="86"/>
                  </a:lnTo>
                  <a:lnTo>
                    <a:pt x="22" y="65"/>
                  </a:lnTo>
                  <a:lnTo>
                    <a:pt x="14" y="44"/>
                  </a:lnTo>
                  <a:lnTo>
                    <a:pt x="7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29" name="Freeform 126"/>
            <p:cNvSpPr>
              <a:spLocks/>
            </p:cNvSpPr>
            <p:nvPr/>
          </p:nvSpPr>
          <p:spPr bwMode="auto">
            <a:xfrm>
              <a:off x="325" y="3003"/>
              <a:ext cx="312" cy="133"/>
            </a:xfrm>
            <a:custGeom>
              <a:avLst/>
              <a:gdLst>
                <a:gd name="T0" fmla="*/ 2040 w 2805"/>
                <a:gd name="T1" fmla="*/ 524 h 1203"/>
                <a:gd name="T2" fmla="*/ 663 w 2805"/>
                <a:gd name="T3" fmla="*/ 118 h 1203"/>
                <a:gd name="T4" fmla="*/ 654 w 2805"/>
                <a:gd name="T5" fmla="*/ 180 h 1203"/>
                <a:gd name="T6" fmla="*/ 637 w 2805"/>
                <a:gd name="T7" fmla="*/ 234 h 1203"/>
                <a:gd name="T8" fmla="*/ 613 w 2805"/>
                <a:gd name="T9" fmla="*/ 279 h 1203"/>
                <a:gd name="T10" fmla="*/ 582 w 2805"/>
                <a:gd name="T11" fmla="*/ 316 h 1203"/>
                <a:gd name="T12" fmla="*/ 546 w 2805"/>
                <a:gd name="T13" fmla="*/ 345 h 1203"/>
                <a:gd name="T14" fmla="*/ 506 w 2805"/>
                <a:gd name="T15" fmla="*/ 367 h 1203"/>
                <a:gd name="T16" fmla="*/ 463 w 2805"/>
                <a:gd name="T17" fmla="*/ 383 h 1203"/>
                <a:gd name="T18" fmla="*/ 417 w 2805"/>
                <a:gd name="T19" fmla="*/ 393 h 1203"/>
                <a:gd name="T20" fmla="*/ 371 w 2805"/>
                <a:gd name="T21" fmla="*/ 396 h 1203"/>
                <a:gd name="T22" fmla="*/ 325 w 2805"/>
                <a:gd name="T23" fmla="*/ 394 h 1203"/>
                <a:gd name="T24" fmla="*/ 279 w 2805"/>
                <a:gd name="T25" fmla="*/ 387 h 1203"/>
                <a:gd name="T26" fmla="*/ 236 w 2805"/>
                <a:gd name="T27" fmla="*/ 376 h 1203"/>
                <a:gd name="T28" fmla="*/ 196 w 2805"/>
                <a:gd name="T29" fmla="*/ 361 h 1203"/>
                <a:gd name="T30" fmla="*/ 159 w 2805"/>
                <a:gd name="T31" fmla="*/ 341 h 1203"/>
                <a:gd name="T32" fmla="*/ 129 w 2805"/>
                <a:gd name="T33" fmla="*/ 318 h 1203"/>
                <a:gd name="T34" fmla="*/ 104 w 2805"/>
                <a:gd name="T35" fmla="*/ 293 h 1203"/>
                <a:gd name="T36" fmla="*/ 196 w 2805"/>
                <a:gd name="T37" fmla="*/ 1043 h 1203"/>
                <a:gd name="T38" fmla="*/ 268 w 2805"/>
                <a:gd name="T39" fmla="*/ 536 h 1203"/>
                <a:gd name="T40" fmla="*/ 649 w 2805"/>
                <a:gd name="T41" fmla="*/ 673 h 1203"/>
                <a:gd name="T42" fmla="*/ 953 w 2805"/>
                <a:gd name="T43" fmla="*/ 740 h 1203"/>
                <a:gd name="T44" fmla="*/ 1031 w 2805"/>
                <a:gd name="T45" fmla="*/ 872 h 1203"/>
                <a:gd name="T46" fmla="*/ 1108 w 2805"/>
                <a:gd name="T47" fmla="*/ 1004 h 1203"/>
                <a:gd name="T48" fmla="*/ 1185 w 2805"/>
                <a:gd name="T49" fmla="*/ 1136 h 1203"/>
                <a:gd name="T50" fmla="*/ 1292 w 2805"/>
                <a:gd name="T51" fmla="*/ 1152 h 1203"/>
                <a:gd name="T52" fmla="*/ 1437 w 2805"/>
                <a:gd name="T53" fmla="*/ 1043 h 1203"/>
                <a:gd name="T54" fmla="*/ 1548 w 2805"/>
                <a:gd name="T55" fmla="*/ 967 h 1203"/>
                <a:gd name="T56" fmla="*/ 1616 w 2805"/>
                <a:gd name="T57" fmla="*/ 926 h 1203"/>
                <a:gd name="T58" fmla="*/ 1665 w 2805"/>
                <a:gd name="T59" fmla="*/ 901 h 1203"/>
                <a:gd name="T60" fmla="*/ 1696 w 2805"/>
                <a:gd name="T61" fmla="*/ 889 h 1203"/>
                <a:gd name="T62" fmla="*/ 1725 w 2805"/>
                <a:gd name="T63" fmla="*/ 881 h 1203"/>
                <a:gd name="T64" fmla="*/ 1752 w 2805"/>
                <a:gd name="T65" fmla="*/ 877 h 1203"/>
                <a:gd name="T66" fmla="*/ 2805 w 2805"/>
                <a:gd name="T67" fmla="*/ 893 h 1203"/>
                <a:gd name="T68" fmla="*/ 2413 w 2805"/>
                <a:gd name="T69" fmla="*/ 391 h 1203"/>
                <a:gd name="T70" fmla="*/ 2289 w 2805"/>
                <a:gd name="T71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05" h="1203">
                  <a:moveTo>
                    <a:pt x="2289" y="0"/>
                  </a:moveTo>
                  <a:lnTo>
                    <a:pt x="2040" y="524"/>
                  </a:lnTo>
                  <a:lnTo>
                    <a:pt x="1481" y="481"/>
                  </a:lnTo>
                  <a:lnTo>
                    <a:pt x="663" y="118"/>
                  </a:lnTo>
                  <a:lnTo>
                    <a:pt x="659" y="150"/>
                  </a:lnTo>
                  <a:lnTo>
                    <a:pt x="654" y="180"/>
                  </a:lnTo>
                  <a:lnTo>
                    <a:pt x="647" y="208"/>
                  </a:lnTo>
                  <a:lnTo>
                    <a:pt x="637" y="234"/>
                  </a:lnTo>
                  <a:lnTo>
                    <a:pt x="626" y="257"/>
                  </a:lnTo>
                  <a:lnTo>
                    <a:pt x="613" y="279"/>
                  </a:lnTo>
                  <a:lnTo>
                    <a:pt x="598" y="298"/>
                  </a:lnTo>
                  <a:lnTo>
                    <a:pt x="582" y="316"/>
                  </a:lnTo>
                  <a:lnTo>
                    <a:pt x="565" y="332"/>
                  </a:lnTo>
                  <a:lnTo>
                    <a:pt x="546" y="345"/>
                  </a:lnTo>
                  <a:lnTo>
                    <a:pt x="527" y="357"/>
                  </a:lnTo>
                  <a:lnTo>
                    <a:pt x="506" y="367"/>
                  </a:lnTo>
                  <a:lnTo>
                    <a:pt x="485" y="376"/>
                  </a:lnTo>
                  <a:lnTo>
                    <a:pt x="463" y="383"/>
                  </a:lnTo>
                  <a:lnTo>
                    <a:pt x="440" y="389"/>
                  </a:lnTo>
                  <a:lnTo>
                    <a:pt x="417" y="393"/>
                  </a:lnTo>
                  <a:lnTo>
                    <a:pt x="395" y="395"/>
                  </a:lnTo>
                  <a:lnTo>
                    <a:pt x="371" y="396"/>
                  </a:lnTo>
                  <a:lnTo>
                    <a:pt x="348" y="396"/>
                  </a:lnTo>
                  <a:lnTo>
                    <a:pt x="325" y="394"/>
                  </a:lnTo>
                  <a:lnTo>
                    <a:pt x="301" y="392"/>
                  </a:lnTo>
                  <a:lnTo>
                    <a:pt x="279" y="387"/>
                  </a:lnTo>
                  <a:lnTo>
                    <a:pt x="257" y="382"/>
                  </a:lnTo>
                  <a:lnTo>
                    <a:pt x="236" y="376"/>
                  </a:lnTo>
                  <a:lnTo>
                    <a:pt x="216" y="368"/>
                  </a:lnTo>
                  <a:lnTo>
                    <a:pt x="196" y="361"/>
                  </a:lnTo>
                  <a:lnTo>
                    <a:pt x="177" y="351"/>
                  </a:lnTo>
                  <a:lnTo>
                    <a:pt x="159" y="341"/>
                  </a:lnTo>
                  <a:lnTo>
                    <a:pt x="144" y="329"/>
                  </a:lnTo>
                  <a:lnTo>
                    <a:pt x="129" y="318"/>
                  </a:lnTo>
                  <a:lnTo>
                    <a:pt x="116" y="305"/>
                  </a:lnTo>
                  <a:lnTo>
                    <a:pt x="104" y="293"/>
                  </a:lnTo>
                  <a:lnTo>
                    <a:pt x="0" y="496"/>
                  </a:lnTo>
                  <a:lnTo>
                    <a:pt x="196" y="1043"/>
                  </a:lnTo>
                  <a:lnTo>
                    <a:pt x="293" y="891"/>
                  </a:lnTo>
                  <a:lnTo>
                    <a:pt x="268" y="536"/>
                  </a:lnTo>
                  <a:lnTo>
                    <a:pt x="534" y="533"/>
                  </a:lnTo>
                  <a:lnTo>
                    <a:pt x="649" y="673"/>
                  </a:lnTo>
                  <a:lnTo>
                    <a:pt x="915" y="673"/>
                  </a:lnTo>
                  <a:lnTo>
                    <a:pt x="953" y="740"/>
                  </a:lnTo>
                  <a:lnTo>
                    <a:pt x="992" y="806"/>
                  </a:lnTo>
                  <a:lnTo>
                    <a:pt x="1031" y="872"/>
                  </a:lnTo>
                  <a:lnTo>
                    <a:pt x="1070" y="938"/>
                  </a:lnTo>
                  <a:lnTo>
                    <a:pt x="1108" y="1004"/>
                  </a:lnTo>
                  <a:lnTo>
                    <a:pt x="1147" y="1069"/>
                  </a:lnTo>
                  <a:lnTo>
                    <a:pt x="1185" y="1136"/>
                  </a:lnTo>
                  <a:lnTo>
                    <a:pt x="1223" y="1203"/>
                  </a:lnTo>
                  <a:lnTo>
                    <a:pt x="1292" y="1152"/>
                  </a:lnTo>
                  <a:lnTo>
                    <a:pt x="1364" y="1097"/>
                  </a:lnTo>
                  <a:lnTo>
                    <a:pt x="1437" y="1043"/>
                  </a:lnTo>
                  <a:lnTo>
                    <a:pt x="1511" y="991"/>
                  </a:lnTo>
                  <a:lnTo>
                    <a:pt x="1548" y="967"/>
                  </a:lnTo>
                  <a:lnTo>
                    <a:pt x="1582" y="945"/>
                  </a:lnTo>
                  <a:lnTo>
                    <a:pt x="1616" y="926"/>
                  </a:lnTo>
                  <a:lnTo>
                    <a:pt x="1650" y="909"/>
                  </a:lnTo>
                  <a:lnTo>
                    <a:pt x="1665" y="901"/>
                  </a:lnTo>
                  <a:lnTo>
                    <a:pt x="1681" y="894"/>
                  </a:lnTo>
                  <a:lnTo>
                    <a:pt x="1696" y="889"/>
                  </a:lnTo>
                  <a:lnTo>
                    <a:pt x="1711" y="884"/>
                  </a:lnTo>
                  <a:lnTo>
                    <a:pt x="1725" y="881"/>
                  </a:lnTo>
                  <a:lnTo>
                    <a:pt x="1739" y="879"/>
                  </a:lnTo>
                  <a:lnTo>
                    <a:pt x="1752" y="877"/>
                  </a:lnTo>
                  <a:lnTo>
                    <a:pt x="1765" y="877"/>
                  </a:lnTo>
                  <a:lnTo>
                    <a:pt x="2805" y="893"/>
                  </a:lnTo>
                  <a:lnTo>
                    <a:pt x="2701" y="194"/>
                  </a:lnTo>
                  <a:lnTo>
                    <a:pt x="2413" y="391"/>
                  </a:lnTo>
                  <a:lnTo>
                    <a:pt x="2349" y="5"/>
                  </a:lnTo>
                  <a:lnTo>
                    <a:pt x="228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0" name="Freeform 127"/>
            <p:cNvSpPr>
              <a:spLocks/>
            </p:cNvSpPr>
            <p:nvPr/>
          </p:nvSpPr>
          <p:spPr bwMode="auto">
            <a:xfrm>
              <a:off x="702" y="3007"/>
              <a:ext cx="170" cy="450"/>
            </a:xfrm>
            <a:custGeom>
              <a:avLst/>
              <a:gdLst>
                <a:gd name="T0" fmla="*/ 1265 w 1529"/>
                <a:gd name="T1" fmla="*/ 128 h 4050"/>
                <a:gd name="T2" fmla="*/ 967 w 1529"/>
                <a:gd name="T3" fmla="*/ 401 h 4050"/>
                <a:gd name="T4" fmla="*/ 711 w 1529"/>
                <a:gd name="T5" fmla="*/ 689 h 4050"/>
                <a:gd name="T6" fmla="*/ 494 w 1529"/>
                <a:gd name="T7" fmla="*/ 988 h 4050"/>
                <a:gd name="T8" fmla="*/ 319 w 1529"/>
                <a:gd name="T9" fmla="*/ 1294 h 4050"/>
                <a:gd name="T10" fmla="*/ 182 w 1529"/>
                <a:gd name="T11" fmla="*/ 1604 h 4050"/>
                <a:gd name="T12" fmla="*/ 83 w 1529"/>
                <a:gd name="T13" fmla="*/ 1912 h 4050"/>
                <a:gd name="T14" fmla="*/ 23 w 1529"/>
                <a:gd name="T15" fmla="*/ 2217 h 4050"/>
                <a:gd name="T16" fmla="*/ 0 w 1529"/>
                <a:gd name="T17" fmla="*/ 2512 h 4050"/>
                <a:gd name="T18" fmla="*/ 12 w 1529"/>
                <a:gd name="T19" fmla="*/ 2795 h 4050"/>
                <a:gd name="T20" fmla="*/ 61 w 1529"/>
                <a:gd name="T21" fmla="*/ 3061 h 4050"/>
                <a:gd name="T22" fmla="*/ 145 w 1529"/>
                <a:gd name="T23" fmla="*/ 3306 h 4050"/>
                <a:gd name="T24" fmla="*/ 264 w 1529"/>
                <a:gd name="T25" fmla="*/ 3528 h 4050"/>
                <a:gd name="T26" fmla="*/ 416 w 1529"/>
                <a:gd name="T27" fmla="*/ 3720 h 4050"/>
                <a:gd name="T28" fmla="*/ 601 w 1529"/>
                <a:gd name="T29" fmla="*/ 3880 h 4050"/>
                <a:gd name="T30" fmla="*/ 819 w 1529"/>
                <a:gd name="T31" fmla="*/ 4003 h 4050"/>
                <a:gd name="T32" fmla="*/ 887 w 1529"/>
                <a:gd name="T33" fmla="*/ 3943 h 4050"/>
                <a:gd name="T34" fmla="*/ 790 w 1529"/>
                <a:gd name="T35" fmla="*/ 3730 h 4050"/>
                <a:gd name="T36" fmla="*/ 707 w 1529"/>
                <a:gd name="T37" fmla="*/ 3517 h 4050"/>
                <a:gd name="T38" fmla="*/ 639 w 1529"/>
                <a:gd name="T39" fmla="*/ 3305 h 4050"/>
                <a:gd name="T40" fmla="*/ 585 w 1529"/>
                <a:gd name="T41" fmla="*/ 3093 h 4050"/>
                <a:gd name="T42" fmla="*/ 550 w 1529"/>
                <a:gd name="T43" fmla="*/ 2881 h 4050"/>
                <a:gd name="T44" fmla="*/ 531 w 1529"/>
                <a:gd name="T45" fmla="*/ 2670 h 4050"/>
                <a:gd name="T46" fmla="*/ 532 w 1529"/>
                <a:gd name="T47" fmla="*/ 2460 h 4050"/>
                <a:gd name="T48" fmla="*/ 552 w 1529"/>
                <a:gd name="T49" fmla="*/ 2249 h 4050"/>
                <a:gd name="T50" fmla="*/ 593 w 1529"/>
                <a:gd name="T51" fmla="*/ 2040 h 4050"/>
                <a:gd name="T52" fmla="*/ 655 w 1529"/>
                <a:gd name="T53" fmla="*/ 1831 h 4050"/>
                <a:gd name="T54" fmla="*/ 742 w 1529"/>
                <a:gd name="T55" fmla="*/ 1623 h 4050"/>
                <a:gd name="T56" fmla="*/ 851 w 1529"/>
                <a:gd name="T57" fmla="*/ 1417 h 4050"/>
                <a:gd name="T58" fmla="*/ 986 w 1529"/>
                <a:gd name="T59" fmla="*/ 1210 h 4050"/>
                <a:gd name="T60" fmla="*/ 1146 w 1529"/>
                <a:gd name="T61" fmla="*/ 1007 h 4050"/>
                <a:gd name="T62" fmla="*/ 1332 w 1529"/>
                <a:gd name="T63" fmla="*/ 803 h 4050"/>
                <a:gd name="T64" fmla="*/ 1529 w 1529"/>
                <a:gd name="T65" fmla="*/ 648 h 4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9" h="4050">
                  <a:moveTo>
                    <a:pt x="1429" y="0"/>
                  </a:moveTo>
                  <a:lnTo>
                    <a:pt x="1265" y="128"/>
                  </a:lnTo>
                  <a:lnTo>
                    <a:pt x="1110" y="263"/>
                  </a:lnTo>
                  <a:lnTo>
                    <a:pt x="967" y="401"/>
                  </a:lnTo>
                  <a:lnTo>
                    <a:pt x="833" y="543"/>
                  </a:lnTo>
                  <a:lnTo>
                    <a:pt x="711" y="689"/>
                  </a:lnTo>
                  <a:lnTo>
                    <a:pt x="598" y="837"/>
                  </a:lnTo>
                  <a:lnTo>
                    <a:pt x="494" y="988"/>
                  </a:lnTo>
                  <a:lnTo>
                    <a:pt x="402" y="1140"/>
                  </a:lnTo>
                  <a:lnTo>
                    <a:pt x="319" y="1294"/>
                  </a:lnTo>
                  <a:lnTo>
                    <a:pt x="245" y="1448"/>
                  </a:lnTo>
                  <a:lnTo>
                    <a:pt x="182" y="1604"/>
                  </a:lnTo>
                  <a:lnTo>
                    <a:pt x="127" y="1758"/>
                  </a:lnTo>
                  <a:lnTo>
                    <a:pt x="83" y="1912"/>
                  </a:lnTo>
                  <a:lnTo>
                    <a:pt x="49" y="2065"/>
                  </a:lnTo>
                  <a:lnTo>
                    <a:pt x="23" y="2217"/>
                  </a:lnTo>
                  <a:lnTo>
                    <a:pt x="6" y="2366"/>
                  </a:lnTo>
                  <a:lnTo>
                    <a:pt x="0" y="2512"/>
                  </a:lnTo>
                  <a:lnTo>
                    <a:pt x="1" y="2656"/>
                  </a:lnTo>
                  <a:lnTo>
                    <a:pt x="12" y="2795"/>
                  </a:lnTo>
                  <a:lnTo>
                    <a:pt x="32" y="2931"/>
                  </a:lnTo>
                  <a:lnTo>
                    <a:pt x="61" y="3061"/>
                  </a:lnTo>
                  <a:lnTo>
                    <a:pt x="99" y="3187"/>
                  </a:lnTo>
                  <a:lnTo>
                    <a:pt x="145" y="3306"/>
                  </a:lnTo>
                  <a:lnTo>
                    <a:pt x="200" y="3421"/>
                  </a:lnTo>
                  <a:lnTo>
                    <a:pt x="264" y="3528"/>
                  </a:lnTo>
                  <a:lnTo>
                    <a:pt x="335" y="3629"/>
                  </a:lnTo>
                  <a:lnTo>
                    <a:pt x="416" y="3720"/>
                  </a:lnTo>
                  <a:lnTo>
                    <a:pt x="504" y="3805"/>
                  </a:lnTo>
                  <a:lnTo>
                    <a:pt x="601" y="3880"/>
                  </a:lnTo>
                  <a:lnTo>
                    <a:pt x="707" y="3946"/>
                  </a:lnTo>
                  <a:lnTo>
                    <a:pt x="819" y="4003"/>
                  </a:lnTo>
                  <a:lnTo>
                    <a:pt x="940" y="4050"/>
                  </a:lnTo>
                  <a:lnTo>
                    <a:pt x="887" y="3943"/>
                  </a:lnTo>
                  <a:lnTo>
                    <a:pt x="837" y="3837"/>
                  </a:lnTo>
                  <a:lnTo>
                    <a:pt x="790" y="3730"/>
                  </a:lnTo>
                  <a:lnTo>
                    <a:pt x="747" y="3624"/>
                  </a:lnTo>
                  <a:lnTo>
                    <a:pt x="707" y="3517"/>
                  </a:lnTo>
                  <a:lnTo>
                    <a:pt x="671" y="3411"/>
                  </a:lnTo>
                  <a:lnTo>
                    <a:pt x="639" y="3305"/>
                  </a:lnTo>
                  <a:lnTo>
                    <a:pt x="610" y="3200"/>
                  </a:lnTo>
                  <a:lnTo>
                    <a:pt x="585" y="3093"/>
                  </a:lnTo>
                  <a:lnTo>
                    <a:pt x="565" y="2987"/>
                  </a:lnTo>
                  <a:lnTo>
                    <a:pt x="550" y="2881"/>
                  </a:lnTo>
                  <a:lnTo>
                    <a:pt x="539" y="2775"/>
                  </a:lnTo>
                  <a:lnTo>
                    <a:pt x="531" y="2670"/>
                  </a:lnTo>
                  <a:lnTo>
                    <a:pt x="529" y="2564"/>
                  </a:lnTo>
                  <a:lnTo>
                    <a:pt x="532" y="2460"/>
                  </a:lnTo>
                  <a:lnTo>
                    <a:pt x="540" y="2354"/>
                  </a:lnTo>
                  <a:lnTo>
                    <a:pt x="552" y="2249"/>
                  </a:lnTo>
                  <a:lnTo>
                    <a:pt x="570" y="2144"/>
                  </a:lnTo>
                  <a:lnTo>
                    <a:pt x="593" y="2040"/>
                  </a:lnTo>
                  <a:lnTo>
                    <a:pt x="622" y="1935"/>
                  </a:lnTo>
                  <a:lnTo>
                    <a:pt x="655" y="1831"/>
                  </a:lnTo>
                  <a:lnTo>
                    <a:pt x="695" y="1726"/>
                  </a:lnTo>
                  <a:lnTo>
                    <a:pt x="742" y="1623"/>
                  </a:lnTo>
                  <a:lnTo>
                    <a:pt x="793" y="1519"/>
                  </a:lnTo>
                  <a:lnTo>
                    <a:pt x="851" y="1417"/>
                  </a:lnTo>
                  <a:lnTo>
                    <a:pt x="916" y="1313"/>
                  </a:lnTo>
                  <a:lnTo>
                    <a:pt x="986" y="1210"/>
                  </a:lnTo>
                  <a:lnTo>
                    <a:pt x="1062" y="1108"/>
                  </a:lnTo>
                  <a:lnTo>
                    <a:pt x="1146" y="1007"/>
                  </a:lnTo>
                  <a:lnTo>
                    <a:pt x="1236" y="904"/>
                  </a:lnTo>
                  <a:lnTo>
                    <a:pt x="1332" y="803"/>
                  </a:lnTo>
                  <a:lnTo>
                    <a:pt x="1437" y="701"/>
                  </a:lnTo>
                  <a:lnTo>
                    <a:pt x="1529" y="648"/>
                  </a:lnTo>
                  <a:lnTo>
                    <a:pt x="1429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1" name="Freeform 128"/>
            <p:cNvSpPr>
              <a:spLocks/>
            </p:cNvSpPr>
            <p:nvPr/>
          </p:nvSpPr>
          <p:spPr bwMode="auto">
            <a:xfrm>
              <a:off x="783" y="3102"/>
              <a:ext cx="119" cy="447"/>
            </a:xfrm>
            <a:custGeom>
              <a:avLst/>
              <a:gdLst>
                <a:gd name="T0" fmla="*/ 719 w 1078"/>
                <a:gd name="T1" fmla="*/ 130 h 4023"/>
                <a:gd name="T2" fmla="*/ 509 w 1078"/>
                <a:gd name="T3" fmla="*/ 386 h 4023"/>
                <a:gd name="T4" fmla="*/ 338 w 1078"/>
                <a:gd name="T5" fmla="*/ 641 h 4023"/>
                <a:gd name="T6" fmla="*/ 204 w 1078"/>
                <a:gd name="T7" fmla="*/ 895 h 4023"/>
                <a:gd name="T8" fmla="*/ 104 w 1078"/>
                <a:gd name="T9" fmla="*/ 1147 h 4023"/>
                <a:gd name="T10" fmla="*/ 38 w 1078"/>
                <a:gd name="T11" fmla="*/ 1398 h 4023"/>
                <a:gd name="T12" fmla="*/ 5 w 1078"/>
                <a:gd name="T13" fmla="*/ 1648 h 4023"/>
                <a:gd name="T14" fmla="*/ 4 w 1078"/>
                <a:gd name="T15" fmla="*/ 1898 h 4023"/>
                <a:gd name="T16" fmla="*/ 31 w 1078"/>
                <a:gd name="T17" fmla="*/ 2148 h 4023"/>
                <a:gd name="T18" fmla="*/ 89 w 1078"/>
                <a:gd name="T19" fmla="*/ 2396 h 4023"/>
                <a:gd name="T20" fmla="*/ 175 w 1078"/>
                <a:gd name="T21" fmla="*/ 2646 h 4023"/>
                <a:gd name="T22" fmla="*/ 286 w 1078"/>
                <a:gd name="T23" fmla="*/ 2894 h 4023"/>
                <a:gd name="T24" fmla="*/ 422 w 1078"/>
                <a:gd name="T25" fmla="*/ 3144 h 4023"/>
                <a:gd name="T26" fmla="*/ 583 w 1078"/>
                <a:gd name="T27" fmla="*/ 3395 h 4023"/>
                <a:gd name="T28" fmla="*/ 765 w 1078"/>
                <a:gd name="T29" fmla="*/ 3645 h 4023"/>
                <a:gd name="T30" fmla="*/ 968 w 1078"/>
                <a:gd name="T31" fmla="*/ 3897 h 4023"/>
                <a:gd name="T32" fmla="*/ 1078 w 1078"/>
                <a:gd name="T33" fmla="*/ 3958 h 4023"/>
                <a:gd name="T34" fmla="*/ 1078 w 1078"/>
                <a:gd name="T35" fmla="*/ 3829 h 4023"/>
                <a:gd name="T36" fmla="*/ 1078 w 1078"/>
                <a:gd name="T37" fmla="*/ 3701 h 4023"/>
                <a:gd name="T38" fmla="*/ 1078 w 1078"/>
                <a:gd name="T39" fmla="*/ 3572 h 4023"/>
                <a:gd name="T40" fmla="*/ 1028 w 1078"/>
                <a:gd name="T41" fmla="*/ 3445 h 4023"/>
                <a:gd name="T42" fmla="*/ 931 w 1078"/>
                <a:gd name="T43" fmla="*/ 3317 h 4023"/>
                <a:gd name="T44" fmla="*/ 839 w 1078"/>
                <a:gd name="T45" fmla="*/ 3185 h 4023"/>
                <a:gd name="T46" fmla="*/ 756 w 1078"/>
                <a:gd name="T47" fmla="*/ 3048 h 4023"/>
                <a:gd name="T48" fmla="*/ 682 w 1078"/>
                <a:gd name="T49" fmla="*/ 2906 h 4023"/>
                <a:gd name="T50" fmla="*/ 617 w 1078"/>
                <a:gd name="T51" fmla="*/ 2757 h 4023"/>
                <a:gd name="T52" fmla="*/ 565 w 1078"/>
                <a:gd name="T53" fmla="*/ 2601 h 4023"/>
                <a:gd name="T54" fmla="*/ 525 w 1078"/>
                <a:gd name="T55" fmla="*/ 2435 h 4023"/>
                <a:gd name="T56" fmla="*/ 500 w 1078"/>
                <a:gd name="T57" fmla="*/ 2260 h 4023"/>
                <a:gd name="T58" fmla="*/ 492 w 1078"/>
                <a:gd name="T59" fmla="*/ 2075 h 4023"/>
                <a:gd name="T60" fmla="*/ 500 w 1078"/>
                <a:gd name="T61" fmla="*/ 1878 h 4023"/>
                <a:gd name="T62" fmla="*/ 528 w 1078"/>
                <a:gd name="T63" fmla="*/ 1668 h 4023"/>
                <a:gd name="T64" fmla="*/ 576 w 1078"/>
                <a:gd name="T65" fmla="*/ 1447 h 4023"/>
                <a:gd name="T66" fmla="*/ 645 w 1078"/>
                <a:gd name="T67" fmla="*/ 1209 h 4023"/>
                <a:gd name="T68" fmla="*/ 737 w 1078"/>
                <a:gd name="T69" fmla="*/ 956 h 4023"/>
                <a:gd name="T70" fmla="*/ 854 w 1078"/>
                <a:gd name="T71" fmla="*/ 688 h 4023"/>
                <a:gd name="T72" fmla="*/ 838 w 1078"/>
                <a:gd name="T73" fmla="*/ 0 h 4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8" h="4023">
                  <a:moveTo>
                    <a:pt x="838" y="0"/>
                  </a:moveTo>
                  <a:lnTo>
                    <a:pt x="719" y="130"/>
                  </a:lnTo>
                  <a:lnTo>
                    <a:pt x="609" y="258"/>
                  </a:lnTo>
                  <a:lnTo>
                    <a:pt x="509" y="386"/>
                  </a:lnTo>
                  <a:lnTo>
                    <a:pt x="419" y="514"/>
                  </a:lnTo>
                  <a:lnTo>
                    <a:pt x="338" y="641"/>
                  </a:lnTo>
                  <a:lnTo>
                    <a:pt x="266" y="768"/>
                  </a:lnTo>
                  <a:lnTo>
                    <a:pt x="204" y="895"/>
                  </a:lnTo>
                  <a:lnTo>
                    <a:pt x="149" y="1021"/>
                  </a:lnTo>
                  <a:lnTo>
                    <a:pt x="104" y="1147"/>
                  </a:lnTo>
                  <a:lnTo>
                    <a:pt x="67" y="1273"/>
                  </a:lnTo>
                  <a:lnTo>
                    <a:pt x="38" y="1398"/>
                  </a:lnTo>
                  <a:lnTo>
                    <a:pt x="17" y="1524"/>
                  </a:lnTo>
                  <a:lnTo>
                    <a:pt x="5" y="1648"/>
                  </a:lnTo>
                  <a:lnTo>
                    <a:pt x="0" y="1773"/>
                  </a:lnTo>
                  <a:lnTo>
                    <a:pt x="4" y="1898"/>
                  </a:lnTo>
                  <a:lnTo>
                    <a:pt x="14" y="2023"/>
                  </a:lnTo>
                  <a:lnTo>
                    <a:pt x="31" y="2148"/>
                  </a:lnTo>
                  <a:lnTo>
                    <a:pt x="57" y="2272"/>
                  </a:lnTo>
                  <a:lnTo>
                    <a:pt x="89" y="2396"/>
                  </a:lnTo>
                  <a:lnTo>
                    <a:pt x="128" y="2521"/>
                  </a:lnTo>
                  <a:lnTo>
                    <a:pt x="175" y="2646"/>
                  </a:lnTo>
                  <a:lnTo>
                    <a:pt x="227" y="2771"/>
                  </a:lnTo>
                  <a:lnTo>
                    <a:pt x="286" y="2894"/>
                  </a:lnTo>
                  <a:lnTo>
                    <a:pt x="350" y="3019"/>
                  </a:lnTo>
                  <a:lnTo>
                    <a:pt x="422" y="3144"/>
                  </a:lnTo>
                  <a:lnTo>
                    <a:pt x="499" y="3269"/>
                  </a:lnTo>
                  <a:lnTo>
                    <a:pt x="583" y="3395"/>
                  </a:lnTo>
                  <a:lnTo>
                    <a:pt x="670" y="3519"/>
                  </a:lnTo>
                  <a:lnTo>
                    <a:pt x="765" y="3645"/>
                  </a:lnTo>
                  <a:lnTo>
                    <a:pt x="864" y="3771"/>
                  </a:lnTo>
                  <a:lnTo>
                    <a:pt x="968" y="3897"/>
                  </a:lnTo>
                  <a:lnTo>
                    <a:pt x="1078" y="4023"/>
                  </a:lnTo>
                  <a:lnTo>
                    <a:pt x="1078" y="3958"/>
                  </a:lnTo>
                  <a:lnTo>
                    <a:pt x="1078" y="3894"/>
                  </a:lnTo>
                  <a:lnTo>
                    <a:pt x="1078" y="3829"/>
                  </a:lnTo>
                  <a:lnTo>
                    <a:pt x="1078" y="3766"/>
                  </a:lnTo>
                  <a:lnTo>
                    <a:pt x="1078" y="3701"/>
                  </a:lnTo>
                  <a:lnTo>
                    <a:pt x="1078" y="3636"/>
                  </a:lnTo>
                  <a:lnTo>
                    <a:pt x="1078" y="3572"/>
                  </a:lnTo>
                  <a:lnTo>
                    <a:pt x="1078" y="3507"/>
                  </a:lnTo>
                  <a:lnTo>
                    <a:pt x="1028" y="3445"/>
                  </a:lnTo>
                  <a:lnTo>
                    <a:pt x="978" y="3381"/>
                  </a:lnTo>
                  <a:lnTo>
                    <a:pt x="931" y="3317"/>
                  </a:lnTo>
                  <a:lnTo>
                    <a:pt x="884" y="3252"/>
                  </a:lnTo>
                  <a:lnTo>
                    <a:pt x="839" y="3185"/>
                  </a:lnTo>
                  <a:lnTo>
                    <a:pt x="797" y="3117"/>
                  </a:lnTo>
                  <a:lnTo>
                    <a:pt x="756" y="3048"/>
                  </a:lnTo>
                  <a:lnTo>
                    <a:pt x="717" y="2978"/>
                  </a:lnTo>
                  <a:lnTo>
                    <a:pt x="682" y="2906"/>
                  </a:lnTo>
                  <a:lnTo>
                    <a:pt x="648" y="2833"/>
                  </a:lnTo>
                  <a:lnTo>
                    <a:pt x="617" y="2757"/>
                  </a:lnTo>
                  <a:lnTo>
                    <a:pt x="589" y="2680"/>
                  </a:lnTo>
                  <a:lnTo>
                    <a:pt x="565" y="2601"/>
                  </a:lnTo>
                  <a:lnTo>
                    <a:pt x="544" y="2519"/>
                  </a:lnTo>
                  <a:lnTo>
                    <a:pt x="525" y="2435"/>
                  </a:lnTo>
                  <a:lnTo>
                    <a:pt x="512" y="2349"/>
                  </a:lnTo>
                  <a:lnTo>
                    <a:pt x="500" y="2260"/>
                  </a:lnTo>
                  <a:lnTo>
                    <a:pt x="494" y="2169"/>
                  </a:lnTo>
                  <a:lnTo>
                    <a:pt x="492" y="2075"/>
                  </a:lnTo>
                  <a:lnTo>
                    <a:pt x="494" y="1978"/>
                  </a:lnTo>
                  <a:lnTo>
                    <a:pt x="500" y="1878"/>
                  </a:lnTo>
                  <a:lnTo>
                    <a:pt x="512" y="1775"/>
                  </a:lnTo>
                  <a:lnTo>
                    <a:pt x="528" y="1668"/>
                  </a:lnTo>
                  <a:lnTo>
                    <a:pt x="549" y="1559"/>
                  </a:lnTo>
                  <a:lnTo>
                    <a:pt x="576" y="1447"/>
                  </a:lnTo>
                  <a:lnTo>
                    <a:pt x="607" y="1330"/>
                  </a:lnTo>
                  <a:lnTo>
                    <a:pt x="645" y="1209"/>
                  </a:lnTo>
                  <a:lnTo>
                    <a:pt x="688" y="1085"/>
                  </a:lnTo>
                  <a:lnTo>
                    <a:pt x="737" y="956"/>
                  </a:lnTo>
                  <a:lnTo>
                    <a:pt x="793" y="825"/>
                  </a:lnTo>
                  <a:lnTo>
                    <a:pt x="854" y="688"/>
                  </a:lnTo>
                  <a:lnTo>
                    <a:pt x="923" y="547"/>
                  </a:lnTo>
                  <a:lnTo>
                    <a:pt x="83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2" name="Freeform 129"/>
            <p:cNvSpPr>
              <a:spLocks/>
            </p:cNvSpPr>
            <p:nvPr/>
          </p:nvSpPr>
          <p:spPr bwMode="auto">
            <a:xfrm>
              <a:off x="854" y="3201"/>
              <a:ext cx="48" cy="273"/>
            </a:xfrm>
            <a:custGeom>
              <a:avLst/>
              <a:gdLst>
                <a:gd name="T0" fmla="*/ 337 w 439"/>
                <a:gd name="T1" fmla="*/ 0 h 2457"/>
                <a:gd name="T2" fmla="*/ 289 w 439"/>
                <a:gd name="T3" fmla="*/ 76 h 2457"/>
                <a:gd name="T4" fmla="*/ 246 w 439"/>
                <a:gd name="T5" fmla="*/ 153 h 2457"/>
                <a:gd name="T6" fmla="*/ 207 w 439"/>
                <a:gd name="T7" fmla="*/ 229 h 2457"/>
                <a:gd name="T8" fmla="*/ 170 w 439"/>
                <a:gd name="T9" fmla="*/ 304 h 2457"/>
                <a:gd name="T10" fmla="*/ 138 w 439"/>
                <a:gd name="T11" fmla="*/ 380 h 2457"/>
                <a:gd name="T12" fmla="*/ 109 w 439"/>
                <a:gd name="T13" fmla="*/ 457 h 2457"/>
                <a:gd name="T14" fmla="*/ 84 w 439"/>
                <a:gd name="T15" fmla="*/ 533 h 2457"/>
                <a:gd name="T16" fmla="*/ 63 w 439"/>
                <a:gd name="T17" fmla="*/ 609 h 2457"/>
                <a:gd name="T18" fmla="*/ 44 w 439"/>
                <a:gd name="T19" fmla="*/ 685 h 2457"/>
                <a:gd name="T20" fmla="*/ 28 w 439"/>
                <a:gd name="T21" fmla="*/ 762 h 2457"/>
                <a:gd name="T22" fmla="*/ 17 w 439"/>
                <a:gd name="T23" fmla="*/ 838 h 2457"/>
                <a:gd name="T24" fmla="*/ 8 w 439"/>
                <a:gd name="T25" fmla="*/ 915 h 2457"/>
                <a:gd name="T26" fmla="*/ 3 w 439"/>
                <a:gd name="T27" fmla="*/ 992 h 2457"/>
                <a:gd name="T28" fmla="*/ 0 w 439"/>
                <a:gd name="T29" fmla="*/ 1068 h 2457"/>
                <a:gd name="T30" fmla="*/ 1 w 439"/>
                <a:gd name="T31" fmla="*/ 1145 h 2457"/>
                <a:gd name="T32" fmla="*/ 5 w 439"/>
                <a:gd name="T33" fmla="*/ 1221 h 2457"/>
                <a:gd name="T34" fmla="*/ 11 w 439"/>
                <a:gd name="T35" fmla="*/ 1298 h 2457"/>
                <a:gd name="T36" fmla="*/ 21 w 439"/>
                <a:gd name="T37" fmla="*/ 1375 h 2457"/>
                <a:gd name="T38" fmla="*/ 34 w 439"/>
                <a:gd name="T39" fmla="*/ 1452 h 2457"/>
                <a:gd name="T40" fmla="*/ 49 w 439"/>
                <a:gd name="T41" fmla="*/ 1529 h 2457"/>
                <a:gd name="T42" fmla="*/ 68 w 439"/>
                <a:gd name="T43" fmla="*/ 1607 h 2457"/>
                <a:gd name="T44" fmla="*/ 89 w 439"/>
                <a:gd name="T45" fmla="*/ 1684 h 2457"/>
                <a:gd name="T46" fmla="*/ 113 w 439"/>
                <a:gd name="T47" fmla="*/ 1761 h 2457"/>
                <a:gd name="T48" fmla="*/ 139 w 439"/>
                <a:gd name="T49" fmla="*/ 1838 h 2457"/>
                <a:gd name="T50" fmla="*/ 168 w 439"/>
                <a:gd name="T51" fmla="*/ 1916 h 2457"/>
                <a:gd name="T52" fmla="*/ 199 w 439"/>
                <a:gd name="T53" fmla="*/ 1993 h 2457"/>
                <a:gd name="T54" fmla="*/ 234 w 439"/>
                <a:gd name="T55" fmla="*/ 2069 h 2457"/>
                <a:gd name="T56" fmla="*/ 270 w 439"/>
                <a:gd name="T57" fmla="*/ 2147 h 2457"/>
                <a:gd name="T58" fmla="*/ 309 w 439"/>
                <a:gd name="T59" fmla="*/ 2225 h 2457"/>
                <a:gd name="T60" fmla="*/ 351 w 439"/>
                <a:gd name="T61" fmla="*/ 2302 h 2457"/>
                <a:gd name="T62" fmla="*/ 394 w 439"/>
                <a:gd name="T63" fmla="*/ 2380 h 2457"/>
                <a:gd name="T64" fmla="*/ 439 w 439"/>
                <a:gd name="T65" fmla="*/ 2457 h 2457"/>
                <a:gd name="T66" fmla="*/ 431 w 439"/>
                <a:gd name="T67" fmla="*/ 1100 h 2457"/>
                <a:gd name="T68" fmla="*/ 434 w 439"/>
                <a:gd name="T69" fmla="*/ 630 h 2457"/>
                <a:gd name="T70" fmla="*/ 337 w 439"/>
                <a:gd name="T71" fmla="*/ 0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2457">
                  <a:moveTo>
                    <a:pt x="337" y="0"/>
                  </a:moveTo>
                  <a:lnTo>
                    <a:pt x="289" y="76"/>
                  </a:lnTo>
                  <a:lnTo>
                    <a:pt x="246" y="153"/>
                  </a:lnTo>
                  <a:lnTo>
                    <a:pt x="207" y="229"/>
                  </a:lnTo>
                  <a:lnTo>
                    <a:pt x="170" y="304"/>
                  </a:lnTo>
                  <a:lnTo>
                    <a:pt x="138" y="380"/>
                  </a:lnTo>
                  <a:lnTo>
                    <a:pt x="109" y="457"/>
                  </a:lnTo>
                  <a:lnTo>
                    <a:pt x="84" y="533"/>
                  </a:lnTo>
                  <a:lnTo>
                    <a:pt x="63" y="609"/>
                  </a:lnTo>
                  <a:lnTo>
                    <a:pt x="44" y="685"/>
                  </a:lnTo>
                  <a:lnTo>
                    <a:pt x="28" y="762"/>
                  </a:lnTo>
                  <a:lnTo>
                    <a:pt x="17" y="838"/>
                  </a:lnTo>
                  <a:lnTo>
                    <a:pt x="8" y="915"/>
                  </a:lnTo>
                  <a:lnTo>
                    <a:pt x="3" y="992"/>
                  </a:lnTo>
                  <a:lnTo>
                    <a:pt x="0" y="1068"/>
                  </a:lnTo>
                  <a:lnTo>
                    <a:pt x="1" y="1145"/>
                  </a:lnTo>
                  <a:lnTo>
                    <a:pt x="5" y="1221"/>
                  </a:lnTo>
                  <a:lnTo>
                    <a:pt x="11" y="1298"/>
                  </a:lnTo>
                  <a:lnTo>
                    <a:pt x="21" y="1375"/>
                  </a:lnTo>
                  <a:lnTo>
                    <a:pt x="34" y="1452"/>
                  </a:lnTo>
                  <a:lnTo>
                    <a:pt x="49" y="1529"/>
                  </a:lnTo>
                  <a:lnTo>
                    <a:pt x="68" y="1607"/>
                  </a:lnTo>
                  <a:lnTo>
                    <a:pt x="89" y="1684"/>
                  </a:lnTo>
                  <a:lnTo>
                    <a:pt x="113" y="1761"/>
                  </a:lnTo>
                  <a:lnTo>
                    <a:pt x="139" y="1838"/>
                  </a:lnTo>
                  <a:lnTo>
                    <a:pt x="168" y="1916"/>
                  </a:lnTo>
                  <a:lnTo>
                    <a:pt x="199" y="1993"/>
                  </a:lnTo>
                  <a:lnTo>
                    <a:pt x="234" y="2069"/>
                  </a:lnTo>
                  <a:lnTo>
                    <a:pt x="270" y="2147"/>
                  </a:lnTo>
                  <a:lnTo>
                    <a:pt x="309" y="2225"/>
                  </a:lnTo>
                  <a:lnTo>
                    <a:pt x="351" y="2302"/>
                  </a:lnTo>
                  <a:lnTo>
                    <a:pt x="394" y="2380"/>
                  </a:lnTo>
                  <a:lnTo>
                    <a:pt x="439" y="2457"/>
                  </a:lnTo>
                  <a:lnTo>
                    <a:pt x="431" y="1100"/>
                  </a:lnTo>
                  <a:lnTo>
                    <a:pt x="434" y="630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3" name="Freeform 130"/>
            <p:cNvSpPr>
              <a:spLocks/>
            </p:cNvSpPr>
            <p:nvPr/>
          </p:nvSpPr>
          <p:spPr bwMode="auto">
            <a:xfrm>
              <a:off x="340" y="2984"/>
              <a:ext cx="48" cy="48"/>
            </a:xfrm>
            <a:custGeom>
              <a:avLst/>
              <a:gdLst>
                <a:gd name="T0" fmla="*/ 239 w 434"/>
                <a:gd name="T1" fmla="*/ 1 h 435"/>
                <a:gd name="T2" fmla="*/ 282 w 434"/>
                <a:gd name="T3" fmla="*/ 10 h 435"/>
                <a:gd name="T4" fmla="*/ 321 w 434"/>
                <a:gd name="T5" fmla="*/ 27 h 435"/>
                <a:gd name="T6" fmla="*/ 355 w 434"/>
                <a:gd name="T7" fmla="*/ 50 h 435"/>
                <a:gd name="T8" fmla="*/ 385 w 434"/>
                <a:gd name="T9" fmla="*/ 79 h 435"/>
                <a:gd name="T10" fmla="*/ 408 w 434"/>
                <a:gd name="T11" fmla="*/ 114 h 435"/>
                <a:gd name="T12" fmla="*/ 424 w 434"/>
                <a:gd name="T13" fmla="*/ 153 h 435"/>
                <a:gd name="T14" fmla="*/ 433 w 434"/>
                <a:gd name="T15" fmla="*/ 195 h 435"/>
                <a:gd name="T16" fmla="*/ 433 w 434"/>
                <a:gd name="T17" fmla="*/ 240 h 435"/>
                <a:gd name="T18" fmla="*/ 424 w 434"/>
                <a:gd name="T19" fmla="*/ 282 h 435"/>
                <a:gd name="T20" fmla="*/ 408 w 434"/>
                <a:gd name="T21" fmla="*/ 321 h 435"/>
                <a:gd name="T22" fmla="*/ 385 w 434"/>
                <a:gd name="T23" fmla="*/ 356 h 435"/>
                <a:gd name="T24" fmla="*/ 355 w 434"/>
                <a:gd name="T25" fmla="*/ 385 h 435"/>
                <a:gd name="T26" fmla="*/ 321 w 434"/>
                <a:gd name="T27" fmla="*/ 408 h 435"/>
                <a:gd name="T28" fmla="*/ 282 w 434"/>
                <a:gd name="T29" fmla="*/ 425 h 435"/>
                <a:gd name="T30" fmla="*/ 239 w 434"/>
                <a:gd name="T31" fmla="*/ 434 h 435"/>
                <a:gd name="T32" fmla="*/ 195 w 434"/>
                <a:gd name="T33" fmla="*/ 434 h 435"/>
                <a:gd name="T34" fmla="*/ 153 w 434"/>
                <a:gd name="T35" fmla="*/ 425 h 435"/>
                <a:gd name="T36" fmla="*/ 114 w 434"/>
                <a:gd name="T37" fmla="*/ 408 h 435"/>
                <a:gd name="T38" fmla="*/ 79 w 434"/>
                <a:gd name="T39" fmla="*/ 385 h 435"/>
                <a:gd name="T40" fmla="*/ 51 w 434"/>
                <a:gd name="T41" fmla="*/ 356 h 435"/>
                <a:gd name="T42" fmla="*/ 27 w 434"/>
                <a:gd name="T43" fmla="*/ 321 h 435"/>
                <a:gd name="T44" fmla="*/ 10 w 434"/>
                <a:gd name="T45" fmla="*/ 282 h 435"/>
                <a:gd name="T46" fmla="*/ 2 w 434"/>
                <a:gd name="T47" fmla="*/ 240 h 435"/>
                <a:gd name="T48" fmla="*/ 2 w 434"/>
                <a:gd name="T49" fmla="*/ 195 h 435"/>
                <a:gd name="T50" fmla="*/ 10 w 434"/>
                <a:gd name="T51" fmla="*/ 153 h 435"/>
                <a:gd name="T52" fmla="*/ 27 w 434"/>
                <a:gd name="T53" fmla="*/ 114 h 435"/>
                <a:gd name="T54" fmla="*/ 51 w 434"/>
                <a:gd name="T55" fmla="*/ 79 h 435"/>
                <a:gd name="T56" fmla="*/ 79 w 434"/>
                <a:gd name="T57" fmla="*/ 50 h 435"/>
                <a:gd name="T58" fmla="*/ 114 w 434"/>
                <a:gd name="T59" fmla="*/ 27 h 435"/>
                <a:gd name="T60" fmla="*/ 153 w 434"/>
                <a:gd name="T61" fmla="*/ 10 h 435"/>
                <a:gd name="T62" fmla="*/ 195 w 434"/>
                <a:gd name="T63" fmla="*/ 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435">
                  <a:moveTo>
                    <a:pt x="217" y="0"/>
                  </a:moveTo>
                  <a:lnTo>
                    <a:pt x="239" y="1"/>
                  </a:lnTo>
                  <a:lnTo>
                    <a:pt x="261" y="5"/>
                  </a:lnTo>
                  <a:lnTo>
                    <a:pt x="282" y="10"/>
                  </a:lnTo>
                  <a:lnTo>
                    <a:pt x="302" y="18"/>
                  </a:lnTo>
                  <a:lnTo>
                    <a:pt x="321" y="27"/>
                  </a:lnTo>
                  <a:lnTo>
                    <a:pt x="338" y="38"/>
                  </a:lnTo>
                  <a:lnTo>
                    <a:pt x="355" y="50"/>
                  </a:lnTo>
                  <a:lnTo>
                    <a:pt x="371" y="64"/>
                  </a:lnTo>
                  <a:lnTo>
                    <a:pt x="385" y="79"/>
                  </a:lnTo>
                  <a:lnTo>
                    <a:pt x="397" y="96"/>
                  </a:lnTo>
                  <a:lnTo>
                    <a:pt x="408" y="114"/>
                  </a:lnTo>
                  <a:lnTo>
                    <a:pt x="417" y="133"/>
                  </a:lnTo>
                  <a:lnTo>
                    <a:pt x="424" y="153"/>
                  </a:lnTo>
                  <a:lnTo>
                    <a:pt x="430" y="174"/>
                  </a:lnTo>
                  <a:lnTo>
                    <a:pt x="433" y="195"/>
                  </a:lnTo>
                  <a:lnTo>
                    <a:pt x="434" y="217"/>
                  </a:lnTo>
                  <a:lnTo>
                    <a:pt x="433" y="240"/>
                  </a:lnTo>
                  <a:lnTo>
                    <a:pt x="430" y="261"/>
                  </a:lnTo>
                  <a:lnTo>
                    <a:pt x="424" y="282"/>
                  </a:lnTo>
                  <a:lnTo>
                    <a:pt x="417" y="302"/>
                  </a:lnTo>
                  <a:lnTo>
                    <a:pt x="408" y="321"/>
                  </a:lnTo>
                  <a:lnTo>
                    <a:pt x="397" y="339"/>
                  </a:lnTo>
                  <a:lnTo>
                    <a:pt x="385" y="356"/>
                  </a:lnTo>
                  <a:lnTo>
                    <a:pt x="371" y="371"/>
                  </a:lnTo>
                  <a:lnTo>
                    <a:pt x="355" y="385"/>
                  </a:lnTo>
                  <a:lnTo>
                    <a:pt x="338" y="397"/>
                  </a:lnTo>
                  <a:lnTo>
                    <a:pt x="321" y="408"/>
                  </a:lnTo>
                  <a:lnTo>
                    <a:pt x="302" y="417"/>
                  </a:lnTo>
                  <a:lnTo>
                    <a:pt x="282" y="425"/>
                  </a:lnTo>
                  <a:lnTo>
                    <a:pt x="261" y="430"/>
                  </a:lnTo>
                  <a:lnTo>
                    <a:pt x="239" y="434"/>
                  </a:lnTo>
                  <a:lnTo>
                    <a:pt x="217" y="435"/>
                  </a:lnTo>
                  <a:lnTo>
                    <a:pt x="195" y="434"/>
                  </a:lnTo>
                  <a:lnTo>
                    <a:pt x="174" y="430"/>
                  </a:lnTo>
                  <a:lnTo>
                    <a:pt x="153" y="425"/>
                  </a:lnTo>
                  <a:lnTo>
                    <a:pt x="133" y="417"/>
                  </a:lnTo>
                  <a:lnTo>
                    <a:pt x="114" y="408"/>
                  </a:lnTo>
                  <a:lnTo>
                    <a:pt x="96" y="397"/>
                  </a:lnTo>
                  <a:lnTo>
                    <a:pt x="79" y="385"/>
                  </a:lnTo>
                  <a:lnTo>
                    <a:pt x="64" y="371"/>
                  </a:lnTo>
                  <a:lnTo>
                    <a:pt x="51" y="356"/>
                  </a:lnTo>
                  <a:lnTo>
                    <a:pt x="37" y="339"/>
                  </a:lnTo>
                  <a:lnTo>
                    <a:pt x="27" y="321"/>
                  </a:lnTo>
                  <a:lnTo>
                    <a:pt x="17" y="302"/>
                  </a:lnTo>
                  <a:lnTo>
                    <a:pt x="10" y="282"/>
                  </a:lnTo>
                  <a:lnTo>
                    <a:pt x="5" y="261"/>
                  </a:lnTo>
                  <a:lnTo>
                    <a:pt x="2" y="240"/>
                  </a:lnTo>
                  <a:lnTo>
                    <a:pt x="0" y="217"/>
                  </a:lnTo>
                  <a:lnTo>
                    <a:pt x="2" y="195"/>
                  </a:lnTo>
                  <a:lnTo>
                    <a:pt x="5" y="174"/>
                  </a:lnTo>
                  <a:lnTo>
                    <a:pt x="10" y="153"/>
                  </a:lnTo>
                  <a:lnTo>
                    <a:pt x="17" y="133"/>
                  </a:lnTo>
                  <a:lnTo>
                    <a:pt x="27" y="114"/>
                  </a:lnTo>
                  <a:lnTo>
                    <a:pt x="37" y="96"/>
                  </a:lnTo>
                  <a:lnTo>
                    <a:pt x="51" y="79"/>
                  </a:lnTo>
                  <a:lnTo>
                    <a:pt x="64" y="64"/>
                  </a:lnTo>
                  <a:lnTo>
                    <a:pt x="79" y="50"/>
                  </a:lnTo>
                  <a:lnTo>
                    <a:pt x="96" y="38"/>
                  </a:lnTo>
                  <a:lnTo>
                    <a:pt x="114" y="27"/>
                  </a:lnTo>
                  <a:lnTo>
                    <a:pt x="133" y="18"/>
                  </a:lnTo>
                  <a:lnTo>
                    <a:pt x="153" y="10"/>
                  </a:lnTo>
                  <a:lnTo>
                    <a:pt x="174" y="5"/>
                  </a:lnTo>
                  <a:lnTo>
                    <a:pt x="195" y="1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4" name="Freeform 131"/>
            <p:cNvSpPr>
              <a:spLocks/>
            </p:cNvSpPr>
            <p:nvPr/>
          </p:nvSpPr>
          <p:spPr bwMode="auto">
            <a:xfrm>
              <a:off x="365" y="3070"/>
              <a:ext cx="57" cy="44"/>
            </a:xfrm>
            <a:custGeom>
              <a:avLst/>
              <a:gdLst>
                <a:gd name="T0" fmla="*/ 4 w 515"/>
                <a:gd name="T1" fmla="*/ 39 h 390"/>
                <a:gd name="T2" fmla="*/ 13 w 515"/>
                <a:gd name="T3" fmla="*/ 23 h 390"/>
                <a:gd name="T4" fmla="*/ 24 w 515"/>
                <a:gd name="T5" fmla="*/ 11 h 390"/>
                <a:gd name="T6" fmla="*/ 35 w 515"/>
                <a:gd name="T7" fmla="*/ 5 h 390"/>
                <a:gd name="T8" fmla="*/ 49 w 515"/>
                <a:gd name="T9" fmla="*/ 1 h 390"/>
                <a:gd name="T10" fmla="*/ 63 w 515"/>
                <a:gd name="T11" fmla="*/ 1 h 390"/>
                <a:gd name="T12" fmla="*/ 79 w 515"/>
                <a:gd name="T13" fmla="*/ 6 h 390"/>
                <a:gd name="T14" fmla="*/ 97 w 515"/>
                <a:gd name="T15" fmla="*/ 15 h 390"/>
                <a:gd name="T16" fmla="*/ 120 w 515"/>
                <a:gd name="T17" fmla="*/ 45 h 390"/>
                <a:gd name="T18" fmla="*/ 152 w 515"/>
                <a:gd name="T19" fmla="*/ 88 h 390"/>
                <a:gd name="T20" fmla="*/ 189 w 515"/>
                <a:gd name="T21" fmla="*/ 125 h 390"/>
                <a:gd name="T22" fmla="*/ 230 w 515"/>
                <a:gd name="T23" fmla="*/ 157 h 390"/>
                <a:gd name="T24" fmla="*/ 276 w 515"/>
                <a:gd name="T25" fmla="*/ 183 h 390"/>
                <a:gd name="T26" fmla="*/ 324 w 515"/>
                <a:gd name="T27" fmla="*/ 203 h 390"/>
                <a:gd name="T28" fmla="*/ 379 w 515"/>
                <a:gd name="T29" fmla="*/ 216 h 390"/>
                <a:gd name="T30" fmla="*/ 437 w 515"/>
                <a:gd name="T31" fmla="*/ 224 h 390"/>
                <a:gd name="T32" fmla="*/ 477 w 515"/>
                <a:gd name="T33" fmla="*/ 230 h 390"/>
                <a:gd name="T34" fmla="*/ 491 w 515"/>
                <a:gd name="T35" fmla="*/ 239 h 390"/>
                <a:gd name="T36" fmla="*/ 503 w 515"/>
                <a:gd name="T37" fmla="*/ 247 h 390"/>
                <a:gd name="T38" fmla="*/ 510 w 515"/>
                <a:gd name="T39" fmla="*/ 259 h 390"/>
                <a:gd name="T40" fmla="*/ 515 w 515"/>
                <a:gd name="T41" fmla="*/ 271 h 390"/>
                <a:gd name="T42" fmla="*/ 515 w 515"/>
                <a:gd name="T43" fmla="*/ 285 h 390"/>
                <a:gd name="T44" fmla="*/ 510 w 515"/>
                <a:gd name="T45" fmla="*/ 300 h 390"/>
                <a:gd name="T46" fmla="*/ 503 w 515"/>
                <a:gd name="T47" fmla="*/ 317 h 390"/>
                <a:gd name="T48" fmla="*/ 469 w 515"/>
                <a:gd name="T49" fmla="*/ 338 h 390"/>
                <a:gd name="T50" fmla="*/ 413 w 515"/>
                <a:gd name="T51" fmla="*/ 358 h 390"/>
                <a:gd name="T52" fmla="*/ 361 w 515"/>
                <a:gd name="T53" fmla="*/ 373 h 390"/>
                <a:gd name="T54" fmla="*/ 312 w 515"/>
                <a:gd name="T55" fmla="*/ 383 h 390"/>
                <a:gd name="T56" fmla="*/ 267 w 515"/>
                <a:gd name="T57" fmla="*/ 389 h 390"/>
                <a:gd name="T58" fmla="*/ 224 w 515"/>
                <a:gd name="T59" fmla="*/ 390 h 390"/>
                <a:gd name="T60" fmla="*/ 186 w 515"/>
                <a:gd name="T61" fmla="*/ 385 h 390"/>
                <a:gd name="T62" fmla="*/ 150 w 515"/>
                <a:gd name="T63" fmla="*/ 374 h 390"/>
                <a:gd name="T64" fmla="*/ 118 w 515"/>
                <a:gd name="T65" fmla="*/ 358 h 390"/>
                <a:gd name="T66" fmla="*/ 90 w 515"/>
                <a:gd name="T67" fmla="*/ 337 h 390"/>
                <a:gd name="T68" fmla="*/ 65 w 515"/>
                <a:gd name="T69" fmla="*/ 309 h 390"/>
                <a:gd name="T70" fmla="*/ 44 w 515"/>
                <a:gd name="T71" fmla="*/ 275 h 390"/>
                <a:gd name="T72" fmla="*/ 28 w 515"/>
                <a:gd name="T73" fmla="*/ 235 h 390"/>
                <a:gd name="T74" fmla="*/ 14 w 515"/>
                <a:gd name="T75" fmla="*/ 190 h 390"/>
                <a:gd name="T76" fmla="*/ 5 w 515"/>
                <a:gd name="T77" fmla="*/ 138 h 390"/>
                <a:gd name="T78" fmla="*/ 1 w 515"/>
                <a:gd name="T79" fmla="*/ 7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5" h="390">
                  <a:moveTo>
                    <a:pt x="0" y="48"/>
                  </a:moveTo>
                  <a:lnTo>
                    <a:pt x="4" y="39"/>
                  </a:lnTo>
                  <a:lnTo>
                    <a:pt x="9" y="30"/>
                  </a:lnTo>
                  <a:lnTo>
                    <a:pt x="13" y="23"/>
                  </a:lnTo>
                  <a:lnTo>
                    <a:pt x="19" y="17"/>
                  </a:lnTo>
                  <a:lnTo>
                    <a:pt x="24" y="11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42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3" y="1"/>
                  </a:lnTo>
                  <a:lnTo>
                    <a:pt x="71" y="3"/>
                  </a:lnTo>
                  <a:lnTo>
                    <a:pt x="79" y="6"/>
                  </a:lnTo>
                  <a:lnTo>
                    <a:pt x="88" y="10"/>
                  </a:lnTo>
                  <a:lnTo>
                    <a:pt x="97" y="15"/>
                  </a:lnTo>
                  <a:lnTo>
                    <a:pt x="106" y="20"/>
                  </a:lnTo>
                  <a:lnTo>
                    <a:pt x="120" y="45"/>
                  </a:lnTo>
                  <a:lnTo>
                    <a:pt x="136" y="67"/>
                  </a:lnTo>
                  <a:lnTo>
                    <a:pt x="152" y="88"/>
                  </a:lnTo>
                  <a:lnTo>
                    <a:pt x="170" y="107"/>
                  </a:lnTo>
                  <a:lnTo>
                    <a:pt x="189" y="125"/>
                  </a:lnTo>
                  <a:lnTo>
                    <a:pt x="209" y="142"/>
                  </a:lnTo>
                  <a:lnTo>
                    <a:pt x="230" y="157"/>
                  </a:lnTo>
                  <a:lnTo>
                    <a:pt x="252" y="171"/>
                  </a:lnTo>
                  <a:lnTo>
                    <a:pt x="276" y="183"/>
                  </a:lnTo>
                  <a:lnTo>
                    <a:pt x="300" y="193"/>
                  </a:lnTo>
                  <a:lnTo>
                    <a:pt x="324" y="203"/>
                  </a:lnTo>
                  <a:lnTo>
                    <a:pt x="351" y="211"/>
                  </a:lnTo>
                  <a:lnTo>
                    <a:pt x="379" y="216"/>
                  </a:lnTo>
                  <a:lnTo>
                    <a:pt x="408" y="221"/>
                  </a:lnTo>
                  <a:lnTo>
                    <a:pt x="437" y="224"/>
                  </a:lnTo>
                  <a:lnTo>
                    <a:pt x="468" y="226"/>
                  </a:lnTo>
                  <a:lnTo>
                    <a:pt x="477" y="230"/>
                  </a:lnTo>
                  <a:lnTo>
                    <a:pt x="485" y="234"/>
                  </a:lnTo>
                  <a:lnTo>
                    <a:pt x="491" y="239"/>
                  </a:lnTo>
                  <a:lnTo>
                    <a:pt x="498" y="243"/>
                  </a:lnTo>
                  <a:lnTo>
                    <a:pt x="503" y="247"/>
                  </a:lnTo>
                  <a:lnTo>
                    <a:pt x="507" y="253"/>
                  </a:lnTo>
                  <a:lnTo>
                    <a:pt x="510" y="259"/>
                  </a:lnTo>
                  <a:lnTo>
                    <a:pt x="512" y="265"/>
                  </a:lnTo>
                  <a:lnTo>
                    <a:pt x="515" y="271"/>
                  </a:lnTo>
                  <a:lnTo>
                    <a:pt x="515" y="278"/>
                  </a:lnTo>
                  <a:lnTo>
                    <a:pt x="515" y="285"/>
                  </a:lnTo>
                  <a:lnTo>
                    <a:pt x="512" y="292"/>
                  </a:lnTo>
                  <a:lnTo>
                    <a:pt x="510" y="300"/>
                  </a:lnTo>
                  <a:lnTo>
                    <a:pt x="507" y="308"/>
                  </a:lnTo>
                  <a:lnTo>
                    <a:pt x="503" y="317"/>
                  </a:lnTo>
                  <a:lnTo>
                    <a:pt x="498" y="325"/>
                  </a:lnTo>
                  <a:lnTo>
                    <a:pt x="469" y="338"/>
                  </a:lnTo>
                  <a:lnTo>
                    <a:pt x="441" y="348"/>
                  </a:lnTo>
                  <a:lnTo>
                    <a:pt x="413" y="358"/>
                  </a:lnTo>
                  <a:lnTo>
                    <a:pt x="387" y="367"/>
                  </a:lnTo>
                  <a:lnTo>
                    <a:pt x="361" y="373"/>
                  </a:lnTo>
                  <a:lnTo>
                    <a:pt x="337" y="379"/>
                  </a:lnTo>
                  <a:lnTo>
                    <a:pt x="312" y="383"/>
                  </a:lnTo>
                  <a:lnTo>
                    <a:pt x="289" y="388"/>
                  </a:lnTo>
                  <a:lnTo>
                    <a:pt x="267" y="389"/>
                  </a:lnTo>
                  <a:lnTo>
                    <a:pt x="244" y="390"/>
                  </a:lnTo>
                  <a:lnTo>
                    <a:pt x="224" y="390"/>
                  </a:lnTo>
                  <a:lnTo>
                    <a:pt x="204" y="388"/>
                  </a:lnTo>
                  <a:lnTo>
                    <a:pt x="186" y="385"/>
                  </a:lnTo>
                  <a:lnTo>
                    <a:pt x="167" y="380"/>
                  </a:lnTo>
                  <a:lnTo>
                    <a:pt x="150" y="374"/>
                  </a:lnTo>
                  <a:lnTo>
                    <a:pt x="133" y="367"/>
                  </a:lnTo>
                  <a:lnTo>
                    <a:pt x="118" y="358"/>
                  </a:lnTo>
                  <a:lnTo>
                    <a:pt x="103" y="348"/>
                  </a:lnTo>
                  <a:lnTo>
                    <a:pt x="90" y="337"/>
                  </a:lnTo>
                  <a:lnTo>
                    <a:pt x="77" y="323"/>
                  </a:lnTo>
                  <a:lnTo>
                    <a:pt x="65" y="309"/>
                  </a:lnTo>
                  <a:lnTo>
                    <a:pt x="54" y="293"/>
                  </a:lnTo>
                  <a:lnTo>
                    <a:pt x="44" y="275"/>
                  </a:lnTo>
                  <a:lnTo>
                    <a:pt x="35" y="256"/>
                  </a:lnTo>
                  <a:lnTo>
                    <a:pt x="28" y="235"/>
                  </a:lnTo>
                  <a:lnTo>
                    <a:pt x="21" y="214"/>
                  </a:lnTo>
                  <a:lnTo>
                    <a:pt x="14" y="190"/>
                  </a:lnTo>
                  <a:lnTo>
                    <a:pt x="10" y="165"/>
                  </a:lnTo>
                  <a:lnTo>
                    <a:pt x="5" y="138"/>
                  </a:lnTo>
                  <a:lnTo>
                    <a:pt x="3" y="109"/>
                  </a:lnTo>
                  <a:lnTo>
                    <a:pt x="1" y="79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5" name="Freeform 132"/>
            <p:cNvSpPr>
              <a:spLocks/>
            </p:cNvSpPr>
            <p:nvPr/>
          </p:nvSpPr>
          <p:spPr bwMode="auto">
            <a:xfrm>
              <a:off x="361" y="3116"/>
              <a:ext cx="62" cy="37"/>
            </a:xfrm>
            <a:custGeom>
              <a:avLst/>
              <a:gdLst>
                <a:gd name="T0" fmla="*/ 1 w 558"/>
                <a:gd name="T1" fmla="*/ 46 h 328"/>
                <a:gd name="T2" fmla="*/ 4 w 558"/>
                <a:gd name="T3" fmla="*/ 32 h 328"/>
                <a:gd name="T4" fmla="*/ 11 w 558"/>
                <a:gd name="T5" fmla="*/ 19 h 328"/>
                <a:gd name="T6" fmla="*/ 20 w 558"/>
                <a:gd name="T7" fmla="*/ 10 h 328"/>
                <a:gd name="T8" fmla="*/ 31 w 558"/>
                <a:gd name="T9" fmla="*/ 4 h 328"/>
                <a:gd name="T10" fmla="*/ 45 w 558"/>
                <a:gd name="T11" fmla="*/ 0 h 328"/>
                <a:gd name="T12" fmla="*/ 61 w 558"/>
                <a:gd name="T13" fmla="*/ 0 h 328"/>
                <a:gd name="T14" fmla="*/ 80 w 558"/>
                <a:gd name="T15" fmla="*/ 3 h 328"/>
                <a:gd name="T16" fmla="*/ 110 w 558"/>
                <a:gd name="T17" fmla="*/ 25 h 328"/>
                <a:gd name="T18" fmla="*/ 151 w 558"/>
                <a:gd name="T19" fmla="*/ 56 h 328"/>
                <a:gd name="T20" fmla="*/ 193 w 558"/>
                <a:gd name="T21" fmla="*/ 78 h 328"/>
                <a:gd name="T22" fmla="*/ 237 w 558"/>
                <a:gd name="T23" fmla="*/ 93 h 328"/>
                <a:gd name="T24" fmla="*/ 282 w 558"/>
                <a:gd name="T25" fmla="*/ 100 h 328"/>
                <a:gd name="T26" fmla="*/ 330 w 558"/>
                <a:gd name="T27" fmla="*/ 100 h 328"/>
                <a:gd name="T28" fmla="*/ 380 w 558"/>
                <a:gd name="T29" fmla="*/ 94 h 328"/>
                <a:gd name="T30" fmla="*/ 432 w 558"/>
                <a:gd name="T31" fmla="*/ 84 h 328"/>
                <a:gd name="T32" fmla="*/ 482 w 558"/>
                <a:gd name="T33" fmla="*/ 74 h 328"/>
                <a:gd name="T34" fmla="*/ 510 w 558"/>
                <a:gd name="T35" fmla="*/ 74 h 328"/>
                <a:gd name="T36" fmla="*/ 524 w 558"/>
                <a:gd name="T37" fmla="*/ 77 h 328"/>
                <a:gd name="T38" fmla="*/ 537 w 558"/>
                <a:gd name="T39" fmla="*/ 83 h 328"/>
                <a:gd name="T40" fmla="*/ 546 w 558"/>
                <a:gd name="T41" fmla="*/ 91 h 328"/>
                <a:gd name="T42" fmla="*/ 552 w 558"/>
                <a:gd name="T43" fmla="*/ 101 h 328"/>
                <a:gd name="T44" fmla="*/ 557 w 558"/>
                <a:gd name="T45" fmla="*/ 113 h 328"/>
                <a:gd name="T46" fmla="*/ 533 w 558"/>
                <a:gd name="T47" fmla="*/ 146 h 328"/>
                <a:gd name="T48" fmla="*/ 484 w 558"/>
                <a:gd name="T49" fmla="*/ 194 h 328"/>
                <a:gd name="T50" fmla="*/ 434 w 558"/>
                <a:gd name="T51" fmla="*/ 234 h 328"/>
                <a:gd name="T52" fmla="*/ 387 w 558"/>
                <a:gd name="T53" fmla="*/ 268 h 328"/>
                <a:gd name="T54" fmla="*/ 339 w 558"/>
                <a:gd name="T55" fmla="*/ 293 h 328"/>
                <a:gd name="T56" fmla="*/ 292 w 558"/>
                <a:gd name="T57" fmla="*/ 312 h 328"/>
                <a:gd name="T58" fmla="*/ 248 w 558"/>
                <a:gd name="T59" fmla="*/ 325 h 328"/>
                <a:gd name="T60" fmla="*/ 207 w 558"/>
                <a:gd name="T61" fmla="*/ 328 h 328"/>
                <a:gd name="T62" fmla="*/ 167 w 558"/>
                <a:gd name="T63" fmla="*/ 325 h 328"/>
                <a:gd name="T64" fmla="*/ 131 w 558"/>
                <a:gd name="T65" fmla="*/ 315 h 328"/>
                <a:gd name="T66" fmla="*/ 98 w 558"/>
                <a:gd name="T67" fmla="*/ 296 h 328"/>
                <a:gd name="T68" fmla="*/ 69 w 558"/>
                <a:gd name="T69" fmla="*/ 270 h 328"/>
                <a:gd name="T70" fmla="*/ 44 w 558"/>
                <a:gd name="T71" fmla="*/ 235 h 328"/>
                <a:gd name="T72" fmla="*/ 24 w 558"/>
                <a:gd name="T73" fmla="*/ 194 h 328"/>
                <a:gd name="T74" fmla="*/ 10 w 558"/>
                <a:gd name="T75" fmla="*/ 144 h 328"/>
                <a:gd name="T76" fmla="*/ 2 w 558"/>
                <a:gd name="T77" fmla="*/ 8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328">
                  <a:moveTo>
                    <a:pt x="0" y="55"/>
                  </a:moveTo>
                  <a:lnTo>
                    <a:pt x="1" y="46"/>
                  </a:lnTo>
                  <a:lnTo>
                    <a:pt x="2" y="38"/>
                  </a:lnTo>
                  <a:lnTo>
                    <a:pt x="4" y="32"/>
                  </a:lnTo>
                  <a:lnTo>
                    <a:pt x="8" y="25"/>
                  </a:lnTo>
                  <a:lnTo>
                    <a:pt x="11" y="19"/>
                  </a:lnTo>
                  <a:lnTo>
                    <a:pt x="15" y="14"/>
                  </a:lnTo>
                  <a:lnTo>
                    <a:pt x="20" y="10"/>
                  </a:lnTo>
                  <a:lnTo>
                    <a:pt x="25" y="7"/>
                  </a:lnTo>
                  <a:lnTo>
                    <a:pt x="31" y="4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0" y="6"/>
                  </a:lnTo>
                  <a:lnTo>
                    <a:pt x="110" y="25"/>
                  </a:lnTo>
                  <a:lnTo>
                    <a:pt x="130" y="42"/>
                  </a:lnTo>
                  <a:lnTo>
                    <a:pt x="151" y="56"/>
                  </a:lnTo>
                  <a:lnTo>
                    <a:pt x="172" y="68"/>
                  </a:lnTo>
                  <a:lnTo>
                    <a:pt x="193" y="78"/>
                  </a:lnTo>
                  <a:lnTo>
                    <a:pt x="214" y="86"/>
                  </a:lnTo>
                  <a:lnTo>
                    <a:pt x="237" y="93"/>
                  </a:lnTo>
                  <a:lnTo>
                    <a:pt x="260" y="97"/>
                  </a:lnTo>
                  <a:lnTo>
                    <a:pt x="282" y="100"/>
                  </a:lnTo>
                  <a:lnTo>
                    <a:pt x="307" y="101"/>
                  </a:lnTo>
                  <a:lnTo>
                    <a:pt x="330" y="100"/>
                  </a:lnTo>
                  <a:lnTo>
                    <a:pt x="354" y="97"/>
                  </a:lnTo>
                  <a:lnTo>
                    <a:pt x="380" y="94"/>
                  </a:lnTo>
                  <a:lnTo>
                    <a:pt x="406" y="90"/>
                  </a:lnTo>
                  <a:lnTo>
                    <a:pt x="432" y="84"/>
                  </a:lnTo>
                  <a:lnTo>
                    <a:pt x="459" y="76"/>
                  </a:lnTo>
                  <a:lnTo>
                    <a:pt x="482" y="74"/>
                  </a:lnTo>
                  <a:lnTo>
                    <a:pt x="502" y="73"/>
                  </a:lnTo>
                  <a:lnTo>
                    <a:pt x="510" y="74"/>
                  </a:lnTo>
                  <a:lnTo>
                    <a:pt x="518" y="75"/>
                  </a:lnTo>
                  <a:lnTo>
                    <a:pt x="524" y="77"/>
                  </a:lnTo>
                  <a:lnTo>
                    <a:pt x="531" y="79"/>
                  </a:lnTo>
                  <a:lnTo>
                    <a:pt x="537" y="83"/>
                  </a:lnTo>
                  <a:lnTo>
                    <a:pt x="541" y="86"/>
                  </a:lnTo>
                  <a:lnTo>
                    <a:pt x="546" y="91"/>
                  </a:lnTo>
                  <a:lnTo>
                    <a:pt x="549" y="95"/>
                  </a:lnTo>
                  <a:lnTo>
                    <a:pt x="552" y="101"/>
                  </a:lnTo>
                  <a:lnTo>
                    <a:pt x="554" y="106"/>
                  </a:lnTo>
                  <a:lnTo>
                    <a:pt x="557" y="113"/>
                  </a:lnTo>
                  <a:lnTo>
                    <a:pt x="558" y="120"/>
                  </a:lnTo>
                  <a:lnTo>
                    <a:pt x="533" y="146"/>
                  </a:lnTo>
                  <a:lnTo>
                    <a:pt x="509" y="171"/>
                  </a:lnTo>
                  <a:lnTo>
                    <a:pt x="484" y="194"/>
                  </a:lnTo>
                  <a:lnTo>
                    <a:pt x="460" y="215"/>
                  </a:lnTo>
                  <a:lnTo>
                    <a:pt x="434" y="234"/>
                  </a:lnTo>
                  <a:lnTo>
                    <a:pt x="410" y="252"/>
                  </a:lnTo>
                  <a:lnTo>
                    <a:pt x="387" y="268"/>
                  </a:lnTo>
                  <a:lnTo>
                    <a:pt x="362" y="282"/>
                  </a:lnTo>
                  <a:lnTo>
                    <a:pt x="339" y="293"/>
                  </a:lnTo>
                  <a:lnTo>
                    <a:pt x="315" y="305"/>
                  </a:lnTo>
                  <a:lnTo>
                    <a:pt x="292" y="312"/>
                  </a:lnTo>
                  <a:lnTo>
                    <a:pt x="270" y="319"/>
                  </a:lnTo>
                  <a:lnTo>
                    <a:pt x="248" y="325"/>
                  </a:lnTo>
                  <a:lnTo>
                    <a:pt x="227" y="327"/>
                  </a:lnTo>
                  <a:lnTo>
                    <a:pt x="207" y="328"/>
                  </a:lnTo>
                  <a:lnTo>
                    <a:pt x="187" y="328"/>
                  </a:lnTo>
                  <a:lnTo>
                    <a:pt x="167" y="325"/>
                  </a:lnTo>
                  <a:lnTo>
                    <a:pt x="148" y="320"/>
                  </a:lnTo>
                  <a:lnTo>
                    <a:pt x="131" y="315"/>
                  </a:lnTo>
                  <a:lnTo>
                    <a:pt x="113" y="306"/>
                  </a:lnTo>
                  <a:lnTo>
                    <a:pt x="98" y="296"/>
                  </a:lnTo>
                  <a:lnTo>
                    <a:pt x="83" y="283"/>
                  </a:lnTo>
                  <a:lnTo>
                    <a:pt x="69" y="270"/>
                  </a:lnTo>
                  <a:lnTo>
                    <a:pt x="56" y="253"/>
                  </a:lnTo>
                  <a:lnTo>
                    <a:pt x="44" y="235"/>
                  </a:lnTo>
                  <a:lnTo>
                    <a:pt x="34" y="215"/>
                  </a:lnTo>
                  <a:lnTo>
                    <a:pt x="24" y="194"/>
                  </a:lnTo>
                  <a:lnTo>
                    <a:pt x="16" y="170"/>
                  </a:lnTo>
                  <a:lnTo>
                    <a:pt x="10" y="144"/>
                  </a:lnTo>
                  <a:lnTo>
                    <a:pt x="5" y="116"/>
                  </a:lnTo>
                  <a:lnTo>
                    <a:pt x="2" y="87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6" name="Freeform 133"/>
            <p:cNvSpPr>
              <a:spLocks/>
            </p:cNvSpPr>
            <p:nvPr/>
          </p:nvSpPr>
          <p:spPr bwMode="auto">
            <a:xfrm>
              <a:off x="366" y="3153"/>
              <a:ext cx="70" cy="44"/>
            </a:xfrm>
            <a:custGeom>
              <a:avLst/>
              <a:gdLst>
                <a:gd name="T0" fmla="*/ 3 w 626"/>
                <a:gd name="T1" fmla="*/ 110 h 395"/>
                <a:gd name="T2" fmla="*/ 7 w 626"/>
                <a:gd name="T3" fmla="*/ 88 h 395"/>
                <a:gd name="T4" fmla="*/ 12 w 626"/>
                <a:gd name="T5" fmla="*/ 77 h 395"/>
                <a:gd name="T6" fmla="*/ 23 w 626"/>
                <a:gd name="T7" fmla="*/ 70 h 395"/>
                <a:gd name="T8" fmla="*/ 43 w 626"/>
                <a:gd name="T9" fmla="*/ 66 h 395"/>
                <a:gd name="T10" fmla="*/ 72 w 626"/>
                <a:gd name="T11" fmla="*/ 68 h 395"/>
                <a:gd name="T12" fmla="*/ 115 w 626"/>
                <a:gd name="T13" fmla="*/ 77 h 395"/>
                <a:gd name="T14" fmla="*/ 156 w 626"/>
                <a:gd name="T15" fmla="*/ 90 h 395"/>
                <a:gd name="T16" fmla="*/ 184 w 626"/>
                <a:gd name="T17" fmla="*/ 95 h 395"/>
                <a:gd name="T18" fmla="*/ 211 w 626"/>
                <a:gd name="T19" fmla="*/ 97 h 395"/>
                <a:gd name="T20" fmla="*/ 239 w 626"/>
                <a:gd name="T21" fmla="*/ 97 h 395"/>
                <a:gd name="T22" fmla="*/ 280 w 626"/>
                <a:gd name="T23" fmla="*/ 93 h 395"/>
                <a:gd name="T24" fmla="*/ 334 w 626"/>
                <a:gd name="T25" fmla="*/ 82 h 395"/>
                <a:gd name="T26" fmla="*/ 411 w 626"/>
                <a:gd name="T27" fmla="*/ 55 h 395"/>
                <a:gd name="T28" fmla="*/ 490 w 626"/>
                <a:gd name="T29" fmla="*/ 26 h 395"/>
                <a:gd name="T30" fmla="*/ 544 w 626"/>
                <a:gd name="T31" fmla="*/ 12 h 395"/>
                <a:gd name="T32" fmla="*/ 580 w 626"/>
                <a:gd name="T33" fmla="*/ 3 h 395"/>
                <a:gd name="T34" fmla="*/ 599 w 626"/>
                <a:gd name="T35" fmla="*/ 0 h 395"/>
                <a:gd name="T36" fmla="*/ 613 w 626"/>
                <a:gd name="T37" fmla="*/ 3 h 395"/>
                <a:gd name="T38" fmla="*/ 621 w 626"/>
                <a:gd name="T39" fmla="*/ 9 h 395"/>
                <a:gd name="T40" fmla="*/ 626 w 626"/>
                <a:gd name="T41" fmla="*/ 19 h 395"/>
                <a:gd name="T42" fmla="*/ 625 w 626"/>
                <a:gd name="T43" fmla="*/ 35 h 395"/>
                <a:gd name="T44" fmla="*/ 618 w 626"/>
                <a:gd name="T45" fmla="*/ 54 h 395"/>
                <a:gd name="T46" fmla="*/ 606 w 626"/>
                <a:gd name="T47" fmla="*/ 77 h 395"/>
                <a:gd name="T48" fmla="*/ 527 w 626"/>
                <a:gd name="T49" fmla="*/ 153 h 395"/>
                <a:gd name="T50" fmla="*/ 428 w 626"/>
                <a:gd name="T51" fmla="*/ 234 h 395"/>
                <a:gd name="T52" fmla="*/ 367 w 626"/>
                <a:gd name="T53" fmla="*/ 280 h 395"/>
                <a:gd name="T54" fmla="*/ 310 w 626"/>
                <a:gd name="T55" fmla="*/ 319 h 395"/>
                <a:gd name="T56" fmla="*/ 257 w 626"/>
                <a:gd name="T57" fmla="*/ 350 h 395"/>
                <a:gd name="T58" fmla="*/ 209 w 626"/>
                <a:gd name="T59" fmla="*/ 374 h 395"/>
                <a:gd name="T60" fmla="*/ 166 w 626"/>
                <a:gd name="T61" fmla="*/ 388 h 395"/>
                <a:gd name="T62" fmla="*/ 127 w 626"/>
                <a:gd name="T63" fmla="*/ 395 h 395"/>
                <a:gd name="T64" fmla="*/ 94 w 626"/>
                <a:gd name="T65" fmla="*/ 393 h 395"/>
                <a:gd name="T66" fmla="*/ 65 w 626"/>
                <a:gd name="T67" fmla="*/ 380 h 395"/>
                <a:gd name="T68" fmla="*/ 41 w 626"/>
                <a:gd name="T69" fmla="*/ 358 h 395"/>
                <a:gd name="T70" fmla="*/ 22 w 626"/>
                <a:gd name="T71" fmla="*/ 326 h 395"/>
                <a:gd name="T72" fmla="*/ 9 w 626"/>
                <a:gd name="T73" fmla="*/ 282 h 395"/>
                <a:gd name="T74" fmla="*/ 2 w 626"/>
                <a:gd name="T75" fmla="*/ 229 h 395"/>
                <a:gd name="T76" fmla="*/ 0 w 626"/>
                <a:gd name="T77" fmla="*/ 1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6" h="395">
                  <a:moveTo>
                    <a:pt x="1" y="126"/>
                  </a:moveTo>
                  <a:lnTo>
                    <a:pt x="3" y="110"/>
                  </a:lnTo>
                  <a:lnTo>
                    <a:pt x="6" y="95"/>
                  </a:lnTo>
                  <a:lnTo>
                    <a:pt x="7" y="88"/>
                  </a:lnTo>
                  <a:lnTo>
                    <a:pt x="9" y="82"/>
                  </a:lnTo>
                  <a:lnTo>
                    <a:pt x="12" y="77"/>
                  </a:lnTo>
                  <a:lnTo>
                    <a:pt x="17" y="73"/>
                  </a:lnTo>
                  <a:lnTo>
                    <a:pt x="23" y="70"/>
                  </a:lnTo>
                  <a:lnTo>
                    <a:pt x="32" y="67"/>
                  </a:lnTo>
                  <a:lnTo>
                    <a:pt x="43" y="66"/>
                  </a:lnTo>
                  <a:lnTo>
                    <a:pt x="57" y="67"/>
                  </a:lnTo>
                  <a:lnTo>
                    <a:pt x="72" y="68"/>
                  </a:lnTo>
                  <a:lnTo>
                    <a:pt x="92" y="73"/>
                  </a:lnTo>
                  <a:lnTo>
                    <a:pt x="115" y="77"/>
                  </a:lnTo>
                  <a:lnTo>
                    <a:pt x="141" y="85"/>
                  </a:lnTo>
                  <a:lnTo>
                    <a:pt x="156" y="90"/>
                  </a:lnTo>
                  <a:lnTo>
                    <a:pt x="169" y="93"/>
                  </a:lnTo>
                  <a:lnTo>
                    <a:pt x="184" y="95"/>
                  </a:lnTo>
                  <a:lnTo>
                    <a:pt x="198" y="96"/>
                  </a:lnTo>
                  <a:lnTo>
                    <a:pt x="211" y="97"/>
                  </a:lnTo>
                  <a:lnTo>
                    <a:pt x="226" y="98"/>
                  </a:lnTo>
                  <a:lnTo>
                    <a:pt x="239" y="97"/>
                  </a:lnTo>
                  <a:lnTo>
                    <a:pt x="252" y="97"/>
                  </a:lnTo>
                  <a:lnTo>
                    <a:pt x="280" y="93"/>
                  </a:lnTo>
                  <a:lnTo>
                    <a:pt x="307" y="88"/>
                  </a:lnTo>
                  <a:lnTo>
                    <a:pt x="334" y="82"/>
                  </a:lnTo>
                  <a:lnTo>
                    <a:pt x="359" y="73"/>
                  </a:lnTo>
                  <a:lnTo>
                    <a:pt x="411" y="55"/>
                  </a:lnTo>
                  <a:lnTo>
                    <a:pt x="464" y="36"/>
                  </a:lnTo>
                  <a:lnTo>
                    <a:pt x="490" y="26"/>
                  </a:lnTo>
                  <a:lnTo>
                    <a:pt x="517" y="18"/>
                  </a:lnTo>
                  <a:lnTo>
                    <a:pt x="544" y="12"/>
                  </a:lnTo>
                  <a:lnTo>
                    <a:pt x="570" y="5"/>
                  </a:lnTo>
                  <a:lnTo>
                    <a:pt x="580" y="3"/>
                  </a:lnTo>
                  <a:lnTo>
                    <a:pt x="590" y="2"/>
                  </a:lnTo>
                  <a:lnTo>
                    <a:pt x="599" y="0"/>
                  </a:lnTo>
                  <a:lnTo>
                    <a:pt x="607" y="2"/>
                  </a:lnTo>
                  <a:lnTo>
                    <a:pt x="613" y="3"/>
                  </a:lnTo>
                  <a:lnTo>
                    <a:pt x="618" y="5"/>
                  </a:lnTo>
                  <a:lnTo>
                    <a:pt x="621" y="9"/>
                  </a:lnTo>
                  <a:lnTo>
                    <a:pt x="625" y="14"/>
                  </a:lnTo>
                  <a:lnTo>
                    <a:pt x="626" y="19"/>
                  </a:lnTo>
                  <a:lnTo>
                    <a:pt x="626" y="26"/>
                  </a:lnTo>
                  <a:lnTo>
                    <a:pt x="625" y="35"/>
                  </a:lnTo>
                  <a:lnTo>
                    <a:pt x="621" y="44"/>
                  </a:lnTo>
                  <a:lnTo>
                    <a:pt x="618" y="54"/>
                  </a:lnTo>
                  <a:lnTo>
                    <a:pt x="613" y="65"/>
                  </a:lnTo>
                  <a:lnTo>
                    <a:pt x="606" y="77"/>
                  </a:lnTo>
                  <a:lnTo>
                    <a:pt x="597" y="91"/>
                  </a:lnTo>
                  <a:lnTo>
                    <a:pt x="527" y="153"/>
                  </a:lnTo>
                  <a:lnTo>
                    <a:pt x="459" y="209"/>
                  </a:lnTo>
                  <a:lnTo>
                    <a:pt x="428" y="234"/>
                  </a:lnTo>
                  <a:lnTo>
                    <a:pt x="397" y="258"/>
                  </a:lnTo>
                  <a:lnTo>
                    <a:pt x="367" y="280"/>
                  </a:lnTo>
                  <a:lnTo>
                    <a:pt x="338" y="300"/>
                  </a:lnTo>
                  <a:lnTo>
                    <a:pt x="310" y="319"/>
                  </a:lnTo>
                  <a:lnTo>
                    <a:pt x="282" y="336"/>
                  </a:lnTo>
                  <a:lnTo>
                    <a:pt x="257" y="350"/>
                  </a:lnTo>
                  <a:lnTo>
                    <a:pt x="232" y="363"/>
                  </a:lnTo>
                  <a:lnTo>
                    <a:pt x="209" y="374"/>
                  </a:lnTo>
                  <a:lnTo>
                    <a:pt x="187" y="383"/>
                  </a:lnTo>
                  <a:lnTo>
                    <a:pt x="166" y="388"/>
                  </a:lnTo>
                  <a:lnTo>
                    <a:pt x="146" y="393"/>
                  </a:lnTo>
                  <a:lnTo>
                    <a:pt x="127" y="395"/>
                  </a:lnTo>
                  <a:lnTo>
                    <a:pt x="109" y="395"/>
                  </a:lnTo>
                  <a:lnTo>
                    <a:pt x="94" y="393"/>
                  </a:lnTo>
                  <a:lnTo>
                    <a:pt x="78" y="387"/>
                  </a:lnTo>
                  <a:lnTo>
                    <a:pt x="65" y="380"/>
                  </a:lnTo>
                  <a:lnTo>
                    <a:pt x="52" y="370"/>
                  </a:lnTo>
                  <a:lnTo>
                    <a:pt x="41" y="358"/>
                  </a:lnTo>
                  <a:lnTo>
                    <a:pt x="31" y="343"/>
                  </a:lnTo>
                  <a:lnTo>
                    <a:pt x="22" y="326"/>
                  </a:lnTo>
                  <a:lnTo>
                    <a:pt x="16" y="306"/>
                  </a:lnTo>
                  <a:lnTo>
                    <a:pt x="9" y="282"/>
                  </a:lnTo>
                  <a:lnTo>
                    <a:pt x="5" y="257"/>
                  </a:lnTo>
                  <a:lnTo>
                    <a:pt x="2" y="229"/>
                  </a:lnTo>
                  <a:lnTo>
                    <a:pt x="0" y="198"/>
                  </a:lnTo>
                  <a:lnTo>
                    <a:pt x="0" y="163"/>
                  </a:lnTo>
                  <a:lnTo>
                    <a:pt x="1" y="126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7" name="Freeform 134"/>
            <p:cNvSpPr>
              <a:spLocks/>
            </p:cNvSpPr>
            <p:nvPr/>
          </p:nvSpPr>
          <p:spPr bwMode="auto">
            <a:xfrm>
              <a:off x="416" y="3119"/>
              <a:ext cx="69" cy="125"/>
            </a:xfrm>
            <a:custGeom>
              <a:avLst/>
              <a:gdLst>
                <a:gd name="T0" fmla="*/ 249 w 622"/>
                <a:gd name="T1" fmla="*/ 1018 h 1118"/>
                <a:gd name="T2" fmla="*/ 282 w 622"/>
                <a:gd name="T3" fmla="*/ 1051 h 1118"/>
                <a:gd name="T4" fmla="*/ 318 w 622"/>
                <a:gd name="T5" fmla="*/ 1078 h 1118"/>
                <a:gd name="T6" fmla="*/ 353 w 622"/>
                <a:gd name="T7" fmla="*/ 1097 h 1118"/>
                <a:gd name="T8" fmla="*/ 390 w 622"/>
                <a:gd name="T9" fmla="*/ 1110 h 1118"/>
                <a:gd name="T10" fmla="*/ 426 w 622"/>
                <a:gd name="T11" fmla="*/ 1117 h 1118"/>
                <a:gd name="T12" fmla="*/ 460 w 622"/>
                <a:gd name="T13" fmla="*/ 1117 h 1118"/>
                <a:gd name="T14" fmla="*/ 492 w 622"/>
                <a:gd name="T15" fmla="*/ 1111 h 1118"/>
                <a:gd name="T16" fmla="*/ 524 w 622"/>
                <a:gd name="T17" fmla="*/ 1101 h 1118"/>
                <a:gd name="T18" fmla="*/ 550 w 622"/>
                <a:gd name="T19" fmla="*/ 1086 h 1118"/>
                <a:gd name="T20" fmla="*/ 575 w 622"/>
                <a:gd name="T21" fmla="*/ 1065 h 1118"/>
                <a:gd name="T22" fmla="*/ 595 w 622"/>
                <a:gd name="T23" fmla="*/ 1040 h 1118"/>
                <a:gd name="T24" fmla="*/ 609 w 622"/>
                <a:gd name="T25" fmla="*/ 1011 h 1118"/>
                <a:gd name="T26" fmla="*/ 619 w 622"/>
                <a:gd name="T27" fmla="*/ 978 h 1118"/>
                <a:gd name="T28" fmla="*/ 622 w 622"/>
                <a:gd name="T29" fmla="*/ 941 h 1118"/>
                <a:gd name="T30" fmla="*/ 620 w 622"/>
                <a:gd name="T31" fmla="*/ 902 h 1118"/>
                <a:gd name="T32" fmla="*/ 610 w 622"/>
                <a:gd name="T33" fmla="*/ 858 h 1118"/>
                <a:gd name="T34" fmla="*/ 120 w 622"/>
                <a:gd name="T35" fmla="*/ 26 h 1118"/>
                <a:gd name="T36" fmla="*/ 156 w 622"/>
                <a:gd name="T37" fmla="*/ 211 h 1118"/>
                <a:gd name="T38" fmla="*/ 176 w 622"/>
                <a:gd name="T39" fmla="*/ 215 h 1118"/>
                <a:gd name="T40" fmla="*/ 193 w 622"/>
                <a:gd name="T41" fmla="*/ 223 h 1118"/>
                <a:gd name="T42" fmla="*/ 210 w 622"/>
                <a:gd name="T43" fmla="*/ 234 h 1118"/>
                <a:gd name="T44" fmla="*/ 225 w 622"/>
                <a:gd name="T45" fmla="*/ 249 h 1118"/>
                <a:gd name="T46" fmla="*/ 237 w 622"/>
                <a:gd name="T47" fmla="*/ 268 h 1118"/>
                <a:gd name="T48" fmla="*/ 246 w 622"/>
                <a:gd name="T49" fmla="*/ 292 h 1118"/>
                <a:gd name="T50" fmla="*/ 253 w 622"/>
                <a:gd name="T51" fmla="*/ 321 h 1118"/>
                <a:gd name="T52" fmla="*/ 251 w 622"/>
                <a:gd name="T53" fmla="*/ 354 h 1118"/>
                <a:gd name="T54" fmla="*/ 242 w 622"/>
                <a:gd name="T55" fmla="*/ 385 h 1118"/>
                <a:gd name="T56" fmla="*/ 231 w 622"/>
                <a:gd name="T57" fmla="*/ 412 h 1118"/>
                <a:gd name="T58" fmla="*/ 218 w 622"/>
                <a:gd name="T59" fmla="*/ 437 h 1118"/>
                <a:gd name="T60" fmla="*/ 197 w 622"/>
                <a:gd name="T61" fmla="*/ 471 h 1118"/>
                <a:gd name="T62" fmla="*/ 163 w 622"/>
                <a:gd name="T63" fmla="*/ 508 h 1118"/>
                <a:gd name="T64" fmla="*/ 108 w 622"/>
                <a:gd name="T65" fmla="*/ 556 h 1118"/>
                <a:gd name="T66" fmla="*/ 52 w 622"/>
                <a:gd name="T67" fmla="*/ 603 h 1118"/>
                <a:gd name="T68" fmla="*/ 17 w 622"/>
                <a:gd name="T69" fmla="*/ 63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2" h="1118">
                  <a:moveTo>
                    <a:pt x="0" y="657"/>
                  </a:moveTo>
                  <a:lnTo>
                    <a:pt x="249" y="1018"/>
                  </a:lnTo>
                  <a:lnTo>
                    <a:pt x="266" y="1036"/>
                  </a:lnTo>
                  <a:lnTo>
                    <a:pt x="282" y="1051"/>
                  </a:lnTo>
                  <a:lnTo>
                    <a:pt x="300" y="1066"/>
                  </a:lnTo>
                  <a:lnTo>
                    <a:pt x="318" y="1078"/>
                  </a:lnTo>
                  <a:lnTo>
                    <a:pt x="336" y="1088"/>
                  </a:lnTo>
                  <a:lnTo>
                    <a:pt x="353" y="1097"/>
                  </a:lnTo>
                  <a:lnTo>
                    <a:pt x="371" y="1105"/>
                  </a:lnTo>
                  <a:lnTo>
                    <a:pt x="390" y="1110"/>
                  </a:lnTo>
                  <a:lnTo>
                    <a:pt x="408" y="1115"/>
                  </a:lnTo>
                  <a:lnTo>
                    <a:pt x="426" y="1117"/>
                  </a:lnTo>
                  <a:lnTo>
                    <a:pt x="442" y="1118"/>
                  </a:lnTo>
                  <a:lnTo>
                    <a:pt x="460" y="1117"/>
                  </a:lnTo>
                  <a:lnTo>
                    <a:pt x="477" y="1115"/>
                  </a:lnTo>
                  <a:lnTo>
                    <a:pt x="492" y="1111"/>
                  </a:lnTo>
                  <a:lnTo>
                    <a:pt x="508" y="1107"/>
                  </a:lnTo>
                  <a:lnTo>
                    <a:pt x="524" y="1101"/>
                  </a:lnTo>
                  <a:lnTo>
                    <a:pt x="537" y="1093"/>
                  </a:lnTo>
                  <a:lnTo>
                    <a:pt x="550" y="1086"/>
                  </a:lnTo>
                  <a:lnTo>
                    <a:pt x="564" y="1076"/>
                  </a:lnTo>
                  <a:lnTo>
                    <a:pt x="575" y="1065"/>
                  </a:lnTo>
                  <a:lnTo>
                    <a:pt x="585" y="1053"/>
                  </a:lnTo>
                  <a:lnTo>
                    <a:pt x="595" y="1040"/>
                  </a:lnTo>
                  <a:lnTo>
                    <a:pt x="602" y="1026"/>
                  </a:lnTo>
                  <a:lnTo>
                    <a:pt x="609" y="1011"/>
                  </a:lnTo>
                  <a:lnTo>
                    <a:pt x="615" y="994"/>
                  </a:lnTo>
                  <a:lnTo>
                    <a:pt x="619" y="978"/>
                  </a:lnTo>
                  <a:lnTo>
                    <a:pt x="622" y="960"/>
                  </a:lnTo>
                  <a:lnTo>
                    <a:pt x="622" y="941"/>
                  </a:lnTo>
                  <a:lnTo>
                    <a:pt x="622" y="922"/>
                  </a:lnTo>
                  <a:lnTo>
                    <a:pt x="620" y="902"/>
                  </a:lnTo>
                  <a:lnTo>
                    <a:pt x="616" y="881"/>
                  </a:lnTo>
                  <a:lnTo>
                    <a:pt x="610" y="858"/>
                  </a:lnTo>
                  <a:lnTo>
                    <a:pt x="202" y="0"/>
                  </a:lnTo>
                  <a:lnTo>
                    <a:pt x="120" y="26"/>
                  </a:lnTo>
                  <a:lnTo>
                    <a:pt x="146" y="210"/>
                  </a:lnTo>
                  <a:lnTo>
                    <a:pt x="156" y="211"/>
                  </a:lnTo>
                  <a:lnTo>
                    <a:pt x="166" y="213"/>
                  </a:lnTo>
                  <a:lnTo>
                    <a:pt x="176" y="215"/>
                  </a:lnTo>
                  <a:lnTo>
                    <a:pt x="185" y="219"/>
                  </a:lnTo>
                  <a:lnTo>
                    <a:pt x="193" y="223"/>
                  </a:lnTo>
                  <a:lnTo>
                    <a:pt x="202" y="228"/>
                  </a:lnTo>
                  <a:lnTo>
                    <a:pt x="210" y="234"/>
                  </a:lnTo>
                  <a:lnTo>
                    <a:pt x="218" y="241"/>
                  </a:lnTo>
                  <a:lnTo>
                    <a:pt x="225" y="249"/>
                  </a:lnTo>
                  <a:lnTo>
                    <a:pt x="231" y="258"/>
                  </a:lnTo>
                  <a:lnTo>
                    <a:pt x="237" y="268"/>
                  </a:lnTo>
                  <a:lnTo>
                    <a:pt x="241" y="280"/>
                  </a:lnTo>
                  <a:lnTo>
                    <a:pt x="246" y="292"/>
                  </a:lnTo>
                  <a:lnTo>
                    <a:pt x="250" y="306"/>
                  </a:lnTo>
                  <a:lnTo>
                    <a:pt x="253" y="321"/>
                  </a:lnTo>
                  <a:lnTo>
                    <a:pt x="256" y="337"/>
                  </a:lnTo>
                  <a:lnTo>
                    <a:pt x="251" y="354"/>
                  </a:lnTo>
                  <a:lnTo>
                    <a:pt x="247" y="369"/>
                  </a:lnTo>
                  <a:lnTo>
                    <a:pt x="242" y="385"/>
                  </a:lnTo>
                  <a:lnTo>
                    <a:pt x="237" y="398"/>
                  </a:lnTo>
                  <a:lnTo>
                    <a:pt x="231" y="412"/>
                  </a:lnTo>
                  <a:lnTo>
                    <a:pt x="225" y="425"/>
                  </a:lnTo>
                  <a:lnTo>
                    <a:pt x="218" y="437"/>
                  </a:lnTo>
                  <a:lnTo>
                    <a:pt x="211" y="448"/>
                  </a:lnTo>
                  <a:lnTo>
                    <a:pt x="197" y="471"/>
                  </a:lnTo>
                  <a:lnTo>
                    <a:pt x="180" y="490"/>
                  </a:lnTo>
                  <a:lnTo>
                    <a:pt x="163" y="508"/>
                  </a:lnTo>
                  <a:lnTo>
                    <a:pt x="146" y="525"/>
                  </a:lnTo>
                  <a:lnTo>
                    <a:pt x="108" y="556"/>
                  </a:lnTo>
                  <a:lnTo>
                    <a:pt x="70" y="588"/>
                  </a:lnTo>
                  <a:lnTo>
                    <a:pt x="52" y="603"/>
                  </a:lnTo>
                  <a:lnTo>
                    <a:pt x="34" y="620"/>
                  </a:lnTo>
                  <a:lnTo>
                    <a:pt x="17" y="638"/>
                  </a:lnTo>
                  <a:lnTo>
                    <a:pt x="0" y="65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8" name="Freeform 135"/>
            <p:cNvSpPr>
              <a:spLocks/>
            </p:cNvSpPr>
            <p:nvPr/>
          </p:nvSpPr>
          <p:spPr bwMode="auto">
            <a:xfrm>
              <a:off x="807" y="2772"/>
              <a:ext cx="24" cy="52"/>
            </a:xfrm>
            <a:custGeom>
              <a:avLst/>
              <a:gdLst>
                <a:gd name="T0" fmla="*/ 37 w 218"/>
                <a:gd name="T1" fmla="*/ 53 h 473"/>
                <a:gd name="T2" fmla="*/ 32 w 218"/>
                <a:gd name="T3" fmla="*/ 105 h 473"/>
                <a:gd name="T4" fmla="*/ 28 w 218"/>
                <a:gd name="T5" fmla="*/ 157 h 473"/>
                <a:gd name="T6" fmla="*/ 22 w 218"/>
                <a:gd name="T7" fmla="*/ 210 h 473"/>
                <a:gd name="T8" fmla="*/ 18 w 218"/>
                <a:gd name="T9" fmla="*/ 262 h 473"/>
                <a:gd name="T10" fmla="*/ 14 w 218"/>
                <a:gd name="T11" fmla="*/ 315 h 473"/>
                <a:gd name="T12" fmla="*/ 9 w 218"/>
                <a:gd name="T13" fmla="*/ 368 h 473"/>
                <a:gd name="T14" fmla="*/ 5 w 218"/>
                <a:gd name="T15" fmla="*/ 420 h 473"/>
                <a:gd name="T16" fmla="*/ 0 w 218"/>
                <a:gd name="T17" fmla="*/ 473 h 473"/>
                <a:gd name="T18" fmla="*/ 218 w 218"/>
                <a:gd name="T19" fmla="*/ 371 h 473"/>
                <a:gd name="T20" fmla="*/ 161 w 218"/>
                <a:gd name="T21" fmla="*/ 0 h 473"/>
                <a:gd name="T22" fmla="*/ 37 w 218"/>
                <a:gd name="T23" fmla="*/ 5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473">
                  <a:moveTo>
                    <a:pt x="37" y="53"/>
                  </a:moveTo>
                  <a:lnTo>
                    <a:pt x="32" y="105"/>
                  </a:lnTo>
                  <a:lnTo>
                    <a:pt x="28" y="157"/>
                  </a:lnTo>
                  <a:lnTo>
                    <a:pt x="22" y="210"/>
                  </a:lnTo>
                  <a:lnTo>
                    <a:pt x="18" y="262"/>
                  </a:lnTo>
                  <a:lnTo>
                    <a:pt x="14" y="315"/>
                  </a:lnTo>
                  <a:lnTo>
                    <a:pt x="9" y="368"/>
                  </a:lnTo>
                  <a:lnTo>
                    <a:pt x="5" y="420"/>
                  </a:lnTo>
                  <a:lnTo>
                    <a:pt x="0" y="473"/>
                  </a:lnTo>
                  <a:lnTo>
                    <a:pt x="218" y="371"/>
                  </a:lnTo>
                  <a:lnTo>
                    <a:pt x="161" y="0"/>
                  </a:lnTo>
                  <a:lnTo>
                    <a:pt x="37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39" name="Freeform 136"/>
            <p:cNvSpPr>
              <a:spLocks/>
            </p:cNvSpPr>
            <p:nvPr/>
          </p:nvSpPr>
          <p:spPr bwMode="auto">
            <a:xfrm>
              <a:off x="810" y="1704"/>
              <a:ext cx="52" cy="157"/>
            </a:xfrm>
            <a:custGeom>
              <a:avLst/>
              <a:gdLst>
                <a:gd name="T0" fmla="*/ 0 w 472"/>
                <a:gd name="T1" fmla="*/ 7 h 1407"/>
                <a:gd name="T2" fmla="*/ 145 w 472"/>
                <a:gd name="T3" fmla="*/ 1175 h 1407"/>
                <a:gd name="T4" fmla="*/ 472 w 472"/>
                <a:gd name="T5" fmla="*/ 1407 h 1407"/>
                <a:gd name="T6" fmla="*/ 163 w 472"/>
                <a:gd name="T7" fmla="*/ 14 h 1407"/>
                <a:gd name="T8" fmla="*/ 155 w 472"/>
                <a:gd name="T9" fmla="*/ 13 h 1407"/>
                <a:gd name="T10" fmla="*/ 136 w 472"/>
                <a:gd name="T11" fmla="*/ 11 h 1407"/>
                <a:gd name="T12" fmla="*/ 109 w 472"/>
                <a:gd name="T13" fmla="*/ 8 h 1407"/>
                <a:gd name="T14" fmla="*/ 79 w 472"/>
                <a:gd name="T15" fmla="*/ 4 h 1407"/>
                <a:gd name="T16" fmla="*/ 48 w 472"/>
                <a:gd name="T17" fmla="*/ 1 h 1407"/>
                <a:gd name="T18" fmla="*/ 22 w 472"/>
                <a:gd name="T19" fmla="*/ 0 h 1407"/>
                <a:gd name="T20" fmla="*/ 12 w 472"/>
                <a:gd name="T21" fmla="*/ 1 h 1407"/>
                <a:gd name="T22" fmla="*/ 4 w 472"/>
                <a:gd name="T23" fmla="*/ 1 h 1407"/>
                <a:gd name="T24" fmla="*/ 2 w 472"/>
                <a:gd name="T25" fmla="*/ 2 h 1407"/>
                <a:gd name="T26" fmla="*/ 0 w 472"/>
                <a:gd name="T27" fmla="*/ 3 h 1407"/>
                <a:gd name="T28" fmla="*/ 0 w 472"/>
                <a:gd name="T29" fmla="*/ 4 h 1407"/>
                <a:gd name="T30" fmla="*/ 0 w 472"/>
                <a:gd name="T31" fmla="*/ 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1407">
                  <a:moveTo>
                    <a:pt x="0" y="7"/>
                  </a:moveTo>
                  <a:lnTo>
                    <a:pt x="145" y="1175"/>
                  </a:lnTo>
                  <a:lnTo>
                    <a:pt x="472" y="1407"/>
                  </a:lnTo>
                  <a:lnTo>
                    <a:pt x="163" y="14"/>
                  </a:lnTo>
                  <a:lnTo>
                    <a:pt x="155" y="13"/>
                  </a:lnTo>
                  <a:lnTo>
                    <a:pt x="136" y="11"/>
                  </a:lnTo>
                  <a:lnTo>
                    <a:pt x="109" y="8"/>
                  </a:lnTo>
                  <a:lnTo>
                    <a:pt x="79" y="4"/>
                  </a:lnTo>
                  <a:lnTo>
                    <a:pt x="48" y="1"/>
                  </a:lnTo>
                  <a:lnTo>
                    <a:pt x="22" y="0"/>
                  </a:lnTo>
                  <a:lnTo>
                    <a:pt x="12" y="1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0" name="Freeform 137"/>
            <p:cNvSpPr>
              <a:spLocks/>
            </p:cNvSpPr>
            <p:nvPr/>
          </p:nvSpPr>
          <p:spPr bwMode="auto">
            <a:xfrm>
              <a:off x="759" y="1705"/>
              <a:ext cx="35" cy="34"/>
            </a:xfrm>
            <a:custGeom>
              <a:avLst/>
              <a:gdLst>
                <a:gd name="T0" fmla="*/ 262 w 313"/>
                <a:gd name="T1" fmla="*/ 0 h 301"/>
                <a:gd name="T2" fmla="*/ 313 w 313"/>
                <a:gd name="T3" fmla="*/ 227 h 301"/>
                <a:gd name="T4" fmla="*/ 94 w 313"/>
                <a:gd name="T5" fmla="*/ 301 h 301"/>
                <a:gd name="T6" fmla="*/ 0 w 313"/>
                <a:gd name="T7" fmla="*/ 25 h 301"/>
                <a:gd name="T8" fmla="*/ 11 w 313"/>
                <a:gd name="T9" fmla="*/ 24 h 301"/>
                <a:gd name="T10" fmla="*/ 41 w 313"/>
                <a:gd name="T11" fmla="*/ 21 h 301"/>
                <a:gd name="T12" fmla="*/ 83 w 313"/>
                <a:gd name="T13" fmla="*/ 16 h 301"/>
                <a:gd name="T14" fmla="*/ 131 w 313"/>
                <a:gd name="T15" fmla="*/ 11 h 301"/>
                <a:gd name="T16" fmla="*/ 179 w 313"/>
                <a:gd name="T17" fmla="*/ 6 h 301"/>
                <a:gd name="T18" fmla="*/ 221 w 313"/>
                <a:gd name="T19" fmla="*/ 2 h 301"/>
                <a:gd name="T20" fmla="*/ 251 w 313"/>
                <a:gd name="T21" fmla="*/ 0 h 301"/>
                <a:gd name="T22" fmla="*/ 262 w 313"/>
                <a:gd name="T2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301">
                  <a:moveTo>
                    <a:pt x="262" y="0"/>
                  </a:moveTo>
                  <a:lnTo>
                    <a:pt x="313" y="227"/>
                  </a:lnTo>
                  <a:lnTo>
                    <a:pt x="94" y="301"/>
                  </a:lnTo>
                  <a:lnTo>
                    <a:pt x="0" y="25"/>
                  </a:lnTo>
                  <a:lnTo>
                    <a:pt x="11" y="24"/>
                  </a:lnTo>
                  <a:lnTo>
                    <a:pt x="41" y="21"/>
                  </a:lnTo>
                  <a:lnTo>
                    <a:pt x="83" y="16"/>
                  </a:lnTo>
                  <a:lnTo>
                    <a:pt x="131" y="11"/>
                  </a:lnTo>
                  <a:lnTo>
                    <a:pt x="179" y="6"/>
                  </a:lnTo>
                  <a:lnTo>
                    <a:pt x="221" y="2"/>
                  </a:lnTo>
                  <a:lnTo>
                    <a:pt x="251" y="0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1" name="Freeform 138"/>
            <p:cNvSpPr>
              <a:spLocks/>
            </p:cNvSpPr>
            <p:nvPr/>
          </p:nvSpPr>
          <p:spPr bwMode="auto">
            <a:xfrm>
              <a:off x="729" y="1711"/>
              <a:ext cx="31" cy="39"/>
            </a:xfrm>
            <a:custGeom>
              <a:avLst/>
              <a:gdLst>
                <a:gd name="T0" fmla="*/ 201 w 283"/>
                <a:gd name="T1" fmla="*/ 0 h 352"/>
                <a:gd name="T2" fmla="*/ 0 w 283"/>
                <a:gd name="T3" fmla="*/ 155 h 352"/>
                <a:gd name="T4" fmla="*/ 72 w 283"/>
                <a:gd name="T5" fmla="*/ 352 h 352"/>
                <a:gd name="T6" fmla="*/ 283 w 283"/>
                <a:gd name="T7" fmla="*/ 280 h 352"/>
                <a:gd name="T8" fmla="*/ 279 w 283"/>
                <a:gd name="T9" fmla="*/ 268 h 352"/>
                <a:gd name="T10" fmla="*/ 269 w 283"/>
                <a:gd name="T11" fmla="*/ 235 h 352"/>
                <a:gd name="T12" fmla="*/ 254 w 283"/>
                <a:gd name="T13" fmla="*/ 190 h 352"/>
                <a:gd name="T14" fmla="*/ 239 w 283"/>
                <a:gd name="T15" fmla="*/ 139 h 352"/>
                <a:gd name="T16" fmla="*/ 223 w 283"/>
                <a:gd name="T17" fmla="*/ 87 h 352"/>
                <a:gd name="T18" fmla="*/ 210 w 283"/>
                <a:gd name="T19" fmla="*/ 43 h 352"/>
                <a:gd name="T20" fmla="*/ 205 w 283"/>
                <a:gd name="T21" fmla="*/ 25 h 352"/>
                <a:gd name="T22" fmla="*/ 202 w 283"/>
                <a:gd name="T23" fmla="*/ 12 h 352"/>
                <a:gd name="T24" fmla="*/ 201 w 283"/>
                <a:gd name="T25" fmla="*/ 3 h 352"/>
                <a:gd name="T26" fmla="*/ 201 w 283"/>
                <a:gd name="T2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3" h="352">
                  <a:moveTo>
                    <a:pt x="201" y="0"/>
                  </a:moveTo>
                  <a:lnTo>
                    <a:pt x="0" y="155"/>
                  </a:lnTo>
                  <a:lnTo>
                    <a:pt x="72" y="352"/>
                  </a:lnTo>
                  <a:lnTo>
                    <a:pt x="283" y="280"/>
                  </a:lnTo>
                  <a:lnTo>
                    <a:pt x="279" y="268"/>
                  </a:lnTo>
                  <a:lnTo>
                    <a:pt x="269" y="235"/>
                  </a:lnTo>
                  <a:lnTo>
                    <a:pt x="254" y="190"/>
                  </a:lnTo>
                  <a:lnTo>
                    <a:pt x="239" y="139"/>
                  </a:lnTo>
                  <a:lnTo>
                    <a:pt x="223" y="87"/>
                  </a:lnTo>
                  <a:lnTo>
                    <a:pt x="210" y="43"/>
                  </a:lnTo>
                  <a:lnTo>
                    <a:pt x="205" y="25"/>
                  </a:lnTo>
                  <a:lnTo>
                    <a:pt x="202" y="12"/>
                  </a:lnTo>
                  <a:lnTo>
                    <a:pt x="201" y="3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2" name="Freeform 139"/>
            <p:cNvSpPr>
              <a:spLocks/>
            </p:cNvSpPr>
            <p:nvPr/>
          </p:nvSpPr>
          <p:spPr bwMode="auto">
            <a:xfrm>
              <a:off x="709" y="1731"/>
              <a:ext cx="21" cy="33"/>
            </a:xfrm>
            <a:custGeom>
              <a:avLst/>
              <a:gdLst>
                <a:gd name="T0" fmla="*/ 136 w 187"/>
                <a:gd name="T1" fmla="*/ 0 h 301"/>
                <a:gd name="T2" fmla="*/ 187 w 187"/>
                <a:gd name="T3" fmla="*/ 220 h 301"/>
                <a:gd name="T4" fmla="*/ 0 w 187"/>
                <a:gd name="T5" fmla="*/ 301 h 301"/>
                <a:gd name="T6" fmla="*/ 5 w 187"/>
                <a:gd name="T7" fmla="*/ 288 h 301"/>
                <a:gd name="T8" fmla="*/ 20 w 187"/>
                <a:gd name="T9" fmla="*/ 254 h 301"/>
                <a:gd name="T10" fmla="*/ 42 w 187"/>
                <a:gd name="T11" fmla="*/ 207 h 301"/>
                <a:gd name="T12" fmla="*/ 66 w 187"/>
                <a:gd name="T13" fmla="*/ 151 h 301"/>
                <a:gd name="T14" fmla="*/ 91 w 187"/>
                <a:gd name="T15" fmla="*/ 96 h 301"/>
                <a:gd name="T16" fmla="*/ 113 w 187"/>
                <a:gd name="T17" fmla="*/ 47 h 301"/>
                <a:gd name="T18" fmla="*/ 130 w 187"/>
                <a:gd name="T19" fmla="*/ 14 h 301"/>
                <a:gd name="T20" fmla="*/ 136 w 187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01">
                  <a:moveTo>
                    <a:pt x="136" y="0"/>
                  </a:moveTo>
                  <a:lnTo>
                    <a:pt x="187" y="220"/>
                  </a:lnTo>
                  <a:lnTo>
                    <a:pt x="0" y="301"/>
                  </a:lnTo>
                  <a:lnTo>
                    <a:pt x="5" y="288"/>
                  </a:lnTo>
                  <a:lnTo>
                    <a:pt x="20" y="254"/>
                  </a:lnTo>
                  <a:lnTo>
                    <a:pt x="42" y="207"/>
                  </a:lnTo>
                  <a:lnTo>
                    <a:pt x="66" y="151"/>
                  </a:lnTo>
                  <a:lnTo>
                    <a:pt x="91" y="96"/>
                  </a:lnTo>
                  <a:lnTo>
                    <a:pt x="113" y="47"/>
                  </a:lnTo>
                  <a:lnTo>
                    <a:pt x="130" y="1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3" name="Freeform 140"/>
            <p:cNvSpPr>
              <a:spLocks/>
            </p:cNvSpPr>
            <p:nvPr/>
          </p:nvSpPr>
          <p:spPr bwMode="auto">
            <a:xfrm>
              <a:off x="707" y="1763"/>
              <a:ext cx="32" cy="40"/>
            </a:xfrm>
            <a:custGeom>
              <a:avLst/>
              <a:gdLst>
                <a:gd name="T0" fmla="*/ 0 w 288"/>
                <a:gd name="T1" fmla="*/ 53 h 353"/>
                <a:gd name="T2" fmla="*/ 219 w 288"/>
                <a:gd name="T3" fmla="*/ 0 h 353"/>
                <a:gd name="T4" fmla="*/ 288 w 288"/>
                <a:gd name="T5" fmla="*/ 353 h 353"/>
                <a:gd name="T6" fmla="*/ 9 w 288"/>
                <a:gd name="T7" fmla="*/ 267 h 353"/>
                <a:gd name="T8" fmla="*/ 0 w 288"/>
                <a:gd name="T9" fmla="*/ 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353">
                  <a:moveTo>
                    <a:pt x="0" y="53"/>
                  </a:moveTo>
                  <a:lnTo>
                    <a:pt x="219" y="0"/>
                  </a:lnTo>
                  <a:lnTo>
                    <a:pt x="288" y="353"/>
                  </a:lnTo>
                  <a:lnTo>
                    <a:pt x="9" y="267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4" name="Freeform 141"/>
            <p:cNvSpPr>
              <a:spLocks/>
            </p:cNvSpPr>
            <p:nvPr/>
          </p:nvSpPr>
          <p:spPr bwMode="auto">
            <a:xfrm>
              <a:off x="742" y="1751"/>
              <a:ext cx="30" cy="42"/>
            </a:xfrm>
            <a:custGeom>
              <a:avLst/>
              <a:gdLst>
                <a:gd name="T0" fmla="*/ 0 w 265"/>
                <a:gd name="T1" fmla="*/ 77 h 378"/>
                <a:gd name="T2" fmla="*/ 180 w 265"/>
                <a:gd name="T3" fmla="*/ 0 h 378"/>
                <a:gd name="T4" fmla="*/ 265 w 265"/>
                <a:gd name="T5" fmla="*/ 309 h 378"/>
                <a:gd name="T6" fmla="*/ 55 w 265"/>
                <a:gd name="T7" fmla="*/ 378 h 378"/>
                <a:gd name="T8" fmla="*/ 0 w 265"/>
                <a:gd name="T9" fmla="*/ 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78">
                  <a:moveTo>
                    <a:pt x="0" y="77"/>
                  </a:moveTo>
                  <a:lnTo>
                    <a:pt x="180" y="0"/>
                  </a:lnTo>
                  <a:lnTo>
                    <a:pt x="265" y="309"/>
                  </a:lnTo>
                  <a:lnTo>
                    <a:pt x="55" y="378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5" name="Freeform 142"/>
            <p:cNvSpPr>
              <a:spLocks/>
            </p:cNvSpPr>
            <p:nvPr/>
          </p:nvSpPr>
          <p:spPr bwMode="auto">
            <a:xfrm>
              <a:off x="774" y="1738"/>
              <a:ext cx="28" cy="44"/>
            </a:xfrm>
            <a:custGeom>
              <a:avLst/>
              <a:gdLst>
                <a:gd name="T0" fmla="*/ 0 w 258"/>
                <a:gd name="T1" fmla="*/ 69 h 395"/>
                <a:gd name="T2" fmla="*/ 215 w 258"/>
                <a:gd name="T3" fmla="*/ 0 h 395"/>
                <a:gd name="T4" fmla="*/ 258 w 258"/>
                <a:gd name="T5" fmla="*/ 331 h 395"/>
                <a:gd name="T6" fmla="*/ 60 w 258"/>
                <a:gd name="T7" fmla="*/ 395 h 395"/>
                <a:gd name="T8" fmla="*/ 58 w 258"/>
                <a:gd name="T9" fmla="*/ 381 h 395"/>
                <a:gd name="T10" fmla="*/ 50 w 258"/>
                <a:gd name="T11" fmla="*/ 343 h 395"/>
                <a:gd name="T12" fmla="*/ 41 w 258"/>
                <a:gd name="T13" fmla="*/ 290 h 395"/>
                <a:gd name="T14" fmla="*/ 30 w 258"/>
                <a:gd name="T15" fmla="*/ 230 h 395"/>
                <a:gd name="T16" fmla="*/ 19 w 258"/>
                <a:gd name="T17" fmla="*/ 170 h 395"/>
                <a:gd name="T18" fmla="*/ 9 w 258"/>
                <a:gd name="T19" fmla="*/ 118 h 395"/>
                <a:gd name="T20" fmla="*/ 2 w 258"/>
                <a:gd name="T21" fmla="*/ 81 h 395"/>
                <a:gd name="T22" fmla="*/ 0 w 258"/>
                <a:gd name="T23" fmla="*/ 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395">
                  <a:moveTo>
                    <a:pt x="0" y="69"/>
                  </a:moveTo>
                  <a:lnTo>
                    <a:pt x="215" y="0"/>
                  </a:lnTo>
                  <a:lnTo>
                    <a:pt x="258" y="331"/>
                  </a:lnTo>
                  <a:lnTo>
                    <a:pt x="60" y="395"/>
                  </a:lnTo>
                  <a:lnTo>
                    <a:pt x="58" y="381"/>
                  </a:lnTo>
                  <a:lnTo>
                    <a:pt x="50" y="343"/>
                  </a:lnTo>
                  <a:lnTo>
                    <a:pt x="41" y="290"/>
                  </a:lnTo>
                  <a:lnTo>
                    <a:pt x="30" y="230"/>
                  </a:lnTo>
                  <a:lnTo>
                    <a:pt x="19" y="170"/>
                  </a:lnTo>
                  <a:lnTo>
                    <a:pt x="9" y="118"/>
                  </a:lnTo>
                  <a:lnTo>
                    <a:pt x="2" y="81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6" name="Freeform 143"/>
            <p:cNvSpPr>
              <a:spLocks/>
            </p:cNvSpPr>
            <p:nvPr/>
          </p:nvSpPr>
          <p:spPr bwMode="auto">
            <a:xfrm>
              <a:off x="751" y="1794"/>
              <a:ext cx="26" cy="24"/>
            </a:xfrm>
            <a:custGeom>
              <a:avLst/>
              <a:gdLst>
                <a:gd name="T0" fmla="*/ 0 w 233"/>
                <a:gd name="T1" fmla="*/ 34 h 210"/>
                <a:gd name="T2" fmla="*/ 216 w 233"/>
                <a:gd name="T3" fmla="*/ 0 h 210"/>
                <a:gd name="T4" fmla="*/ 233 w 233"/>
                <a:gd name="T5" fmla="*/ 210 h 210"/>
                <a:gd name="T6" fmla="*/ 9 w 233"/>
                <a:gd name="T7" fmla="*/ 142 h 210"/>
                <a:gd name="T8" fmla="*/ 8 w 233"/>
                <a:gd name="T9" fmla="*/ 124 h 210"/>
                <a:gd name="T10" fmla="*/ 5 w 233"/>
                <a:gd name="T11" fmla="*/ 86 h 210"/>
                <a:gd name="T12" fmla="*/ 3 w 233"/>
                <a:gd name="T13" fmla="*/ 49 h 210"/>
                <a:gd name="T14" fmla="*/ 0 w 233"/>
                <a:gd name="T15" fmla="*/ 3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210">
                  <a:moveTo>
                    <a:pt x="0" y="34"/>
                  </a:moveTo>
                  <a:lnTo>
                    <a:pt x="216" y="0"/>
                  </a:lnTo>
                  <a:lnTo>
                    <a:pt x="233" y="210"/>
                  </a:lnTo>
                  <a:lnTo>
                    <a:pt x="9" y="142"/>
                  </a:lnTo>
                  <a:lnTo>
                    <a:pt x="8" y="124"/>
                  </a:lnTo>
                  <a:lnTo>
                    <a:pt x="5" y="86"/>
                  </a:lnTo>
                  <a:lnTo>
                    <a:pt x="3" y="49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7" name="Freeform 144"/>
            <p:cNvSpPr>
              <a:spLocks/>
            </p:cNvSpPr>
            <p:nvPr/>
          </p:nvSpPr>
          <p:spPr bwMode="auto">
            <a:xfrm>
              <a:off x="785" y="1784"/>
              <a:ext cx="24" cy="49"/>
            </a:xfrm>
            <a:custGeom>
              <a:avLst/>
              <a:gdLst>
                <a:gd name="T0" fmla="*/ 0 w 215"/>
                <a:gd name="T1" fmla="*/ 13 h 443"/>
                <a:gd name="T2" fmla="*/ 26 w 215"/>
                <a:gd name="T3" fmla="*/ 318 h 443"/>
                <a:gd name="T4" fmla="*/ 215 w 215"/>
                <a:gd name="T5" fmla="*/ 443 h 443"/>
                <a:gd name="T6" fmla="*/ 180 w 215"/>
                <a:gd name="T7" fmla="*/ 0 h 443"/>
                <a:gd name="T8" fmla="*/ 172 w 215"/>
                <a:gd name="T9" fmla="*/ 1 h 443"/>
                <a:gd name="T10" fmla="*/ 152 w 215"/>
                <a:gd name="T11" fmla="*/ 3 h 443"/>
                <a:gd name="T12" fmla="*/ 125 w 215"/>
                <a:gd name="T13" fmla="*/ 6 h 443"/>
                <a:gd name="T14" fmla="*/ 91 w 215"/>
                <a:gd name="T15" fmla="*/ 8 h 443"/>
                <a:gd name="T16" fmla="*/ 59 w 215"/>
                <a:gd name="T17" fmla="*/ 12 h 443"/>
                <a:gd name="T18" fmla="*/ 30 w 215"/>
                <a:gd name="T19" fmla="*/ 13 h 443"/>
                <a:gd name="T20" fmla="*/ 9 w 215"/>
                <a:gd name="T21" fmla="*/ 14 h 443"/>
                <a:gd name="T22" fmla="*/ 0 w 215"/>
                <a:gd name="T23" fmla="*/ 1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443">
                  <a:moveTo>
                    <a:pt x="0" y="13"/>
                  </a:moveTo>
                  <a:lnTo>
                    <a:pt x="26" y="318"/>
                  </a:lnTo>
                  <a:lnTo>
                    <a:pt x="215" y="443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52" y="3"/>
                  </a:lnTo>
                  <a:lnTo>
                    <a:pt x="125" y="6"/>
                  </a:lnTo>
                  <a:lnTo>
                    <a:pt x="91" y="8"/>
                  </a:lnTo>
                  <a:lnTo>
                    <a:pt x="59" y="12"/>
                  </a:lnTo>
                  <a:lnTo>
                    <a:pt x="30" y="13"/>
                  </a:lnTo>
                  <a:lnTo>
                    <a:pt x="9" y="14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8" name="Freeform 145"/>
            <p:cNvSpPr>
              <a:spLocks/>
            </p:cNvSpPr>
            <p:nvPr/>
          </p:nvSpPr>
          <p:spPr bwMode="auto">
            <a:xfrm>
              <a:off x="741" y="1817"/>
              <a:ext cx="160" cy="86"/>
            </a:xfrm>
            <a:custGeom>
              <a:avLst/>
              <a:gdLst>
                <a:gd name="T0" fmla="*/ 0 w 1444"/>
                <a:gd name="T1" fmla="*/ 0 h 773"/>
                <a:gd name="T2" fmla="*/ 1444 w 1444"/>
                <a:gd name="T3" fmla="*/ 773 h 773"/>
                <a:gd name="T4" fmla="*/ 241 w 1444"/>
                <a:gd name="T5" fmla="*/ 653 h 773"/>
                <a:gd name="T6" fmla="*/ 241 w 1444"/>
                <a:gd name="T7" fmla="*/ 576 h 773"/>
                <a:gd name="T8" fmla="*/ 421 w 1444"/>
                <a:gd name="T9" fmla="*/ 412 h 773"/>
                <a:gd name="T10" fmla="*/ 34 w 1444"/>
                <a:gd name="T11" fmla="*/ 137 h 773"/>
                <a:gd name="T12" fmla="*/ 31 w 1444"/>
                <a:gd name="T13" fmla="*/ 117 h 773"/>
                <a:gd name="T14" fmla="*/ 21 w 1444"/>
                <a:gd name="T15" fmla="*/ 72 h 773"/>
                <a:gd name="T16" fmla="*/ 15 w 1444"/>
                <a:gd name="T17" fmla="*/ 46 h 773"/>
                <a:gd name="T18" fmla="*/ 10 w 1444"/>
                <a:gd name="T19" fmla="*/ 25 h 773"/>
                <a:gd name="T20" fmla="*/ 4 w 1444"/>
                <a:gd name="T21" fmla="*/ 9 h 773"/>
                <a:gd name="T22" fmla="*/ 0 w 1444"/>
                <a:gd name="T23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4" h="773">
                  <a:moveTo>
                    <a:pt x="0" y="0"/>
                  </a:moveTo>
                  <a:lnTo>
                    <a:pt x="1444" y="773"/>
                  </a:lnTo>
                  <a:lnTo>
                    <a:pt x="241" y="653"/>
                  </a:lnTo>
                  <a:lnTo>
                    <a:pt x="241" y="576"/>
                  </a:lnTo>
                  <a:lnTo>
                    <a:pt x="421" y="412"/>
                  </a:lnTo>
                  <a:lnTo>
                    <a:pt x="34" y="137"/>
                  </a:lnTo>
                  <a:lnTo>
                    <a:pt x="31" y="117"/>
                  </a:lnTo>
                  <a:lnTo>
                    <a:pt x="21" y="72"/>
                  </a:lnTo>
                  <a:lnTo>
                    <a:pt x="15" y="46"/>
                  </a:lnTo>
                  <a:lnTo>
                    <a:pt x="10" y="25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49" name="Freeform 146"/>
            <p:cNvSpPr>
              <a:spLocks/>
            </p:cNvSpPr>
            <p:nvPr/>
          </p:nvSpPr>
          <p:spPr bwMode="auto">
            <a:xfrm>
              <a:off x="788" y="1909"/>
              <a:ext cx="116" cy="75"/>
            </a:xfrm>
            <a:custGeom>
              <a:avLst/>
              <a:gdLst>
                <a:gd name="T0" fmla="*/ 18 w 1048"/>
                <a:gd name="T1" fmla="*/ 0 h 671"/>
                <a:gd name="T2" fmla="*/ 1048 w 1048"/>
                <a:gd name="T3" fmla="*/ 51 h 671"/>
                <a:gd name="T4" fmla="*/ 1048 w 1048"/>
                <a:gd name="T5" fmla="*/ 671 h 671"/>
                <a:gd name="T6" fmla="*/ 0 w 1048"/>
                <a:gd name="T7" fmla="*/ 602 h 671"/>
                <a:gd name="T8" fmla="*/ 18 w 1048"/>
                <a:gd name="T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671">
                  <a:moveTo>
                    <a:pt x="18" y="0"/>
                  </a:moveTo>
                  <a:lnTo>
                    <a:pt x="1048" y="51"/>
                  </a:lnTo>
                  <a:lnTo>
                    <a:pt x="1048" y="671"/>
                  </a:lnTo>
                  <a:lnTo>
                    <a:pt x="0" y="60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50" name="Freeform 147"/>
            <p:cNvSpPr>
              <a:spLocks/>
            </p:cNvSpPr>
            <p:nvPr/>
          </p:nvSpPr>
          <p:spPr bwMode="auto">
            <a:xfrm>
              <a:off x="876" y="1676"/>
              <a:ext cx="62" cy="56"/>
            </a:xfrm>
            <a:custGeom>
              <a:avLst/>
              <a:gdLst>
                <a:gd name="T0" fmla="*/ 308 w 559"/>
                <a:gd name="T1" fmla="*/ 1 h 499"/>
                <a:gd name="T2" fmla="*/ 349 w 559"/>
                <a:gd name="T3" fmla="*/ 8 h 499"/>
                <a:gd name="T4" fmla="*/ 388 w 559"/>
                <a:gd name="T5" fmla="*/ 20 h 499"/>
                <a:gd name="T6" fmla="*/ 425 w 559"/>
                <a:gd name="T7" fmla="*/ 37 h 499"/>
                <a:gd name="T8" fmla="*/ 458 w 559"/>
                <a:gd name="T9" fmla="*/ 57 h 499"/>
                <a:gd name="T10" fmla="*/ 487 w 559"/>
                <a:gd name="T11" fmla="*/ 81 h 499"/>
                <a:gd name="T12" fmla="*/ 512 w 559"/>
                <a:gd name="T13" fmla="*/ 110 h 499"/>
                <a:gd name="T14" fmla="*/ 532 w 559"/>
                <a:gd name="T15" fmla="*/ 142 h 499"/>
                <a:gd name="T16" fmla="*/ 547 w 559"/>
                <a:gd name="T17" fmla="*/ 175 h 499"/>
                <a:gd name="T18" fmla="*/ 556 w 559"/>
                <a:gd name="T19" fmla="*/ 212 h 499"/>
                <a:gd name="T20" fmla="*/ 559 w 559"/>
                <a:gd name="T21" fmla="*/ 250 h 499"/>
                <a:gd name="T22" fmla="*/ 556 w 559"/>
                <a:gd name="T23" fmla="*/ 288 h 499"/>
                <a:gd name="T24" fmla="*/ 547 w 559"/>
                <a:gd name="T25" fmla="*/ 323 h 499"/>
                <a:gd name="T26" fmla="*/ 532 w 559"/>
                <a:gd name="T27" fmla="*/ 358 h 499"/>
                <a:gd name="T28" fmla="*/ 512 w 559"/>
                <a:gd name="T29" fmla="*/ 389 h 499"/>
                <a:gd name="T30" fmla="*/ 487 w 559"/>
                <a:gd name="T31" fmla="*/ 417 h 499"/>
                <a:gd name="T32" fmla="*/ 458 w 559"/>
                <a:gd name="T33" fmla="*/ 441 h 499"/>
                <a:gd name="T34" fmla="*/ 425 w 559"/>
                <a:gd name="T35" fmla="*/ 462 h 499"/>
                <a:gd name="T36" fmla="*/ 388 w 559"/>
                <a:gd name="T37" fmla="*/ 479 h 499"/>
                <a:gd name="T38" fmla="*/ 349 w 559"/>
                <a:gd name="T39" fmla="*/ 490 h 499"/>
                <a:gd name="T40" fmla="*/ 308 w 559"/>
                <a:gd name="T41" fmla="*/ 497 h 499"/>
                <a:gd name="T42" fmla="*/ 266 w 559"/>
                <a:gd name="T43" fmla="*/ 498 h 499"/>
                <a:gd name="T44" fmla="*/ 224 w 559"/>
                <a:gd name="T45" fmla="*/ 494 h 499"/>
                <a:gd name="T46" fmla="*/ 184 w 559"/>
                <a:gd name="T47" fmla="*/ 484 h 499"/>
                <a:gd name="T48" fmla="*/ 147 w 559"/>
                <a:gd name="T49" fmla="*/ 469 h 499"/>
                <a:gd name="T50" fmla="*/ 113 w 559"/>
                <a:gd name="T51" fmla="*/ 449 h 499"/>
                <a:gd name="T52" fmla="*/ 82 w 559"/>
                <a:gd name="T53" fmla="*/ 426 h 499"/>
                <a:gd name="T54" fmla="*/ 56 w 559"/>
                <a:gd name="T55" fmla="*/ 399 h 499"/>
                <a:gd name="T56" fmla="*/ 35 w 559"/>
                <a:gd name="T57" fmla="*/ 369 h 499"/>
                <a:gd name="T58" fmla="*/ 18 w 559"/>
                <a:gd name="T59" fmla="*/ 335 h 499"/>
                <a:gd name="T60" fmla="*/ 7 w 559"/>
                <a:gd name="T61" fmla="*/ 300 h 499"/>
                <a:gd name="T62" fmla="*/ 1 w 559"/>
                <a:gd name="T63" fmla="*/ 262 h 499"/>
                <a:gd name="T64" fmla="*/ 2 w 559"/>
                <a:gd name="T65" fmla="*/ 224 h 499"/>
                <a:gd name="T66" fmla="*/ 9 w 559"/>
                <a:gd name="T67" fmla="*/ 187 h 499"/>
                <a:gd name="T68" fmla="*/ 22 w 559"/>
                <a:gd name="T69" fmla="*/ 153 h 499"/>
                <a:gd name="T70" fmla="*/ 41 w 559"/>
                <a:gd name="T71" fmla="*/ 120 h 499"/>
                <a:gd name="T72" fmla="*/ 65 w 559"/>
                <a:gd name="T73" fmla="*/ 91 h 499"/>
                <a:gd name="T74" fmla="*/ 92 w 559"/>
                <a:gd name="T75" fmla="*/ 65 h 499"/>
                <a:gd name="T76" fmla="*/ 124 w 559"/>
                <a:gd name="T77" fmla="*/ 42 h 499"/>
                <a:gd name="T78" fmla="*/ 159 w 559"/>
                <a:gd name="T79" fmla="*/ 25 h 499"/>
                <a:gd name="T80" fmla="*/ 197 w 559"/>
                <a:gd name="T81" fmla="*/ 11 h 499"/>
                <a:gd name="T82" fmla="*/ 237 w 559"/>
                <a:gd name="T83" fmla="*/ 3 h 499"/>
                <a:gd name="T84" fmla="*/ 280 w 559"/>
                <a:gd name="T8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9" h="499">
                  <a:moveTo>
                    <a:pt x="280" y="0"/>
                  </a:moveTo>
                  <a:lnTo>
                    <a:pt x="295" y="0"/>
                  </a:lnTo>
                  <a:lnTo>
                    <a:pt x="308" y="1"/>
                  </a:lnTo>
                  <a:lnTo>
                    <a:pt x="323" y="3"/>
                  </a:lnTo>
                  <a:lnTo>
                    <a:pt x="336" y="6"/>
                  </a:lnTo>
                  <a:lnTo>
                    <a:pt x="349" y="8"/>
                  </a:lnTo>
                  <a:lnTo>
                    <a:pt x="363" y="11"/>
                  </a:lnTo>
                  <a:lnTo>
                    <a:pt x="376" y="16"/>
                  </a:lnTo>
                  <a:lnTo>
                    <a:pt x="388" y="20"/>
                  </a:lnTo>
                  <a:lnTo>
                    <a:pt x="402" y="25"/>
                  </a:lnTo>
                  <a:lnTo>
                    <a:pt x="413" y="30"/>
                  </a:lnTo>
                  <a:lnTo>
                    <a:pt x="425" y="37"/>
                  </a:lnTo>
                  <a:lnTo>
                    <a:pt x="436" y="42"/>
                  </a:lnTo>
                  <a:lnTo>
                    <a:pt x="447" y="50"/>
                  </a:lnTo>
                  <a:lnTo>
                    <a:pt x="458" y="57"/>
                  </a:lnTo>
                  <a:lnTo>
                    <a:pt x="468" y="65"/>
                  </a:lnTo>
                  <a:lnTo>
                    <a:pt x="477" y="74"/>
                  </a:lnTo>
                  <a:lnTo>
                    <a:pt x="487" y="81"/>
                  </a:lnTo>
                  <a:lnTo>
                    <a:pt x="496" y="91"/>
                  </a:lnTo>
                  <a:lnTo>
                    <a:pt x="504" y="100"/>
                  </a:lnTo>
                  <a:lnTo>
                    <a:pt x="512" y="110"/>
                  </a:lnTo>
                  <a:lnTo>
                    <a:pt x="519" y="120"/>
                  </a:lnTo>
                  <a:lnTo>
                    <a:pt x="526" y="130"/>
                  </a:lnTo>
                  <a:lnTo>
                    <a:pt x="532" y="142"/>
                  </a:lnTo>
                  <a:lnTo>
                    <a:pt x="537" y="153"/>
                  </a:lnTo>
                  <a:lnTo>
                    <a:pt x="543" y="164"/>
                  </a:lnTo>
                  <a:lnTo>
                    <a:pt x="547" y="175"/>
                  </a:lnTo>
                  <a:lnTo>
                    <a:pt x="550" y="187"/>
                  </a:lnTo>
                  <a:lnTo>
                    <a:pt x="554" y="199"/>
                  </a:lnTo>
                  <a:lnTo>
                    <a:pt x="556" y="212"/>
                  </a:lnTo>
                  <a:lnTo>
                    <a:pt x="558" y="224"/>
                  </a:lnTo>
                  <a:lnTo>
                    <a:pt x="559" y="236"/>
                  </a:lnTo>
                  <a:lnTo>
                    <a:pt x="559" y="250"/>
                  </a:lnTo>
                  <a:lnTo>
                    <a:pt x="559" y="262"/>
                  </a:lnTo>
                  <a:lnTo>
                    <a:pt x="558" y="275"/>
                  </a:lnTo>
                  <a:lnTo>
                    <a:pt x="556" y="288"/>
                  </a:lnTo>
                  <a:lnTo>
                    <a:pt x="554" y="300"/>
                  </a:lnTo>
                  <a:lnTo>
                    <a:pt x="550" y="312"/>
                  </a:lnTo>
                  <a:lnTo>
                    <a:pt x="547" y="323"/>
                  </a:lnTo>
                  <a:lnTo>
                    <a:pt x="543" y="335"/>
                  </a:lnTo>
                  <a:lnTo>
                    <a:pt x="537" y="347"/>
                  </a:lnTo>
                  <a:lnTo>
                    <a:pt x="532" y="358"/>
                  </a:lnTo>
                  <a:lnTo>
                    <a:pt x="526" y="369"/>
                  </a:lnTo>
                  <a:lnTo>
                    <a:pt x="519" y="379"/>
                  </a:lnTo>
                  <a:lnTo>
                    <a:pt x="512" y="389"/>
                  </a:lnTo>
                  <a:lnTo>
                    <a:pt x="504" y="399"/>
                  </a:lnTo>
                  <a:lnTo>
                    <a:pt x="496" y="408"/>
                  </a:lnTo>
                  <a:lnTo>
                    <a:pt x="487" y="417"/>
                  </a:lnTo>
                  <a:lnTo>
                    <a:pt x="477" y="426"/>
                  </a:lnTo>
                  <a:lnTo>
                    <a:pt x="468" y="433"/>
                  </a:lnTo>
                  <a:lnTo>
                    <a:pt x="458" y="441"/>
                  </a:lnTo>
                  <a:lnTo>
                    <a:pt x="447" y="449"/>
                  </a:lnTo>
                  <a:lnTo>
                    <a:pt x="436" y="456"/>
                  </a:lnTo>
                  <a:lnTo>
                    <a:pt x="425" y="462"/>
                  </a:lnTo>
                  <a:lnTo>
                    <a:pt x="413" y="469"/>
                  </a:lnTo>
                  <a:lnTo>
                    <a:pt x="402" y="474"/>
                  </a:lnTo>
                  <a:lnTo>
                    <a:pt x="388" y="479"/>
                  </a:lnTo>
                  <a:lnTo>
                    <a:pt x="376" y="484"/>
                  </a:lnTo>
                  <a:lnTo>
                    <a:pt x="363" y="487"/>
                  </a:lnTo>
                  <a:lnTo>
                    <a:pt x="349" y="490"/>
                  </a:lnTo>
                  <a:lnTo>
                    <a:pt x="336" y="494"/>
                  </a:lnTo>
                  <a:lnTo>
                    <a:pt x="323" y="496"/>
                  </a:lnTo>
                  <a:lnTo>
                    <a:pt x="308" y="497"/>
                  </a:lnTo>
                  <a:lnTo>
                    <a:pt x="295" y="498"/>
                  </a:lnTo>
                  <a:lnTo>
                    <a:pt x="280" y="499"/>
                  </a:lnTo>
                  <a:lnTo>
                    <a:pt x="266" y="498"/>
                  </a:lnTo>
                  <a:lnTo>
                    <a:pt x="251" y="497"/>
                  </a:lnTo>
                  <a:lnTo>
                    <a:pt x="237" y="496"/>
                  </a:lnTo>
                  <a:lnTo>
                    <a:pt x="224" y="494"/>
                  </a:lnTo>
                  <a:lnTo>
                    <a:pt x="210" y="490"/>
                  </a:lnTo>
                  <a:lnTo>
                    <a:pt x="197" y="487"/>
                  </a:lnTo>
                  <a:lnTo>
                    <a:pt x="184" y="484"/>
                  </a:lnTo>
                  <a:lnTo>
                    <a:pt x="171" y="479"/>
                  </a:lnTo>
                  <a:lnTo>
                    <a:pt x="159" y="474"/>
                  </a:lnTo>
                  <a:lnTo>
                    <a:pt x="147" y="469"/>
                  </a:lnTo>
                  <a:lnTo>
                    <a:pt x="135" y="462"/>
                  </a:lnTo>
                  <a:lnTo>
                    <a:pt x="124" y="456"/>
                  </a:lnTo>
                  <a:lnTo>
                    <a:pt x="113" y="449"/>
                  </a:lnTo>
                  <a:lnTo>
                    <a:pt x="102" y="441"/>
                  </a:lnTo>
                  <a:lnTo>
                    <a:pt x="92" y="433"/>
                  </a:lnTo>
                  <a:lnTo>
                    <a:pt x="82" y="426"/>
                  </a:lnTo>
                  <a:lnTo>
                    <a:pt x="74" y="417"/>
                  </a:lnTo>
                  <a:lnTo>
                    <a:pt x="65" y="408"/>
                  </a:lnTo>
                  <a:lnTo>
                    <a:pt x="56" y="399"/>
                  </a:lnTo>
                  <a:lnTo>
                    <a:pt x="48" y="389"/>
                  </a:lnTo>
                  <a:lnTo>
                    <a:pt x="41" y="379"/>
                  </a:lnTo>
                  <a:lnTo>
                    <a:pt x="35" y="369"/>
                  </a:lnTo>
                  <a:lnTo>
                    <a:pt x="28" y="358"/>
                  </a:lnTo>
                  <a:lnTo>
                    <a:pt x="22" y="347"/>
                  </a:lnTo>
                  <a:lnTo>
                    <a:pt x="18" y="335"/>
                  </a:lnTo>
                  <a:lnTo>
                    <a:pt x="14" y="323"/>
                  </a:lnTo>
                  <a:lnTo>
                    <a:pt x="9" y="312"/>
                  </a:lnTo>
                  <a:lnTo>
                    <a:pt x="7" y="300"/>
                  </a:lnTo>
                  <a:lnTo>
                    <a:pt x="4" y="288"/>
                  </a:lnTo>
                  <a:lnTo>
                    <a:pt x="2" y="275"/>
                  </a:lnTo>
                  <a:lnTo>
                    <a:pt x="1" y="262"/>
                  </a:lnTo>
                  <a:lnTo>
                    <a:pt x="0" y="250"/>
                  </a:lnTo>
                  <a:lnTo>
                    <a:pt x="1" y="236"/>
                  </a:lnTo>
                  <a:lnTo>
                    <a:pt x="2" y="224"/>
                  </a:lnTo>
                  <a:lnTo>
                    <a:pt x="4" y="212"/>
                  </a:lnTo>
                  <a:lnTo>
                    <a:pt x="7" y="199"/>
                  </a:lnTo>
                  <a:lnTo>
                    <a:pt x="9" y="187"/>
                  </a:lnTo>
                  <a:lnTo>
                    <a:pt x="14" y="175"/>
                  </a:lnTo>
                  <a:lnTo>
                    <a:pt x="18" y="164"/>
                  </a:lnTo>
                  <a:lnTo>
                    <a:pt x="22" y="153"/>
                  </a:lnTo>
                  <a:lnTo>
                    <a:pt x="28" y="142"/>
                  </a:lnTo>
                  <a:lnTo>
                    <a:pt x="35" y="130"/>
                  </a:lnTo>
                  <a:lnTo>
                    <a:pt x="41" y="120"/>
                  </a:lnTo>
                  <a:lnTo>
                    <a:pt x="48" y="110"/>
                  </a:lnTo>
                  <a:lnTo>
                    <a:pt x="56" y="100"/>
                  </a:lnTo>
                  <a:lnTo>
                    <a:pt x="65" y="91"/>
                  </a:lnTo>
                  <a:lnTo>
                    <a:pt x="74" y="81"/>
                  </a:lnTo>
                  <a:lnTo>
                    <a:pt x="82" y="74"/>
                  </a:lnTo>
                  <a:lnTo>
                    <a:pt x="92" y="65"/>
                  </a:lnTo>
                  <a:lnTo>
                    <a:pt x="102" y="57"/>
                  </a:lnTo>
                  <a:lnTo>
                    <a:pt x="113" y="50"/>
                  </a:lnTo>
                  <a:lnTo>
                    <a:pt x="124" y="42"/>
                  </a:lnTo>
                  <a:lnTo>
                    <a:pt x="135" y="37"/>
                  </a:lnTo>
                  <a:lnTo>
                    <a:pt x="147" y="30"/>
                  </a:lnTo>
                  <a:lnTo>
                    <a:pt x="159" y="25"/>
                  </a:lnTo>
                  <a:lnTo>
                    <a:pt x="171" y="20"/>
                  </a:lnTo>
                  <a:lnTo>
                    <a:pt x="184" y="16"/>
                  </a:lnTo>
                  <a:lnTo>
                    <a:pt x="197" y="11"/>
                  </a:lnTo>
                  <a:lnTo>
                    <a:pt x="210" y="8"/>
                  </a:lnTo>
                  <a:lnTo>
                    <a:pt x="224" y="6"/>
                  </a:lnTo>
                  <a:lnTo>
                    <a:pt x="237" y="3"/>
                  </a:lnTo>
                  <a:lnTo>
                    <a:pt x="251" y="1"/>
                  </a:lnTo>
                  <a:lnTo>
                    <a:pt x="266" y="0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51" name="Freeform 148"/>
            <p:cNvSpPr>
              <a:spLocks/>
            </p:cNvSpPr>
            <p:nvPr/>
          </p:nvSpPr>
          <p:spPr bwMode="auto">
            <a:xfrm>
              <a:off x="885" y="1750"/>
              <a:ext cx="47" cy="42"/>
            </a:xfrm>
            <a:custGeom>
              <a:avLst/>
              <a:gdLst>
                <a:gd name="T0" fmla="*/ 233 w 423"/>
                <a:gd name="T1" fmla="*/ 1 h 378"/>
                <a:gd name="T2" fmla="*/ 274 w 423"/>
                <a:gd name="T3" fmla="*/ 9 h 378"/>
                <a:gd name="T4" fmla="*/ 312 w 423"/>
                <a:gd name="T5" fmla="*/ 23 h 378"/>
                <a:gd name="T6" fmla="*/ 346 w 423"/>
                <a:gd name="T7" fmla="*/ 43 h 378"/>
                <a:gd name="T8" fmla="*/ 374 w 423"/>
                <a:gd name="T9" fmla="*/ 69 h 378"/>
                <a:gd name="T10" fmla="*/ 398 w 423"/>
                <a:gd name="T11" fmla="*/ 99 h 378"/>
                <a:gd name="T12" fmla="*/ 413 w 423"/>
                <a:gd name="T13" fmla="*/ 133 h 378"/>
                <a:gd name="T14" fmla="*/ 422 w 423"/>
                <a:gd name="T15" fmla="*/ 169 h 378"/>
                <a:gd name="T16" fmla="*/ 422 w 423"/>
                <a:gd name="T17" fmla="*/ 208 h 378"/>
                <a:gd name="T18" fmla="*/ 413 w 423"/>
                <a:gd name="T19" fmla="*/ 245 h 378"/>
                <a:gd name="T20" fmla="*/ 398 w 423"/>
                <a:gd name="T21" fmla="*/ 280 h 378"/>
                <a:gd name="T22" fmla="*/ 374 w 423"/>
                <a:gd name="T23" fmla="*/ 310 h 378"/>
                <a:gd name="T24" fmla="*/ 346 w 423"/>
                <a:gd name="T25" fmla="*/ 335 h 378"/>
                <a:gd name="T26" fmla="*/ 312 w 423"/>
                <a:gd name="T27" fmla="*/ 355 h 378"/>
                <a:gd name="T28" fmla="*/ 274 w 423"/>
                <a:gd name="T29" fmla="*/ 370 h 378"/>
                <a:gd name="T30" fmla="*/ 233 w 423"/>
                <a:gd name="T31" fmla="*/ 378 h 378"/>
                <a:gd name="T32" fmla="*/ 190 w 423"/>
                <a:gd name="T33" fmla="*/ 378 h 378"/>
                <a:gd name="T34" fmla="*/ 148 w 423"/>
                <a:gd name="T35" fmla="*/ 370 h 378"/>
                <a:gd name="T36" fmla="*/ 110 w 423"/>
                <a:gd name="T37" fmla="*/ 355 h 378"/>
                <a:gd name="T38" fmla="*/ 77 w 423"/>
                <a:gd name="T39" fmla="*/ 335 h 378"/>
                <a:gd name="T40" fmla="*/ 48 w 423"/>
                <a:gd name="T41" fmla="*/ 310 h 378"/>
                <a:gd name="T42" fmla="*/ 25 w 423"/>
                <a:gd name="T43" fmla="*/ 280 h 378"/>
                <a:gd name="T44" fmla="*/ 9 w 423"/>
                <a:gd name="T45" fmla="*/ 245 h 378"/>
                <a:gd name="T46" fmla="*/ 1 w 423"/>
                <a:gd name="T47" fmla="*/ 208 h 378"/>
                <a:gd name="T48" fmla="*/ 1 w 423"/>
                <a:gd name="T49" fmla="*/ 169 h 378"/>
                <a:gd name="T50" fmla="*/ 9 w 423"/>
                <a:gd name="T51" fmla="*/ 133 h 378"/>
                <a:gd name="T52" fmla="*/ 25 w 423"/>
                <a:gd name="T53" fmla="*/ 99 h 378"/>
                <a:gd name="T54" fmla="*/ 48 w 423"/>
                <a:gd name="T55" fmla="*/ 69 h 378"/>
                <a:gd name="T56" fmla="*/ 77 w 423"/>
                <a:gd name="T57" fmla="*/ 43 h 378"/>
                <a:gd name="T58" fmla="*/ 110 w 423"/>
                <a:gd name="T59" fmla="*/ 23 h 378"/>
                <a:gd name="T60" fmla="*/ 148 w 423"/>
                <a:gd name="T61" fmla="*/ 9 h 378"/>
                <a:gd name="T62" fmla="*/ 190 w 423"/>
                <a:gd name="T63" fmla="*/ 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378">
                  <a:moveTo>
                    <a:pt x="211" y="0"/>
                  </a:moveTo>
                  <a:lnTo>
                    <a:pt x="233" y="1"/>
                  </a:lnTo>
                  <a:lnTo>
                    <a:pt x="254" y="4"/>
                  </a:lnTo>
                  <a:lnTo>
                    <a:pt x="274" y="9"/>
                  </a:lnTo>
                  <a:lnTo>
                    <a:pt x="293" y="14"/>
                  </a:lnTo>
                  <a:lnTo>
                    <a:pt x="312" y="23"/>
                  </a:lnTo>
                  <a:lnTo>
                    <a:pt x="330" y="32"/>
                  </a:lnTo>
                  <a:lnTo>
                    <a:pt x="346" y="43"/>
                  </a:lnTo>
                  <a:lnTo>
                    <a:pt x="361" y="56"/>
                  </a:lnTo>
                  <a:lnTo>
                    <a:pt x="374" y="69"/>
                  </a:lnTo>
                  <a:lnTo>
                    <a:pt x="387" y="83"/>
                  </a:lnTo>
                  <a:lnTo>
                    <a:pt x="398" y="99"/>
                  </a:lnTo>
                  <a:lnTo>
                    <a:pt x="407" y="116"/>
                  </a:lnTo>
                  <a:lnTo>
                    <a:pt x="413" y="133"/>
                  </a:lnTo>
                  <a:lnTo>
                    <a:pt x="419" y="151"/>
                  </a:lnTo>
                  <a:lnTo>
                    <a:pt x="422" y="169"/>
                  </a:lnTo>
                  <a:lnTo>
                    <a:pt x="423" y="189"/>
                  </a:lnTo>
                  <a:lnTo>
                    <a:pt x="422" y="208"/>
                  </a:lnTo>
                  <a:lnTo>
                    <a:pt x="419" y="227"/>
                  </a:lnTo>
                  <a:lnTo>
                    <a:pt x="413" y="245"/>
                  </a:lnTo>
                  <a:lnTo>
                    <a:pt x="407" y="263"/>
                  </a:lnTo>
                  <a:lnTo>
                    <a:pt x="398" y="280"/>
                  </a:lnTo>
                  <a:lnTo>
                    <a:pt x="387" y="295"/>
                  </a:lnTo>
                  <a:lnTo>
                    <a:pt x="374" y="310"/>
                  </a:lnTo>
                  <a:lnTo>
                    <a:pt x="361" y="323"/>
                  </a:lnTo>
                  <a:lnTo>
                    <a:pt x="346" y="335"/>
                  </a:lnTo>
                  <a:lnTo>
                    <a:pt x="330" y="345"/>
                  </a:lnTo>
                  <a:lnTo>
                    <a:pt x="312" y="355"/>
                  </a:lnTo>
                  <a:lnTo>
                    <a:pt x="293" y="363"/>
                  </a:lnTo>
                  <a:lnTo>
                    <a:pt x="274" y="370"/>
                  </a:lnTo>
                  <a:lnTo>
                    <a:pt x="254" y="374"/>
                  </a:lnTo>
                  <a:lnTo>
                    <a:pt x="233" y="378"/>
                  </a:lnTo>
                  <a:lnTo>
                    <a:pt x="211" y="378"/>
                  </a:lnTo>
                  <a:lnTo>
                    <a:pt x="190" y="378"/>
                  </a:lnTo>
                  <a:lnTo>
                    <a:pt x="169" y="374"/>
                  </a:lnTo>
                  <a:lnTo>
                    <a:pt x="148" y="370"/>
                  </a:lnTo>
                  <a:lnTo>
                    <a:pt x="129" y="363"/>
                  </a:lnTo>
                  <a:lnTo>
                    <a:pt x="110" y="355"/>
                  </a:lnTo>
                  <a:lnTo>
                    <a:pt x="93" y="345"/>
                  </a:lnTo>
                  <a:lnTo>
                    <a:pt x="77" y="335"/>
                  </a:lnTo>
                  <a:lnTo>
                    <a:pt x="61" y="323"/>
                  </a:lnTo>
                  <a:lnTo>
                    <a:pt x="48" y="310"/>
                  </a:lnTo>
                  <a:lnTo>
                    <a:pt x="35" y="295"/>
                  </a:lnTo>
                  <a:lnTo>
                    <a:pt x="25" y="280"/>
                  </a:lnTo>
                  <a:lnTo>
                    <a:pt x="16" y="263"/>
                  </a:lnTo>
                  <a:lnTo>
                    <a:pt x="9" y="245"/>
                  </a:lnTo>
                  <a:lnTo>
                    <a:pt x="3" y="227"/>
                  </a:lnTo>
                  <a:lnTo>
                    <a:pt x="1" y="208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3" y="151"/>
                  </a:lnTo>
                  <a:lnTo>
                    <a:pt x="9" y="133"/>
                  </a:lnTo>
                  <a:lnTo>
                    <a:pt x="16" y="116"/>
                  </a:lnTo>
                  <a:lnTo>
                    <a:pt x="25" y="99"/>
                  </a:lnTo>
                  <a:lnTo>
                    <a:pt x="35" y="83"/>
                  </a:lnTo>
                  <a:lnTo>
                    <a:pt x="48" y="69"/>
                  </a:lnTo>
                  <a:lnTo>
                    <a:pt x="61" y="56"/>
                  </a:lnTo>
                  <a:lnTo>
                    <a:pt x="77" y="43"/>
                  </a:lnTo>
                  <a:lnTo>
                    <a:pt x="93" y="32"/>
                  </a:lnTo>
                  <a:lnTo>
                    <a:pt x="110" y="23"/>
                  </a:lnTo>
                  <a:lnTo>
                    <a:pt x="129" y="14"/>
                  </a:lnTo>
                  <a:lnTo>
                    <a:pt x="148" y="9"/>
                  </a:lnTo>
                  <a:lnTo>
                    <a:pt x="169" y="4"/>
                  </a:lnTo>
                  <a:lnTo>
                    <a:pt x="190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52" name="Freeform 149"/>
            <p:cNvSpPr>
              <a:spLocks/>
            </p:cNvSpPr>
            <p:nvPr/>
          </p:nvSpPr>
          <p:spPr bwMode="auto">
            <a:xfrm>
              <a:off x="892" y="1816"/>
              <a:ext cx="34" cy="30"/>
            </a:xfrm>
            <a:custGeom>
              <a:avLst/>
              <a:gdLst>
                <a:gd name="T0" fmla="*/ 169 w 308"/>
                <a:gd name="T1" fmla="*/ 1 h 275"/>
                <a:gd name="T2" fmla="*/ 199 w 308"/>
                <a:gd name="T3" fmla="*/ 6 h 275"/>
                <a:gd name="T4" fmla="*/ 226 w 308"/>
                <a:gd name="T5" fmla="*/ 16 h 275"/>
                <a:gd name="T6" fmla="*/ 251 w 308"/>
                <a:gd name="T7" fmla="*/ 31 h 275"/>
                <a:gd name="T8" fmla="*/ 272 w 308"/>
                <a:gd name="T9" fmla="*/ 50 h 275"/>
                <a:gd name="T10" fmla="*/ 289 w 308"/>
                <a:gd name="T11" fmla="*/ 72 h 275"/>
                <a:gd name="T12" fmla="*/ 301 w 308"/>
                <a:gd name="T13" fmla="*/ 97 h 275"/>
                <a:gd name="T14" fmla="*/ 306 w 308"/>
                <a:gd name="T15" fmla="*/ 123 h 275"/>
                <a:gd name="T16" fmla="*/ 306 w 308"/>
                <a:gd name="T17" fmla="*/ 151 h 275"/>
                <a:gd name="T18" fmla="*/ 301 w 308"/>
                <a:gd name="T19" fmla="*/ 178 h 275"/>
                <a:gd name="T20" fmla="*/ 289 w 308"/>
                <a:gd name="T21" fmla="*/ 204 h 275"/>
                <a:gd name="T22" fmla="*/ 272 w 308"/>
                <a:gd name="T23" fmla="*/ 225 h 275"/>
                <a:gd name="T24" fmla="*/ 251 w 308"/>
                <a:gd name="T25" fmla="*/ 244 h 275"/>
                <a:gd name="T26" fmla="*/ 226 w 308"/>
                <a:gd name="T27" fmla="*/ 258 h 275"/>
                <a:gd name="T28" fmla="*/ 199 w 308"/>
                <a:gd name="T29" fmla="*/ 268 h 275"/>
                <a:gd name="T30" fmla="*/ 169 w 308"/>
                <a:gd name="T31" fmla="*/ 274 h 275"/>
                <a:gd name="T32" fmla="*/ 137 w 308"/>
                <a:gd name="T33" fmla="*/ 274 h 275"/>
                <a:gd name="T34" fmla="*/ 107 w 308"/>
                <a:gd name="T35" fmla="*/ 268 h 275"/>
                <a:gd name="T36" fmla="*/ 80 w 308"/>
                <a:gd name="T37" fmla="*/ 258 h 275"/>
                <a:gd name="T38" fmla="*/ 55 w 308"/>
                <a:gd name="T39" fmla="*/ 244 h 275"/>
                <a:gd name="T40" fmla="*/ 34 w 308"/>
                <a:gd name="T41" fmla="*/ 225 h 275"/>
                <a:gd name="T42" fmla="*/ 17 w 308"/>
                <a:gd name="T43" fmla="*/ 204 h 275"/>
                <a:gd name="T44" fmla="*/ 6 w 308"/>
                <a:gd name="T45" fmla="*/ 178 h 275"/>
                <a:gd name="T46" fmla="*/ 0 w 308"/>
                <a:gd name="T47" fmla="*/ 151 h 275"/>
                <a:gd name="T48" fmla="*/ 0 w 308"/>
                <a:gd name="T49" fmla="*/ 123 h 275"/>
                <a:gd name="T50" fmla="*/ 6 w 308"/>
                <a:gd name="T51" fmla="*/ 97 h 275"/>
                <a:gd name="T52" fmla="*/ 17 w 308"/>
                <a:gd name="T53" fmla="*/ 72 h 275"/>
                <a:gd name="T54" fmla="*/ 34 w 308"/>
                <a:gd name="T55" fmla="*/ 50 h 275"/>
                <a:gd name="T56" fmla="*/ 55 w 308"/>
                <a:gd name="T57" fmla="*/ 31 h 275"/>
                <a:gd name="T58" fmla="*/ 80 w 308"/>
                <a:gd name="T59" fmla="*/ 16 h 275"/>
                <a:gd name="T60" fmla="*/ 107 w 308"/>
                <a:gd name="T61" fmla="*/ 6 h 275"/>
                <a:gd name="T62" fmla="*/ 137 w 308"/>
                <a:gd name="T63" fmla="*/ 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8" h="275">
                  <a:moveTo>
                    <a:pt x="153" y="0"/>
                  </a:moveTo>
                  <a:lnTo>
                    <a:pt x="169" y="1"/>
                  </a:lnTo>
                  <a:lnTo>
                    <a:pt x="184" y="3"/>
                  </a:lnTo>
                  <a:lnTo>
                    <a:pt x="199" y="6"/>
                  </a:lnTo>
                  <a:lnTo>
                    <a:pt x="213" y="11"/>
                  </a:lnTo>
                  <a:lnTo>
                    <a:pt x="226" y="16"/>
                  </a:lnTo>
                  <a:lnTo>
                    <a:pt x="240" y="23"/>
                  </a:lnTo>
                  <a:lnTo>
                    <a:pt x="251" y="31"/>
                  </a:lnTo>
                  <a:lnTo>
                    <a:pt x="262" y="40"/>
                  </a:lnTo>
                  <a:lnTo>
                    <a:pt x="272" y="50"/>
                  </a:lnTo>
                  <a:lnTo>
                    <a:pt x="281" y="61"/>
                  </a:lnTo>
                  <a:lnTo>
                    <a:pt x="289" y="72"/>
                  </a:lnTo>
                  <a:lnTo>
                    <a:pt x="295" y="84"/>
                  </a:lnTo>
                  <a:lnTo>
                    <a:pt x="301" y="97"/>
                  </a:lnTo>
                  <a:lnTo>
                    <a:pt x="304" y="110"/>
                  </a:lnTo>
                  <a:lnTo>
                    <a:pt x="306" y="123"/>
                  </a:lnTo>
                  <a:lnTo>
                    <a:pt x="308" y="138"/>
                  </a:lnTo>
                  <a:lnTo>
                    <a:pt x="306" y="151"/>
                  </a:lnTo>
                  <a:lnTo>
                    <a:pt x="304" y="166"/>
                  </a:lnTo>
                  <a:lnTo>
                    <a:pt x="301" y="178"/>
                  </a:lnTo>
                  <a:lnTo>
                    <a:pt x="295" y="191"/>
                  </a:lnTo>
                  <a:lnTo>
                    <a:pt x="289" y="204"/>
                  </a:lnTo>
                  <a:lnTo>
                    <a:pt x="281" y="215"/>
                  </a:lnTo>
                  <a:lnTo>
                    <a:pt x="272" y="225"/>
                  </a:lnTo>
                  <a:lnTo>
                    <a:pt x="262" y="235"/>
                  </a:lnTo>
                  <a:lnTo>
                    <a:pt x="251" y="244"/>
                  </a:lnTo>
                  <a:lnTo>
                    <a:pt x="240" y="252"/>
                  </a:lnTo>
                  <a:lnTo>
                    <a:pt x="226" y="258"/>
                  </a:lnTo>
                  <a:lnTo>
                    <a:pt x="213" y="264"/>
                  </a:lnTo>
                  <a:lnTo>
                    <a:pt x="199" y="268"/>
                  </a:lnTo>
                  <a:lnTo>
                    <a:pt x="184" y="273"/>
                  </a:lnTo>
                  <a:lnTo>
                    <a:pt x="169" y="274"/>
                  </a:lnTo>
                  <a:lnTo>
                    <a:pt x="153" y="275"/>
                  </a:lnTo>
                  <a:lnTo>
                    <a:pt x="137" y="274"/>
                  </a:lnTo>
                  <a:lnTo>
                    <a:pt x="122" y="273"/>
                  </a:lnTo>
                  <a:lnTo>
                    <a:pt x="107" y="268"/>
                  </a:lnTo>
                  <a:lnTo>
                    <a:pt x="93" y="264"/>
                  </a:lnTo>
                  <a:lnTo>
                    <a:pt x="80" y="258"/>
                  </a:lnTo>
                  <a:lnTo>
                    <a:pt x="67" y="252"/>
                  </a:lnTo>
                  <a:lnTo>
                    <a:pt x="55" y="244"/>
                  </a:lnTo>
                  <a:lnTo>
                    <a:pt x="44" y="235"/>
                  </a:lnTo>
                  <a:lnTo>
                    <a:pt x="34" y="225"/>
                  </a:lnTo>
                  <a:lnTo>
                    <a:pt x="25" y="215"/>
                  </a:lnTo>
                  <a:lnTo>
                    <a:pt x="17" y="204"/>
                  </a:lnTo>
                  <a:lnTo>
                    <a:pt x="11" y="191"/>
                  </a:lnTo>
                  <a:lnTo>
                    <a:pt x="6" y="178"/>
                  </a:lnTo>
                  <a:lnTo>
                    <a:pt x="2" y="166"/>
                  </a:lnTo>
                  <a:lnTo>
                    <a:pt x="0" y="151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" y="110"/>
                  </a:lnTo>
                  <a:lnTo>
                    <a:pt x="6" y="97"/>
                  </a:lnTo>
                  <a:lnTo>
                    <a:pt x="11" y="84"/>
                  </a:lnTo>
                  <a:lnTo>
                    <a:pt x="17" y="72"/>
                  </a:lnTo>
                  <a:lnTo>
                    <a:pt x="25" y="61"/>
                  </a:lnTo>
                  <a:lnTo>
                    <a:pt x="34" y="50"/>
                  </a:lnTo>
                  <a:lnTo>
                    <a:pt x="44" y="40"/>
                  </a:lnTo>
                  <a:lnTo>
                    <a:pt x="55" y="31"/>
                  </a:lnTo>
                  <a:lnTo>
                    <a:pt x="67" y="23"/>
                  </a:lnTo>
                  <a:lnTo>
                    <a:pt x="80" y="16"/>
                  </a:lnTo>
                  <a:lnTo>
                    <a:pt x="93" y="11"/>
                  </a:lnTo>
                  <a:lnTo>
                    <a:pt x="107" y="6"/>
                  </a:lnTo>
                  <a:lnTo>
                    <a:pt x="122" y="3"/>
                  </a:lnTo>
                  <a:lnTo>
                    <a:pt x="137" y="1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53" name="Freeform 150"/>
            <p:cNvSpPr>
              <a:spLocks/>
            </p:cNvSpPr>
            <p:nvPr/>
          </p:nvSpPr>
          <p:spPr bwMode="auto">
            <a:xfrm>
              <a:off x="897" y="1866"/>
              <a:ext cx="25" cy="23"/>
            </a:xfrm>
            <a:custGeom>
              <a:avLst/>
              <a:gdLst>
                <a:gd name="T0" fmla="*/ 127 w 232"/>
                <a:gd name="T1" fmla="*/ 2 h 207"/>
                <a:gd name="T2" fmla="*/ 150 w 232"/>
                <a:gd name="T3" fmla="*/ 5 h 207"/>
                <a:gd name="T4" fmla="*/ 170 w 232"/>
                <a:gd name="T5" fmla="*/ 13 h 207"/>
                <a:gd name="T6" fmla="*/ 189 w 232"/>
                <a:gd name="T7" fmla="*/ 24 h 207"/>
                <a:gd name="T8" fmla="*/ 205 w 232"/>
                <a:gd name="T9" fmla="*/ 38 h 207"/>
                <a:gd name="T10" fmla="*/ 217 w 232"/>
                <a:gd name="T11" fmla="*/ 54 h 207"/>
                <a:gd name="T12" fmla="*/ 226 w 232"/>
                <a:gd name="T13" fmla="*/ 73 h 207"/>
                <a:gd name="T14" fmla="*/ 230 w 232"/>
                <a:gd name="T15" fmla="*/ 93 h 207"/>
                <a:gd name="T16" fmla="*/ 230 w 232"/>
                <a:gd name="T17" fmla="*/ 114 h 207"/>
                <a:gd name="T18" fmla="*/ 226 w 232"/>
                <a:gd name="T19" fmla="*/ 134 h 207"/>
                <a:gd name="T20" fmla="*/ 217 w 232"/>
                <a:gd name="T21" fmla="*/ 153 h 207"/>
                <a:gd name="T22" fmla="*/ 205 w 232"/>
                <a:gd name="T23" fmla="*/ 169 h 207"/>
                <a:gd name="T24" fmla="*/ 189 w 232"/>
                <a:gd name="T25" fmla="*/ 183 h 207"/>
                <a:gd name="T26" fmla="*/ 170 w 232"/>
                <a:gd name="T27" fmla="*/ 194 h 207"/>
                <a:gd name="T28" fmla="*/ 150 w 232"/>
                <a:gd name="T29" fmla="*/ 202 h 207"/>
                <a:gd name="T30" fmla="*/ 127 w 232"/>
                <a:gd name="T31" fmla="*/ 207 h 207"/>
                <a:gd name="T32" fmla="*/ 104 w 232"/>
                <a:gd name="T33" fmla="*/ 207 h 207"/>
                <a:gd name="T34" fmla="*/ 81 w 232"/>
                <a:gd name="T35" fmla="*/ 202 h 207"/>
                <a:gd name="T36" fmla="*/ 60 w 232"/>
                <a:gd name="T37" fmla="*/ 194 h 207"/>
                <a:gd name="T38" fmla="*/ 43 w 232"/>
                <a:gd name="T39" fmla="*/ 183 h 207"/>
                <a:gd name="T40" fmla="*/ 27 w 232"/>
                <a:gd name="T41" fmla="*/ 169 h 207"/>
                <a:gd name="T42" fmla="*/ 14 w 232"/>
                <a:gd name="T43" fmla="*/ 153 h 207"/>
                <a:gd name="T44" fmla="*/ 6 w 232"/>
                <a:gd name="T45" fmla="*/ 134 h 207"/>
                <a:gd name="T46" fmla="*/ 0 w 232"/>
                <a:gd name="T47" fmla="*/ 114 h 207"/>
                <a:gd name="T48" fmla="*/ 0 w 232"/>
                <a:gd name="T49" fmla="*/ 93 h 207"/>
                <a:gd name="T50" fmla="*/ 6 w 232"/>
                <a:gd name="T51" fmla="*/ 73 h 207"/>
                <a:gd name="T52" fmla="*/ 14 w 232"/>
                <a:gd name="T53" fmla="*/ 54 h 207"/>
                <a:gd name="T54" fmla="*/ 27 w 232"/>
                <a:gd name="T55" fmla="*/ 38 h 207"/>
                <a:gd name="T56" fmla="*/ 43 w 232"/>
                <a:gd name="T57" fmla="*/ 24 h 207"/>
                <a:gd name="T58" fmla="*/ 60 w 232"/>
                <a:gd name="T59" fmla="*/ 13 h 207"/>
                <a:gd name="T60" fmla="*/ 81 w 232"/>
                <a:gd name="T61" fmla="*/ 5 h 207"/>
                <a:gd name="T62" fmla="*/ 104 w 232"/>
                <a:gd name="T63" fmla="*/ 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207">
                  <a:moveTo>
                    <a:pt x="116" y="0"/>
                  </a:moveTo>
                  <a:lnTo>
                    <a:pt x="127" y="2"/>
                  </a:lnTo>
                  <a:lnTo>
                    <a:pt x="139" y="3"/>
                  </a:lnTo>
                  <a:lnTo>
                    <a:pt x="150" y="5"/>
                  </a:lnTo>
                  <a:lnTo>
                    <a:pt x="160" y="8"/>
                  </a:lnTo>
                  <a:lnTo>
                    <a:pt x="170" y="13"/>
                  </a:lnTo>
                  <a:lnTo>
                    <a:pt x="180" y="18"/>
                  </a:lnTo>
                  <a:lnTo>
                    <a:pt x="189" y="24"/>
                  </a:lnTo>
                  <a:lnTo>
                    <a:pt x="197" y="31"/>
                  </a:lnTo>
                  <a:lnTo>
                    <a:pt x="205" y="38"/>
                  </a:lnTo>
                  <a:lnTo>
                    <a:pt x="212" y="46"/>
                  </a:lnTo>
                  <a:lnTo>
                    <a:pt x="217" y="54"/>
                  </a:lnTo>
                  <a:lnTo>
                    <a:pt x="223" y="64"/>
                  </a:lnTo>
                  <a:lnTo>
                    <a:pt x="226" y="73"/>
                  </a:lnTo>
                  <a:lnTo>
                    <a:pt x="229" y="83"/>
                  </a:lnTo>
                  <a:lnTo>
                    <a:pt x="230" y="93"/>
                  </a:lnTo>
                  <a:lnTo>
                    <a:pt x="232" y="104"/>
                  </a:lnTo>
                  <a:lnTo>
                    <a:pt x="230" y="114"/>
                  </a:lnTo>
                  <a:lnTo>
                    <a:pt x="229" y="124"/>
                  </a:lnTo>
                  <a:lnTo>
                    <a:pt x="226" y="134"/>
                  </a:lnTo>
                  <a:lnTo>
                    <a:pt x="223" y="144"/>
                  </a:lnTo>
                  <a:lnTo>
                    <a:pt x="217" y="153"/>
                  </a:lnTo>
                  <a:lnTo>
                    <a:pt x="212" y="161"/>
                  </a:lnTo>
                  <a:lnTo>
                    <a:pt x="205" y="169"/>
                  </a:lnTo>
                  <a:lnTo>
                    <a:pt x="197" y="177"/>
                  </a:lnTo>
                  <a:lnTo>
                    <a:pt x="189" y="183"/>
                  </a:lnTo>
                  <a:lnTo>
                    <a:pt x="180" y="189"/>
                  </a:lnTo>
                  <a:lnTo>
                    <a:pt x="170" y="194"/>
                  </a:lnTo>
                  <a:lnTo>
                    <a:pt x="160" y="199"/>
                  </a:lnTo>
                  <a:lnTo>
                    <a:pt x="150" y="202"/>
                  </a:lnTo>
                  <a:lnTo>
                    <a:pt x="139" y="204"/>
                  </a:lnTo>
                  <a:lnTo>
                    <a:pt x="127" y="207"/>
                  </a:lnTo>
                  <a:lnTo>
                    <a:pt x="116" y="207"/>
                  </a:lnTo>
                  <a:lnTo>
                    <a:pt x="104" y="207"/>
                  </a:lnTo>
                  <a:lnTo>
                    <a:pt x="93" y="204"/>
                  </a:lnTo>
                  <a:lnTo>
                    <a:pt x="81" y="202"/>
                  </a:lnTo>
                  <a:lnTo>
                    <a:pt x="70" y="199"/>
                  </a:lnTo>
                  <a:lnTo>
                    <a:pt x="60" y="194"/>
                  </a:lnTo>
                  <a:lnTo>
                    <a:pt x="51" y="189"/>
                  </a:lnTo>
                  <a:lnTo>
                    <a:pt x="43" y="183"/>
                  </a:lnTo>
                  <a:lnTo>
                    <a:pt x="34" y="177"/>
                  </a:lnTo>
                  <a:lnTo>
                    <a:pt x="27" y="169"/>
                  </a:lnTo>
                  <a:lnTo>
                    <a:pt x="20" y="161"/>
                  </a:lnTo>
                  <a:lnTo>
                    <a:pt x="14" y="153"/>
                  </a:lnTo>
                  <a:lnTo>
                    <a:pt x="9" y="144"/>
                  </a:lnTo>
                  <a:lnTo>
                    <a:pt x="6" y="134"/>
                  </a:lnTo>
                  <a:lnTo>
                    <a:pt x="3" y="124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3" y="83"/>
                  </a:lnTo>
                  <a:lnTo>
                    <a:pt x="6" y="73"/>
                  </a:lnTo>
                  <a:lnTo>
                    <a:pt x="9" y="64"/>
                  </a:lnTo>
                  <a:lnTo>
                    <a:pt x="14" y="54"/>
                  </a:lnTo>
                  <a:lnTo>
                    <a:pt x="20" y="46"/>
                  </a:lnTo>
                  <a:lnTo>
                    <a:pt x="27" y="38"/>
                  </a:lnTo>
                  <a:lnTo>
                    <a:pt x="34" y="31"/>
                  </a:lnTo>
                  <a:lnTo>
                    <a:pt x="43" y="24"/>
                  </a:lnTo>
                  <a:lnTo>
                    <a:pt x="51" y="18"/>
                  </a:lnTo>
                  <a:lnTo>
                    <a:pt x="60" y="13"/>
                  </a:lnTo>
                  <a:lnTo>
                    <a:pt x="70" y="8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4" y="2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  <p:sp>
          <p:nvSpPr>
            <p:cNvPr id="454" name="Freeform 151"/>
            <p:cNvSpPr>
              <a:spLocks noEditPoints="1"/>
            </p:cNvSpPr>
            <p:nvPr/>
          </p:nvSpPr>
          <p:spPr bwMode="auto">
            <a:xfrm>
              <a:off x="750" y="2467"/>
              <a:ext cx="305" cy="306"/>
            </a:xfrm>
            <a:custGeom>
              <a:avLst/>
              <a:gdLst>
                <a:gd name="T0" fmla="*/ 1516 w 2750"/>
                <a:gd name="T1" fmla="*/ 8 h 2751"/>
                <a:gd name="T2" fmla="*/ 1718 w 2750"/>
                <a:gd name="T3" fmla="*/ 43 h 2751"/>
                <a:gd name="T4" fmla="*/ 1910 w 2750"/>
                <a:gd name="T5" fmla="*/ 108 h 2751"/>
                <a:gd name="T6" fmla="*/ 2088 w 2750"/>
                <a:gd name="T7" fmla="*/ 199 h 2751"/>
                <a:gd name="T8" fmla="*/ 2249 w 2750"/>
                <a:gd name="T9" fmla="*/ 314 h 2751"/>
                <a:gd name="T10" fmla="*/ 2393 w 2750"/>
                <a:gd name="T11" fmla="*/ 451 h 2751"/>
                <a:gd name="T12" fmla="*/ 2515 w 2750"/>
                <a:gd name="T13" fmla="*/ 606 h 2751"/>
                <a:gd name="T14" fmla="*/ 2614 w 2750"/>
                <a:gd name="T15" fmla="*/ 779 h 2751"/>
                <a:gd name="T16" fmla="*/ 2687 w 2750"/>
                <a:gd name="T17" fmla="*/ 966 h 2751"/>
                <a:gd name="T18" fmla="*/ 2734 w 2750"/>
                <a:gd name="T19" fmla="*/ 1166 h 2751"/>
                <a:gd name="T20" fmla="*/ 2750 w 2750"/>
                <a:gd name="T21" fmla="*/ 1375 h 2751"/>
                <a:gd name="T22" fmla="*/ 2734 w 2750"/>
                <a:gd name="T23" fmla="*/ 1585 h 2751"/>
                <a:gd name="T24" fmla="*/ 2687 w 2750"/>
                <a:gd name="T25" fmla="*/ 1784 h 2751"/>
                <a:gd name="T26" fmla="*/ 2614 w 2750"/>
                <a:gd name="T27" fmla="*/ 1971 h 2751"/>
                <a:gd name="T28" fmla="*/ 2515 w 2750"/>
                <a:gd name="T29" fmla="*/ 2144 h 2751"/>
                <a:gd name="T30" fmla="*/ 2393 w 2750"/>
                <a:gd name="T31" fmla="*/ 2300 h 2751"/>
                <a:gd name="T32" fmla="*/ 2249 w 2750"/>
                <a:gd name="T33" fmla="*/ 2437 h 2751"/>
                <a:gd name="T34" fmla="*/ 2088 w 2750"/>
                <a:gd name="T35" fmla="*/ 2552 h 2751"/>
                <a:gd name="T36" fmla="*/ 1910 w 2750"/>
                <a:gd name="T37" fmla="*/ 2643 h 2751"/>
                <a:gd name="T38" fmla="*/ 1718 w 2750"/>
                <a:gd name="T39" fmla="*/ 2708 h 2751"/>
                <a:gd name="T40" fmla="*/ 1516 w 2750"/>
                <a:gd name="T41" fmla="*/ 2743 h 2751"/>
                <a:gd name="T42" fmla="*/ 1305 w 2750"/>
                <a:gd name="T43" fmla="*/ 2749 h 2751"/>
                <a:gd name="T44" fmla="*/ 1098 w 2750"/>
                <a:gd name="T45" fmla="*/ 2722 h 2751"/>
                <a:gd name="T46" fmla="*/ 902 w 2750"/>
                <a:gd name="T47" fmla="*/ 2668 h 2751"/>
                <a:gd name="T48" fmla="*/ 720 w 2750"/>
                <a:gd name="T49" fmla="*/ 2585 h 2751"/>
                <a:gd name="T50" fmla="*/ 552 w 2750"/>
                <a:gd name="T51" fmla="*/ 2477 h 2751"/>
                <a:gd name="T52" fmla="*/ 403 w 2750"/>
                <a:gd name="T53" fmla="*/ 2348 h 2751"/>
                <a:gd name="T54" fmla="*/ 273 w 2750"/>
                <a:gd name="T55" fmla="*/ 2199 h 2751"/>
                <a:gd name="T56" fmla="*/ 166 w 2750"/>
                <a:gd name="T57" fmla="*/ 2031 h 2751"/>
                <a:gd name="T58" fmla="*/ 83 w 2750"/>
                <a:gd name="T59" fmla="*/ 1849 h 2751"/>
                <a:gd name="T60" fmla="*/ 27 w 2750"/>
                <a:gd name="T61" fmla="*/ 1653 h 2751"/>
                <a:gd name="T62" fmla="*/ 2 w 2750"/>
                <a:gd name="T63" fmla="*/ 1446 h 2751"/>
                <a:gd name="T64" fmla="*/ 7 w 2750"/>
                <a:gd name="T65" fmla="*/ 1235 h 2751"/>
                <a:gd name="T66" fmla="*/ 43 w 2750"/>
                <a:gd name="T67" fmla="*/ 1032 h 2751"/>
                <a:gd name="T68" fmla="*/ 109 w 2750"/>
                <a:gd name="T69" fmla="*/ 840 h 2751"/>
                <a:gd name="T70" fmla="*/ 199 w 2750"/>
                <a:gd name="T71" fmla="*/ 663 h 2751"/>
                <a:gd name="T72" fmla="*/ 314 w 2750"/>
                <a:gd name="T73" fmla="*/ 500 h 2751"/>
                <a:gd name="T74" fmla="*/ 451 w 2750"/>
                <a:gd name="T75" fmla="*/ 358 h 2751"/>
                <a:gd name="T76" fmla="*/ 607 w 2750"/>
                <a:gd name="T77" fmla="*/ 235 h 2751"/>
                <a:gd name="T78" fmla="*/ 779 w 2750"/>
                <a:gd name="T79" fmla="*/ 136 h 2751"/>
                <a:gd name="T80" fmla="*/ 966 w 2750"/>
                <a:gd name="T81" fmla="*/ 62 h 2751"/>
                <a:gd name="T82" fmla="*/ 1166 w 2750"/>
                <a:gd name="T83" fmla="*/ 17 h 2751"/>
                <a:gd name="T84" fmla="*/ 1375 w 2750"/>
                <a:gd name="T85" fmla="*/ 0 h 2751"/>
                <a:gd name="T86" fmla="*/ 2510 w 2750"/>
                <a:gd name="T87" fmla="*/ 2054 h 2751"/>
                <a:gd name="T88" fmla="*/ 796 w 2750"/>
                <a:gd name="T89" fmla="*/ 1064 h 2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50" h="2751">
                  <a:moveTo>
                    <a:pt x="1375" y="0"/>
                  </a:moveTo>
                  <a:lnTo>
                    <a:pt x="1446" y="2"/>
                  </a:lnTo>
                  <a:lnTo>
                    <a:pt x="1516" y="8"/>
                  </a:lnTo>
                  <a:lnTo>
                    <a:pt x="1585" y="17"/>
                  </a:lnTo>
                  <a:lnTo>
                    <a:pt x="1653" y="28"/>
                  </a:lnTo>
                  <a:lnTo>
                    <a:pt x="1718" y="43"/>
                  </a:lnTo>
                  <a:lnTo>
                    <a:pt x="1784" y="62"/>
                  </a:lnTo>
                  <a:lnTo>
                    <a:pt x="1848" y="84"/>
                  </a:lnTo>
                  <a:lnTo>
                    <a:pt x="1910" y="108"/>
                  </a:lnTo>
                  <a:lnTo>
                    <a:pt x="1970" y="136"/>
                  </a:lnTo>
                  <a:lnTo>
                    <a:pt x="2030" y="166"/>
                  </a:lnTo>
                  <a:lnTo>
                    <a:pt x="2088" y="199"/>
                  </a:lnTo>
                  <a:lnTo>
                    <a:pt x="2144" y="235"/>
                  </a:lnTo>
                  <a:lnTo>
                    <a:pt x="2197" y="274"/>
                  </a:lnTo>
                  <a:lnTo>
                    <a:pt x="2249" y="314"/>
                  </a:lnTo>
                  <a:lnTo>
                    <a:pt x="2299" y="358"/>
                  </a:lnTo>
                  <a:lnTo>
                    <a:pt x="2347" y="403"/>
                  </a:lnTo>
                  <a:lnTo>
                    <a:pt x="2393" y="451"/>
                  </a:lnTo>
                  <a:lnTo>
                    <a:pt x="2436" y="500"/>
                  </a:lnTo>
                  <a:lnTo>
                    <a:pt x="2476" y="553"/>
                  </a:lnTo>
                  <a:lnTo>
                    <a:pt x="2515" y="606"/>
                  </a:lnTo>
                  <a:lnTo>
                    <a:pt x="2551" y="663"/>
                  </a:lnTo>
                  <a:lnTo>
                    <a:pt x="2584" y="720"/>
                  </a:lnTo>
                  <a:lnTo>
                    <a:pt x="2614" y="779"/>
                  </a:lnTo>
                  <a:lnTo>
                    <a:pt x="2642" y="840"/>
                  </a:lnTo>
                  <a:lnTo>
                    <a:pt x="2666" y="903"/>
                  </a:lnTo>
                  <a:lnTo>
                    <a:pt x="2687" y="966"/>
                  </a:lnTo>
                  <a:lnTo>
                    <a:pt x="2706" y="1032"/>
                  </a:lnTo>
                  <a:lnTo>
                    <a:pt x="2722" y="1099"/>
                  </a:lnTo>
                  <a:lnTo>
                    <a:pt x="2734" y="1166"/>
                  </a:lnTo>
                  <a:lnTo>
                    <a:pt x="2743" y="1235"/>
                  </a:lnTo>
                  <a:lnTo>
                    <a:pt x="2747" y="1305"/>
                  </a:lnTo>
                  <a:lnTo>
                    <a:pt x="2750" y="1375"/>
                  </a:lnTo>
                  <a:lnTo>
                    <a:pt x="2747" y="1446"/>
                  </a:lnTo>
                  <a:lnTo>
                    <a:pt x="2743" y="1517"/>
                  </a:lnTo>
                  <a:lnTo>
                    <a:pt x="2734" y="1585"/>
                  </a:lnTo>
                  <a:lnTo>
                    <a:pt x="2722" y="1653"/>
                  </a:lnTo>
                  <a:lnTo>
                    <a:pt x="2706" y="1719"/>
                  </a:lnTo>
                  <a:lnTo>
                    <a:pt x="2687" y="1784"/>
                  </a:lnTo>
                  <a:lnTo>
                    <a:pt x="2666" y="1849"/>
                  </a:lnTo>
                  <a:lnTo>
                    <a:pt x="2642" y="1911"/>
                  </a:lnTo>
                  <a:lnTo>
                    <a:pt x="2614" y="1971"/>
                  </a:lnTo>
                  <a:lnTo>
                    <a:pt x="2584" y="2031"/>
                  </a:lnTo>
                  <a:lnTo>
                    <a:pt x="2551" y="2088"/>
                  </a:lnTo>
                  <a:lnTo>
                    <a:pt x="2515" y="2144"/>
                  </a:lnTo>
                  <a:lnTo>
                    <a:pt x="2476" y="2199"/>
                  </a:lnTo>
                  <a:lnTo>
                    <a:pt x="2436" y="2250"/>
                  </a:lnTo>
                  <a:lnTo>
                    <a:pt x="2393" y="2300"/>
                  </a:lnTo>
                  <a:lnTo>
                    <a:pt x="2347" y="2348"/>
                  </a:lnTo>
                  <a:lnTo>
                    <a:pt x="2299" y="2394"/>
                  </a:lnTo>
                  <a:lnTo>
                    <a:pt x="2249" y="2437"/>
                  </a:lnTo>
                  <a:lnTo>
                    <a:pt x="2197" y="2477"/>
                  </a:lnTo>
                  <a:lnTo>
                    <a:pt x="2144" y="2516"/>
                  </a:lnTo>
                  <a:lnTo>
                    <a:pt x="2088" y="2552"/>
                  </a:lnTo>
                  <a:lnTo>
                    <a:pt x="2030" y="2585"/>
                  </a:lnTo>
                  <a:lnTo>
                    <a:pt x="1970" y="2615"/>
                  </a:lnTo>
                  <a:lnTo>
                    <a:pt x="1910" y="2643"/>
                  </a:lnTo>
                  <a:lnTo>
                    <a:pt x="1848" y="2668"/>
                  </a:lnTo>
                  <a:lnTo>
                    <a:pt x="1784" y="2689"/>
                  </a:lnTo>
                  <a:lnTo>
                    <a:pt x="1718" y="2708"/>
                  </a:lnTo>
                  <a:lnTo>
                    <a:pt x="1653" y="2722"/>
                  </a:lnTo>
                  <a:lnTo>
                    <a:pt x="1585" y="2735"/>
                  </a:lnTo>
                  <a:lnTo>
                    <a:pt x="1516" y="2743"/>
                  </a:lnTo>
                  <a:lnTo>
                    <a:pt x="1446" y="2749"/>
                  </a:lnTo>
                  <a:lnTo>
                    <a:pt x="1375" y="2751"/>
                  </a:lnTo>
                  <a:lnTo>
                    <a:pt x="1305" y="2749"/>
                  </a:lnTo>
                  <a:lnTo>
                    <a:pt x="1235" y="2743"/>
                  </a:lnTo>
                  <a:lnTo>
                    <a:pt x="1166" y="2735"/>
                  </a:lnTo>
                  <a:lnTo>
                    <a:pt x="1098" y="2722"/>
                  </a:lnTo>
                  <a:lnTo>
                    <a:pt x="1031" y="2708"/>
                  </a:lnTo>
                  <a:lnTo>
                    <a:pt x="966" y="2689"/>
                  </a:lnTo>
                  <a:lnTo>
                    <a:pt x="902" y="2668"/>
                  </a:lnTo>
                  <a:lnTo>
                    <a:pt x="840" y="2643"/>
                  </a:lnTo>
                  <a:lnTo>
                    <a:pt x="779" y="2615"/>
                  </a:lnTo>
                  <a:lnTo>
                    <a:pt x="720" y="2585"/>
                  </a:lnTo>
                  <a:lnTo>
                    <a:pt x="662" y="2552"/>
                  </a:lnTo>
                  <a:lnTo>
                    <a:pt x="607" y="2516"/>
                  </a:lnTo>
                  <a:lnTo>
                    <a:pt x="552" y="2477"/>
                  </a:lnTo>
                  <a:lnTo>
                    <a:pt x="500" y="2437"/>
                  </a:lnTo>
                  <a:lnTo>
                    <a:pt x="451" y="2394"/>
                  </a:lnTo>
                  <a:lnTo>
                    <a:pt x="403" y="2348"/>
                  </a:lnTo>
                  <a:lnTo>
                    <a:pt x="358" y="2300"/>
                  </a:lnTo>
                  <a:lnTo>
                    <a:pt x="314" y="2250"/>
                  </a:lnTo>
                  <a:lnTo>
                    <a:pt x="273" y="2199"/>
                  </a:lnTo>
                  <a:lnTo>
                    <a:pt x="235" y="2144"/>
                  </a:lnTo>
                  <a:lnTo>
                    <a:pt x="199" y="2088"/>
                  </a:lnTo>
                  <a:lnTo>
                    <a:pt x="166" y="2031"/>
                  </a:lnTo>
                  <a:lnTo>
                    <a:pt x="135" y="1971"/>
                  </a:lnTo>
                  <a:lnTo>
                    <a:pt x="109" y="1911"/>
                  </a:lnTo>
                  <a:lnTo>
                    <a:pt x="83" y="1849"/>
                  </a:lnTo>
                  <a:lnTo>
                    <a:pt x="62" y="1784"/>
                  </a:lnTo>
                  <a:lnTo>
                    <a:pt x="43" y="1719"/>
                  </a:lnTo>
                  <a:lnTo>
                    <a:pt x="27" y="1653"/>
                  </a:lnTo>
                  <a:lnTo>
                    <a:pt x="16" y="1585"/>
                  </a:lnTo>
                  <a:lnTo>
                    <a:pt x="7" y="1517"/>
                  </a:lnTo>
                  <a:lnTo>
                    <a:pt x="2" y="1446"/>
                  </a:lnTo>
                  <a:lnTo>
                    <a:pt x="0" y="1375"/>
                  </a:lnTo>
                  <a:lnTo>
                    <a:pt x="2" y="1305"/>
                  </a:lnTo>
                  <a:lnTo>
                    <a:pt x="7" y="1235"/>
                  </a:lnTo>
                  <a:lnTo>
                    <a:pt x="16" y="1166"/>
                  </a:lnTo>
                  <a:lnTo>
                    <a:pt x="27" y="1099"/>
                  </a:lnTo>
                  <a:lnTo>
                    <a:pt x="43" y="1032"/>
                  </a:lnTo>
                  <a:lnTo>
                    <a:pt x="62" y="966"/>
                  </a:lnTo>
                  <a:lnTo>
                    <a:pt x="83" y="903"/>
                  </a:lnTo>
                  <a:lnTo>
                    <a:pt x="109" y="840"/>
                  </a:lnTo>
                  <a:lnTo>
                    <a:pt x="135" y="779"/>
                  </a:lnTo>
                  <a:lnTo>
                    <a:pt x="166" y="720"/>
                  </a:lnTo>
                  <a:lnTo>
                    <a:pt x="199" y="663"/>
                  </a:lnTo>
                  <a:lnTo>
                    <a:pt x="235" y="606"/>
                  </a:lnTo>
                  <a:lnTo>
                    <a:pt x="273" y="553"/>
                  </a:lnTo>
                  <a:lnTo>
                    <a:pt x="314" y="500"/>
                  </a:lnTo>
                  <a:lnTo>
                    <a:pt x="358" y="451"/>
                  </a:lnTo>
                  <a:lnTo>
                    <a:pt x="403" y="403"/>
                  </a:lnTo>
                  <a:lnTo>
                    <a:pt x="451" y="358"/>
                  </a:lnTo>
                  <a:lnTo>
                    <a:pt x="500" y="314"/>
                  </a:lnTo>
                  <a:lnTo>
                    <a:pt x="552" y="274"/>
                  </a:lnTo>
                  <a:lnTo>
                    <a:pt x="607" y="235"/>
                  </a:lnTo>
                  <a:lnTo>
                    <a:pt x="662" y="199"/>
                  </a:lnTo>
                  <a:lnTo>
                    <a:pt x="720" y="166"/>
                  </a:lnTo>
                  <a:lnTo>
                    <a:pt x="779" y="136"/>
                  </a:lnTo>
                  <a:lnTo>
                    <a:pt x="840" y="108"/>
                  </a:lnTo>
                  <a:lnTo>
                    <a:pt x="902" y="84"/>
                  </a:lnTo>
                  <a:lnTo>
                    <a:pt x="966" y="62"/>
                  </a:lnTo>
                  <a:lnTo>
                    <a:pt x="1031" y="43"/>
                  </a:lnTo>
                  <a:lnTo>
                    <a:pt x="1098" y="28"/>
                  </a:lnTo>
                  <a:lnTo>
                    <a:pt x="1166" y="17"/>
                  </a:lnTo>
                  <a:lnTo>
                    <a:pt x="1235" y="8"/>
                  </a:lnTo>
                  <a:lnTo>
                    <a:pt x="1305" y="2"/>
                  </a:lnTo>
                  <a:lnTo>
                    <a:pt x="1375" y="0"/>
                  </a:lnTo>
                  <a:close/>
                  <a:moveTo>
                    <a:pt x="1367" y="74"/>
                  </a:moveTo>
                  <a:lnTo>
                    <a:pt x="1938" y="1064"/>
                  </a:lnTo>
                  <a:lnTo>
                    <a:pt x="2510" y="2054"/>
                  </a:lnTo>
                  <a:lnTo>
                    <a:pt x="1367" y="2054"/>
                  </a:lnTo>
                  <a:lnTo>
                    <a:pt x="223" y="2054"/>
                  </a:lnTo>
                  <a:lnTo>
                    <a:pt x="796" y="1064"/>
                  </a:lnTo>
                  <a:lnTo>
                    <a:pt x="1367" y="7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76404" tIns="38203" rIns="76404" bIns="38203" numCol="1" anchor="t" anchorCtr="0" compatLnSpc="1">
              <a:prstTxWarp prst="textNoShape">
                <a:avLst/>
              </a:prstTxWarp>
            </a:bodyPr>
            <a:lstStyle/>
            <a:p>
              <a:endParaRPr lang="ru-RU" sz="1467">
                <a:solidFill>
                  <a:prstClr val="black"/>
                </a:solidFill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444633" y="6425479"/>
            <a:ext cx="338138" cy="179387"/>
          </a:xfrm>
        </p:spPr>
        <p:txBody>
          <a:bodyPr/>
          <a:lstStyle/>
          <a:p>
            <a:pPr>
              <a:defRPr/>
            </a:pPr>
            <a:fld id="{0AF081DC-DCEA-47FD-AC8D-6C00CF9452B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53" name="AutoShape 12"/>
          <p:cNvSpPr>
            <a:spLocks noChangeArrowheads="1"/>
          </p:cNvSpPr>
          <p:nvPr/>
        </p:nvSpPr>
        <p:spPr bwMode="auto">
          <a:xfrm>
            <a:off x="2716731" y="2462319"/>
            <a:ext cx="4274379" cy="894340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indent="450203"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FFFF00"/>
                </a:solidFill>
              </a:rPr>
              <a:t>в статью 25 </a:t>
            </a:r>
            <a:r>
              <a:rPr lang="ru-RU" sz="1500" dirty="0"/>
              <a:t>Федерального закона </a:t>
            </a:r>
          </a:p>
          <a:p>
            <a:pPr indent="450203"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от 21 декабря 1994 г. № 69-ФЗ</a:t>
            </a:r>
          </a:p>
          <a:p>
            <a:pPr indent="450203"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 «О пожарной безопасности» </a:t>
            </a:r>
          </a:p>
        </p:txBody>
      </p:sp>
      <p:sp>
        <p:nvSpPr>
          <p:cNvPr id="154" name="AutoShape 12"/>
          <p:cNvSpPr>
            <a:spLocks noChangeArrowheads="1"/>
          </p:cNvSpPr>
          <p:nvPr/>
        </p:nvSpPr>
        <p:spPr bwMode="auto">
          <a:xfrm>
            <a:off x="7138258" y="2462319"/>
            <a:ext cx="4898100" cy="89434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500" b="1" dirty="0">
                <a:solidFill>
                  <a:srgbClr val="FFFF00"/>
                </a:solidFill>
              </a:rPr>
              <a:t>в статью 76 </a:t>
            </a:r>
            <a:r>
              <a:rPr lang="ru-RU" sz="1500" dirty="0"/>
              <a:t>Федерального закона </a:t>
            </a:r>
          </a:p>
          <a:p>
            <a:pPr algn="ctr">
              <a:defRPr/>
            </a:pPr>
            <a:r>
              <a:rPr lang="ru-RU" sz="1500" dirty="0"/>
              <a:t>от 29 декабря 2012 г. № 273-ФЗ</a:t>
            </a:r>
          </a:p>
          <a:p>
            <a:pPr algn="ctr">
              <a:defRPr/>
            </a:pPr>
            <a:r>
              <a:rPr lang="ru-RU" sz="1500" dirty="0"/>
              <a:t>«Об образовании в Российской Федерации»</a:t>
            </a:r>
          </a:p>
        </p:txBody>
      </p:sp>
      <p:sp>
        <p:nvSpPr>
          <p:cNvPr id="155" name="AutoShape 12"/>
          <p:cNvSpPr>
            <a:spLocks noChangeArrowheads="1"/>
          </p:cNvSpPr>
          <p:nvPr/>
        </p:nvSpPr>
        <p:spPr bwMode="auto">
          <a:xfrm>
            <a:off x="3231573" y="1048248"/>
            <a:ext cx="8187912" cy="861577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sym typeface="Symbol" pitchFamily="18" charset="2"/>
              </a:rPr>
              <a:t>Федеральный закон </a:t>
            </a:r>
            <a:r>
              <a:rPr lang="ru-RU" sz="1600" b="1" dirty="0">
                <a:solidFill>
                  <a:srgbClr val="FFFF00"/>
                </a:solidFill>
                <a:sym typeface="Symbol" pitchFamily="18" charset="2"/>
              </a:rPr>
              <a:t>от 11 июня 2021 г. № 170-ФЗ </a:t>
            </a:r>
            <a:r>
              <a:rPr lang="ru-RU" sz="1400" b="1" dirty="0">
                <a:solidFill>
                  <a:schemeClr val="bg1"/>
                </a:solidFill>
                <a:sym typeface="Symbol" pitchFamily="18" charset="2"/>
              </a:rPr>
              <a:t>«О внесении изменений в отдельные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sym typeface="Symbol" pitchFamily="18" charset="2"/>
              </a:rPr>
              <a:t>законодательные акты Российской Федерации в связи с принятием Федерального закона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sym typeface="Symbol" pitchFamily="18" charset="2"/>
              </a:rPr>
              <a:t> «О государственном контроле (надзоре) и муниципальном контроле в Российской Федерации»</a:t>
            </a:r>
          </a:p>
        </p:txBody>
      </p:sp>
      <p:sp>
        <p:nvSpPr>
          <p:cNvPr id="157" name="Стрелка вниз 156"/>
          <p:cNvSpPr/>
          <p:nvPr/>
        </p:nvSpPr>
        <p:spPr>
          <a:xfrm>
            <a:off x="3112681" y="1991787"/>
            <a:ext cx="8279219" cy="3578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внес изменения</a:t>
            </a:r>
          </a:p>
        </p:txBody>
      </p:sp>
      <p:sp>
        <p:nvSpPr>
          <p:cNvPr id="162" name="Стрелка вниз 161"/>
          <p:cNvSpPr/>
          <p:nvPr/>
        </p:nvSpPr>
        <p:spPr>
          <a:xfrm>
            <a:off x="2998650" y="3453099"/>
            <a:ext cx="8725293" cy="333201"/>
          </a:xfrm>
          <a:prstGeom prst="downArrow">
            <a:avLst>
              <a:gd name="adj1" fmla="val 86637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С 1 марта 2022 г. вступили в силу приказы МЧС России :</a:t>
            </a:r>
          </a:p>
        </p:txBody>
      </p:sp>
      <p:sp>
        <p:nvSpPr>
          <p:cNvPr id="164" name="AutoShape 12"/>
          <p:cNvSpPr>
            <a:spLocks noChangeArrowheads="1"/>
          </p:cNvSpPr>
          <p:nvPr/>
        </p:nvSpPr>
        <p:spPr bwMode="auto">
          <a:xfrm>
            <a:off x="8626131" y="3880882"/>
            <a:ext cx="3410228" cy="2317905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</a:rPr>
              <a:t>от 05.09.2021 № 596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/>
              <a:t>«Об утверждении типовых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/>
              <a:t>дополнительных профессиональных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/>
              <a:t>программ в области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/>
              <a:t>пожарной безопасности»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/>
              <a:t>(зарегистрирован в Минюсте России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/>
              <a:t>5 сентября 2021 г.,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/>
              <a:t>регистрационный № 65408) </a:t>
            </a:r>
          </a:p>
        </p:txBody>
      </p:sp>
      <p:sp>
        <p:nvSpPr>
          <p:cNvPr id="165" name="AutoShape 12"/>
          <p:cNvSpPr>
            <a:spLocks noChangeArrowheads="1"/>
          </p:cNvSpPr>
          <p:nvPr/>
        </p:nvSpPr>
        <p:spPr bwMode="auto">
          <a:xfrm>
            <a:off x="2740779" y="3860431"/>
            <a:ext cx="5762252" cy="2338356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от 18.11.2021 № 806 </a:t>
            </a:r>
          </a:p>
          <a:p>
            <a:pPr algn="ctr">
              <a:defRPr/>
            </a:pPr>
            <a:r>
              <a:rPr lang="ru-RU" sz="1500" b="1" dirty="0"/>
              <a:t>«Об утверждении Порядка, видов, сроков обучения лиц,</a:t>
            </a:r>
          </a:p>
          <a:p>
            <a:pPr algn="ctr">
              <a:defRPr/>
            </a:pPr>
            <a:r>
              <a:rPr lang="ru-RU" sz="1500" b="1" dirty="0"/>
              <a:t> осуществляющих трудовую или служебную деятельность </a:t>
            </a:r>
          </a:p>
          <a:p>
            <a:pPr algn="ctr">
              <a:defRPr/>
            </a:pPr>
            <a:r>
              <a:rPr lang="ru-RU" sz="1500" b="1" dirty="0"/>
              <a:t>в организациях, по программам противопожарного инструктажа,</a:t>
            </a:r>
          </a:p>
          <a:p>
            <a:pPr algn="ctr">
              <a:defRPr/>
            </a:pPr>
            <a:r>
              <a:rPr lang="ru-RU" sz="1500" b="1" dirty="0"/>
              <a:t>требований к содержанию указанных программ и категорий лиц, </a:t>
            </a:r>
          </a:p>
          <a:p>
            <a:pPr algn="ctr">
              <a:defRPr/>
            </a:pPr>
            <a:r>
              <a:rPr lang="ru-RU" sz="1500" b="1" dirty="0"/>
              <a:t>проходящих обучение по дополнительным профессиональным </a:t>
            </a:r>
          </a:p>
          <a:p>
            <a:pPr algn="ctr">
              <a:defRPr/>
            </a:pPr>
            <a:r>
              <a:rPr lang="ru-RU" sz="1500" b="1" dirty="0"/>
              <a:t>программам в области пожарной безопасности»</a:t>
            </a:r>
          </a:p>
          <a:p>
            <a:pPr algn="ctr">
              <a:defRPr/>
            </a:pPr>
            <a:r>
              <a:rPr lang="ru-RU" sz="1500" b="1" dirty="0"/>
              <a:t> (зарегистрирован в Минюсте России 25 ноября 2021 г., </a:t>
            </a:r>
          </a:p>
          <a:p>
            <a:pPr algn="ctr">
              <a:defRPr/>
            </a:pPr>
            <a:r>
              <a:rPr lang="ru-RU" sz="1500" b="1" dirty="0"/>
              <a:t>регистрационный № 65974) </a:t>
            </a:r>
          </a:p>
        </p:txBody>
      </p:sp>
      <p:pic>
        <p:nvPicPr>
          <p:cNvPr id="166" name="Рисунок 165" descr="Виды обучения работников мерам пожарной безопасности | документац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1" y="4145551"/>
            <a:ext cx="2156388" cy="205706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AutoShape 12"/>
          <p:cNvSpPr>
            <a:spLocks noChangeArrowheads="1"/>
          </p:cNvSpPr>
          <p:nvPr/>
        </p:nvSpPr>
        <p:spPr bwMode="auto">
          <a:xfrm>
            <a:off x="154368" y="945084"/>
            <a:ext cx="2272411" cy="303446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5092" tIns="52547" rIns="105092" bIns="52547" anchor="ctr"/>
          <a:lstStyle/>
          <a:p>
            <a:pPr algn="ctr">
              <a:defRPr/>
            </a:pPr>
            <a:r>
              <a:rPr lang="ru-RU" sz="1467" b="1" dirty="0">
                <a:solidFill>
                  <a:srgbClr val="7030A0"/>
                </a:solidFill>
                <a:sym typeface="Symbol" pitchFamily="18" charset="2"/>
              </a:rPr>
              <a:t>Приказ</a:t>
            </a:r>
          </a:p>
          <a:p>
            <a:pPr algn="ctr">
              <a:defRPr/>
            </a:pPr>
            <a:r>
              <a:rPr lang="ru-RU" sz="1467" b="1" dirty="0">
                <a:solidFill>
                  <a:srgbClr val="7030A0"/>
                </a:solidFill>
                <a:sym typeface="Symbol" pitchFamily="18" charset="2"/>
              </a:rPr>
              <a:t> МЧС России</a:t>
            </a:r>
          </a:p>
          <a:p>
            <a:pPr algn="ctr">
              <a:defRPr/>
            </a:pPr>
            <a:r>
              <a:rPr lang="ru-RU" sz="1467" b="1" dirty="0">
                <a:solidFill>
                  <a:srgbClr val="7030A0"/>
                </a:solidFill>
                <a:sym typeface="Symbol" pitchFamily="18" charset="2"/>
              </a:rPr>
              <a:t>от 12.12.2007 № 645 </a:t>
            </a:r>
          </a:p>
          <a:p>
            <a:pPr algn="ctr">
              <a:defRPr/>
            </a:pPr>
            <a:r>
              <a:rPr lang="ru-RU" sz="1467" b="1" dirty="0">
                <a:solidFill>
                  <a:srgbClr val="7030A0"/>
                </a:solidFill>
                <a:sym typeface="Symbol" pitchFamily="18" charset="2"/>
              </a:rPr>
              <a:t>«Об утверждении Норм пожарной безопасности «Обучение мерам пожарной безопасности работников организаций»</a:t>
            </a:r>
          </a:p>
        </p:txBody>
      </p:sp>
      <p:sp>
        <p:nvSpPr>
          <p:cNvPr id="168" name="Крест 167"/>
          <p:cNvSpPr/>
          <p:nvPr/>
        </p:nvSpPr>
        <p:spPr>
          <a:xfrm rot="2628471">
            <a:off x="361979" y="1771460"/>
            <a:ext cx="1828799" cy="1829748"/>
          </a:xfrm>
          <a:prstGeom prst="plus">
            <a:avLst>
              <a:gd name="adj" fmla="val 485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3" name="Заголовок 2"/>
          <p:cNvSpPr>
            <a:spLocks noGrp="1"/>
          </p:cNvSpPr>
          <p:nvPr>
            <p:ph type="title"/>
          </p:nvPr>
        </p:nvSpPr>
        <p:spPr bwMode="auto">
          <a:xfrm>
            <a:off x="492919" y="94875"/>
            <a:ext cx="7206745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1400" dirty="0"/>
              <a:t>ОБУЧЕНИЕ МЕРАМ ПОЖАРНОЙ БЕЗОПАСНОСТИ ЛИЦ, ОСУЩЕСТВЛЯЮЩИХ </a:t>
            </a:r>
            <a:br>
              <a:rPr lang="ru-RU" altLang="ru-RU" sz="1400" dirty="0"/>
            </a:br>
            <a:r>
              <a:rPr lang="ru-RU" altLang="ru-RU" sz="1400" dirty="0"/>
              <a:t>ТРУДОВУЮ ИЛИ СЛУЖЕБНУЮ ДЕЯТЕЛЬНОСТЬ В ОРГАНИЗАЦИИ</a:t>
            </a:r>
          </a:p>
        </p:txBody>
      </p:sp>
      <p:sp>
        <p:nvSpPr>
          <p:cNvPr id="170" name="Заголовок 2"/>
          <p:cNvSpPr txBox="1">
            <a:spLocks/>
          </p:cNvSpPr>
          <p:nvPr/>
        </p:nvSpPr>
        <p:spPr bwMode="auto">
          <a:xfrm>
            <a:off x="7928264" y="105649"/>
            <a:ext cx="298219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551" tIns="31263" rIns="62551" bIns="31263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altLang="ru-RU" sz="2400" dirty="0"/>
              <a:t>с 1 марта 2022 года </a:t>
            </a:r>
          </a:p>
        </p:txBody>
      </p:sp>
    </p:spTree>
    <p:extLst>
      <p:ext uri="{BB962C8B-B14F-4D97-AF65-F5344CB8AC3E}">
        <p14:creationId xmlns:p14="http://schemas.microsoft.com/office/powerpoint/2010/main" val="2252413221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ПРАВОВЫЕ ОСНОВЫ ОБУЧЕНИЯ МЕРАМ ПОЖАРНОЙ БЕЗОПАСНОТИ В СОВРЕМЕННЫХ УСЛОВИЯХ</a:t>
            </a: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157692" y="867484"/>
            <a:ext cx="5027372" cy="791195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FFFF00"/>
                </a:solidFill>
              </a:rPr>
              <a:t>Статья 25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Федерального закона от 21 декабря 1994 г. № 69-ФЗ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 «О пожарной безопасности» </a:t>
            </a: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9197162" y="885183"/>
            <a:ext cx="2700429" cy="1455054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sz="1500" b="1" dirty="0">
                <a:solidFill>
                  <a:srgbClr val="FFFF00"/>
                </a:solidFill>
              </a:rPr>
              <a:t>Пункт 8 части 7 статья 76 </a:t>
            </a:r>
          </a:p>
          <a:p>
            <a:pPr algn="ctr">
              <a:defRPr/>
            </a:pPr>
            <a:r>
              <a:rPr lang="ru-RU" sz="1500" dirty="0"/>
              <a:t>Федерального закона </a:t>
            </a:r>
          </a:p>
          <a:p>
            <a:pPr algn="ctr">
              <a:defRPr/>
            </a:pPr>
            <a:r>
              <a:rPr lang="ru-RU" sz="1500" dirty="0"/>
              <a:t>от 29 декабря 2012 г. </a:t>
            </a:r>
          </a:p>
          <a:p>
            <a:pPr algn="ctr">
              <a:defRPr/>
            </a:pPr>
            <a:r>
              <a:rPr lang="ru-RU" sz="1500" dirty="0"/>
              <a:t>№ 273-ФЗ</a:t>
            </a:r>
          </a:p>
          <a:p>
            <a:pPr algn="ctr">
              <a:defRPr/>
            </a:pPr>
            <a:r>
              <a:rPr lang="ru-RU" sz="1500" dirty="0"/>
              <a:t>«Об образовании </a:t>
            </a:r>
          </a:p>
          <a:p>
            <a:pPr algn="ctr">
              <a:defRPr/>
            </a:pPr>
            <a:r>
              <a:rPr lang="ru-RU" sz="1500" dirty="0"/>
              <a:t>в Российской Федерации»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5569648" y="885183"/>
            <a:ext cx="3075588" cy="2034662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FFFF00"/>
                </a:solidFill>
              </a:rPr>
              <a:t>Пункт 3</a:t>
            </a:r>
            <a:r>
              <a:rPr lang="ru-RU" sz="1500" dirty="0"/>
              <a:t>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Правил противопожарного режима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 в Российской Федерации,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 утверждены постановлением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Правительства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 Российской Федерации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1500" dirty="0"/>
              <a:t> от 16 сентября 2020 г. № 1479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692" y="1752562"/>
            <a:ext cx="5027372" cy="445054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indent="180975" algn="just" defTabSz="1543277">
              <a:defRPr/>
            </a:pPr>
            <a:r>
              <a:rPr lang="ru-RU" sz="1250" b="1" kern="0" dirty="0">
                <a:solidFill>
                  <a:srgbClr val="FF0000"/>
                </a:solidFill>
              </a:rPr>
              <a:t>Обучение мерам пожарной безопасности </a:t>
            </a:r>
            <a:r>
              <a:rPr lang="ru-RU" sz="1250" kern="0" dirty="0">
                <a:solidFill>
                  <a:prstClr val="black"/>
                </a:solidFill>
              </a:rPr>
              <a:t>лиц, осуществляющих трудовую или служебную деятельность в организациях, </a:t>
            </a:r>
            <a:r>
              <a:rPr lang="ru-RU" sz="1250" b="1" kern="0" dirty="0">
                <a:solidFill>
                  <a:srgbClr val="FF0000"/>
                </a:solidFill>
              </a:rPr>
              <a:t>проводится по программам противопожарного инструктажа, дополнительным профессиональным программам.</a:t>
            </a:r>
          </a:p>
          <a:p>
            <a:pPr algn="just" defTabSz="1543277">
              <a:defRPr/>
            </a:pPr>
            <a:r>
              <a:rPr lang="ru-RU" sz="1100" b="1" kern="0" dirty="0">
                <a:solidFill>
                  <a:prstClr val="black"/>
                </a:solidFill>
              </a:rPr>
              <a:t>(в ред. Федеральных законов от 28.05.2017 № 100-ФЗ, от 11.06.2021 № 170-ФЗ)</a:t>
            </a:r>
          </a:p>
          <a:p>
            <a:pPr indent="180975" algn="just" defTabSz="1543277">
              <a:defRPr/>
            </a:pPr>
            <a:endParaRPr lang="ru-RU" sz="400" b="1" kern="0" dirty="0">
              <a:solidFill>
                <a:prstClr val="black"/>
              </a:solidFill>
            </a:endParaRPr>
          </a:p>
          <a:p>
            <a:pPr indent="180975" algn="just" defTabSz="1543277">
              <a:defRPr/>
            </a:pPr>
            <a:r>
              <a:rPr lang="ru-RU" sz="1250" b="1" kern="0" dirty="0">
                <a:solidFill>
                  <a:srgbClr val="FF0000"/>
                </a:solidFill>
              </a:rPr>
              <a:t>Порядок, виды, сроки обучения лиц</a:t>
            </a:r>
            <a:r>
              <a:rPr lang="ru-RU" sz="1250" kern="0" dirty="0">
                <a:solidFill>
                  <a:prstClr val="black"/>
                </a:solidFill>
              </a:rPr>
              <a:t>, осуществляющих трудовую или служебную деятельность в организациях </a:t>
            </a:r>
            <a:r>
              <a:rPr lang="ru-RU" sz="1250" b="1" kern="0" dirty="0">
                <a:solidFill>
                  <a:srgbClr val="FF0000"/>
                </a:solidFill>
              </a:rPr>
              <a:t>по программам противопожарного инструктажа, а также требования к содержанию указанных программ, порядок их утверждения и согласования определяются </a:t>
            </a:r>
            <a:r>
              <a:rPr lang="ru-RU" sz="1250" kern="0" dirty="0">
                <a:solidFill>
                  <a:prstClr val="black"/>
                </a:solidFill>
              </a:rPr>
              <a:t>федеральным органом исполнительной власти, уполномоченным на решение задач в области пожарной безопасности </a:t>
            </a:r>
            <a:r>
              <a:rPr lang="ru-RU" sz="1250" b="1" i="1" kern="0" dirty="0">
                <a:solidFill>
                  <a:srgbClr val="FF0000"/>
                </a:solidFill>
              </a:rPr>
              <a:t>(МЧС России).</a:t>
            </a:r>
          </a:p>
          <a:p>
            <a:pPr algn="just" defTabSz="1543277">
              <a:defRPr/>
            </a:pPr>
            <a:r>
              <a:rPr lang="ru-RU" sz="1100" b="1" kern="0" dirty="0">
                <a:solidFill>
                  <a:prstClr val="black"/>
                </a:solidFill>
              </a:rPr>
              <a:t>(в ред. Федеральных законов от 28.05.2017 № 100-ФЗ, от 11.06.2021 № 170-ФЗ)</a:t>
            </a:r>
          </a:p>
          <a:p>
            <a:pPr indent="180975" algn="just" defTabSz="1543277">
              <a:defRPr/>
            </a:pPr>
            <a:endParaRPr lang="ru-RU" sz="400" b="1" kern="0" dirty="0">
              <a:solidFill>
                <a:prstClr val="black"/>
              </a:solidFill>
            </a:endParaRPr>
          </a:p>
          <a:p>
            <a:pPr indent="180975" algn="just" defTabSz="1543277">
              <a:defRPr/>
            </a:pPr>
            <a:r>
              <a:rPr lang="ru-RU" sz="1250" b="1" kern="0" dirty="0">
                <a:solidFill>
                  <a:srgbClr val="FF0000"/>
                </a:solidFill>
              </a:rPr>
              <a:t>Дополнительное профессиональное образование в области пожарной безопасности осуществляется в соответствии с законодательством Российской Федерации об образовании. Категории лиц, проходящих обучение по дополнительным профессиональным программам, определяются </a:t>
            </a:r>
            <a:r>
              <a:rPr lang="ru-RU" sz="1250" kern="0" dirty="0">
                <a:solidFill>
                  <a:prstClr val="black"/>
                </a:solidFill>
              </a:rPr>
              <a:t>федеральным органом исполнительной власти, уполномоченным на решение задач в области пожарной безопасности </a:t>
            </a:r>
            <a:r>
              <a:rPr lang="ru-RU" sz="1250" b="1" i="1" kern="0" dirty="0">
                <a:solidFill>
                  <a:srgbClr val="FF0000"/>
                </a:solidFill>
              </a:rPr>
              <a:t>(МЧС России)</a:t>
            </a:r>
            <a:r>
              <a:rPr lang="ru-RU" sz="1250" b="1" kern="0" dirty="0">
                <a:solidFill>
                  <a:prstClr val="black"/>
                </a:solidFill>
              </a:rPr>
              <a:t> .</a:t>
            </a:r>
          </a:p>
          <a:p>
            <a:pPr indent="180975" algn="just" defTabSz="1543277">
              <a:defRPr/>
            </a:pPr>
            <a:r>
              <a:rPr lang="ru-RU" sz="1100" b="1" kern="0" dirty="0">
                <a:solidFill>
                  <a:prstClr val="black"/>
                </a:solidFill>
              </a:rPr>
              <a:t>(в ред. Федерального закона от 11.06.2021 № 170-ФЗ)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69648" y="2987578"/>
            <a:ext cx="3075588" cy="321552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indent="180975" algn="just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Лица допускаются к работе на объекте защиты только после прохождения обучения мерам пожарной безопасности.</a:t>
            </a:r>
          </a:p>
          <a:p>
            <a:pPr indent="180975" algn="just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Обучение лиц мерам пожарной безопасности осуществляется по программам противопожарного инструктажа или программам дополнительного профессионального образования.</a:t>
            </a:r>
          </a:p>
          <a:p>
            <a:pPr indent="180975" algn="just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Порядок и сроки обучения лиц мерам пожарной безопасности определяются руководителем организации с учетом требований нормативных правовых актов Российской Федерации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197162" y="2491749"/>
            <a:ext cx="2700429" cy="3438996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lvl="0" indent="180975" algn="just">
              <a:lnSpc>
                <a:spcPct val="107000"/>
              </a:lnSpc>
            </a:pPr>
            <a:r>
              <a:rPr lang="ru-RU" sz="1250" b="1" kern="0" dirty="0">
                <a:solidFill>
                  <a:prstClr val="black"/>
                </a:solidFill>
              </a:rPr>
              <a:t>Типовые дополнительные профессиональные программы утверждаются:</a:t>
            </a:r>
          </a:p>
          <a:p>
            <a:pPr lvl="0" indent="180975" algn="just">
              <a:lnSpc>
                <a:spcPct val="107000"/>
              </a:lnSpc>
            </a:pPr>
            <a:r>
              <a:rPr lang="ru-RU" sz="1250" b="1" kern="0" dirty="0">
                <a:solidFill>
                  <a:prstClr val="black"/>
                </a:solidFill>
              </a:rPr>
              <a:t>…</a:t>
            </a:r>
          </a:p>
          <a:p>
            <a:pPr lvl="0" indent="180975" algn="just">
              <a:lnSpc>
                <a:spcPct val="107000"/>
              </a:lnSpc>
            </a:pPr>
            <a:r>
              <a:rPr lang="ru-RU" sz="1250" b="1" kern="0" dirty="0">
                <a:solidFill>
                  <a:prstClr val="black"/>
                </a:solidFill>
              </a:rPr>
              <a:t>8) федеральным органом исполнительной власти, уполномоченным на решение задач в области пожарной безопасности, - в области пожарной безопасности.</a:t>
            </a:r>
          </a:p>
          <a:p>
            <a:pPr lvl="0" indent="180975" algn="just">
              <a:lnSpc>
                <a:spcPct val="107000"/>
              </a:lnSpc>
            </a:pPr>
            <a:r>
              <a:rPr lang="ru-RU" sz="1250" b="1" kern="0" dirty="0">
                <a:solidFill>
                  <a:prstClr val="black"/>
                </a:solidFill>
              </a:rPr>
              <a:t>(п. 8 введен Федеральным законом от 11.06.2021 N 170-ФЗ)</a:t>
            </a:r>
          </a:p>
          <a:p>
            <a:pPr lvl="0" indent="180975" algn="just">
              <a:lnSpc>
                <a:spcPct val="107000"/>
              </a:lnSpc>
            </a:pPr>
            <a:r>
              <a:rPr lang="ru-RU" sz="1250" b="1" kern="0" dirty="0">
                <a:solidFill>
                  <a:prstClr val="black"/>
                </a:solidFill>
              </a:rPr>
              <a:t>(часть 7 в ред. Федерального закона от 30.12.2015 N 452-ФЗ)</a:t>
            </a:r>
          </a:p>
          <a:p>
            <a:pPr lvl="0" indent="180975" algn="just">
              <a:lnSpc>
                <a:spcPct val="107000"/>
              </a:lnSpc>
            </a:pPr>
            <a:r>
              <a:rPr lang="ru-RU" sz="1250" b="1" kern="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</p:spPr>
        <p:txBody>
          <a:bodyPr/>
          <a:lstStyle/>
          <a:p>
            <a:pPr>
              <a:defRPr/>
            </a:pPr>
            <a:r>
              <a:rPr lang="ru-RU" dirty="0"/>
              <a:t>4</a:t>
            </a: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3898967" y="4293094"/>
            <a:ext cx="2924123" cy="292311"/>
          </a:xfrm>
          <a:prstGeom prst="downArrow">
            <a:avLst>
              <a:gd name="adj1" fmla="val 50000"/>
              <a:gd name="adj2" fmla="val 606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38536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14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7" name="AutoShape 16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8" name="AutoShape 18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399" name="AutoShape 20" descr="https://img.pravda.ru/image/photo/6/1/9/234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0" name="AutoShape 22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1" name="AutoShape 24" descr="https://www.suchtv.pk/media/k2/items/cache/98fcc4bf8d56309f80c6e533eb2c129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2" name="AutoShape 43" descr="https://about-planet.ru/images/severnaya_amerika/priroda/vulkan_mauna_loa/vulkan-mauna-l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3" name="AutoShape 2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4" name="AutoShape 4" descr="https://government.consultant.ru/files/3721141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5" name="AutoShape 7" descr="https://government.consultant.ru/files/3721141/preview/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6" name="AutoShape 14" descr="https://government.consultant.ru/files/3721141/preview/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7" name="AutoShape 2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9408" name="AutoShape 4" descr="https://cdn.iz.ru/sites/default/files/styles/900x506/public/article-2017-05/RIAN_00450829.HR.ru.jpg?itok=MUtGNy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209083" y="858776"/>
            <a:ext cx="5852304" cy="1425680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80975" indent="-180975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7030A0"/>
                </a:solidFill>
              </a:rPr>
              <a:t>должна иметь лицензию на осуществление образовательной деятельности (Положение о лицензировании образовательной деятельности, утвержденное постановлением Правительства Российской Федерации от 28.10.2013 № 966);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7030A0"/>
                </a:solidFill>
              </a:rPr>
              <a:t>осуществляет разработку и утверждает на основании типовых дополнительных профессиональных программ (приказ МЧС России от 05.09.2021 № 596) дополнительные профессиональные программы с учетом потребностей обратившейся организации (статья 76 Федерального закона № 273-ФЗ)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466764" y="1053302"/>
            <a:ext cx="1537719" cy="1045030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srgbClr val="7030A0"/>
                </a:solidFill>
              </a:rPr>
              <a:t>Организация, осуществляющая образовательную деятельность: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466764" y="2189069"/>
            <a:ext cx="1559441" cy="1783209"/>
          </a:xfrm>
          <a:prstGeom prst="roundRect">
            <a:avLst>
              <a:gd name="adj" fmla="val 0"/>
            </a:avLst>
          </a:prstGeom>
          <a:solidFill>
            <a:srgbClr val="FF9393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schemeClr val="bg1"/>
                </a:solidFill>
              </a:rPr>
              <a:t>Руководитель организации либо лицо, назначенное ответственным</a:t>
            </a:r>
          </a:p>
          <a:p>
            <a:pPr algn="ctr" defTabSz="1543277">
              <a:defRPr/>
            </a:pPr>
            <a:r>
              <a:rPr lang="ru-RU" sz="1400" b="1" kern="0" dirty="0">
                <a:solidFill>
                  <a:schemeClr val="bg1"/>
                </a:solidFill>
              </a:rPr>
              <a:t> за обеспечение пожарной безопасности: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20003" y="2362423"/>
            <a:ext cx="5830461" cy="993361"/>
          </a:xfrm>
          <a:prstGeom prst="roundRect">
            <a:avLst>
              <a:gd name="adj" fmla="val 0"/>
            </a:avLst>
          </a:prstGeom>
          <a:solidFill>
            <a:srgbClr val="FF9393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chemeClr val="bg1"/>
                </a:solidFill>
              </a:rPr>
              <a:t>утверждает порядок и сроки обучения лиц мерам пожарной безопасности с учетом требований приказа МЧС России от 18.11.2021 № 806 (ППРФ № 1479);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chemeClr val="bg1"/>
                </a:solidFill>
              </a:rPr>
              <a:t>утверждает программы противопожарного инструктажа, разработанные в соответствии с положениями приказа МЧС России от 18.11.2021 № 806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477152" y="4145269"/>
            <a:ext cx="1742322" cy="1595663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104775" cap="flat" cmpd="sng" algn="ctr">
            <a:solidFill>
              <a:srgbClr val="FFC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srgbClr val="FF0000"/>
                </a:solidFill>
              </a:rPr>
              <a:t>Органы государственного пожарного надзора по вопросам обучения мерам пожарной безопасности: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662888" y="3479165"/>
            <a:ext cx="5307440" cy="1310729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104775" cap="flat" cmpd="sng" algn="ctr">
            <a:solidFill>
              <a:srgbClr val="FFC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FF0000"/>
                </a:solidFill>
              </a:rPr>
              <a:t>осуществляют надзор за реализацией положений приказа МЧС России</a:t>
            </a:r>
            <a:br>
              <a:rPr lang="ru-RU" sz="1200" b="1" kern="0" dirty="0">
                <a:solidFill>
                  <a:srgbClr val="FF0000"/>
                </a:solidFill>
              </a:rPr>
            </a:br>
            <a:r>
              <a:rPr lang="ru-RU" sz="1200" b="1" kern="0" dirty="0">
                <a:solidFill>
                  <a:srgbClr val="FF0000"/>
                </a:solidFill>
              </a:rPr>
              <a:t>от 18.11.2021 № 806 в рамках федерального государственного пожарного надзора за исполнением:</a:t>
            </a:r>
          </a:p>
          <a:p>
            <a:pPr marL="171450" indent="-171450" algn="just" defTabSz="1543277">
              <a:buFont typeface="Arial" panose="020B0604020202020204" pitchFamily="34" charset="0"/>
              <a:buChar char="•"/>
              <a:defRPr/>
            </a:pPr>
            <a:r>
              <a:rPr lang="ru-RU" sz="1200" b="1" kern="0" dirty="0">
                <a:solidFill>
                  <a:srgbClr val="FF0000"/>
                </a:solidFill>
              </a:rPr>
              <a:t> обязательных требований приказа МЧС России от 18.11.2021 № 806, размещенных в Едином реестре обязательных требований;</a:t>
            </a:r>
          </a:p>
          <a:p>
            <a:pPr marL="171450" indent="-171450" algn="just" defTabSz="1543277">
              <a:buFont typeface="Arial" panose="020B0604020202020204" pitchFamily="34" charset="0"/>
              <a:buChar char="•"/>
              <a:defRPr/>
            </a:pPr>
            <a:r>
              <a:rPr lang="ru-RU" sz="1200" b="1" kern="0" dirty="0">
                <a:solidFill>
                  <a:srgbClr val="FF0000"/>
                </a:solidFill>
              </a:rPr>
              <a:t>пункта 3 Правил противопожарного режима в Российской Федерации</a:t>
            </a: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391900" y="6415088"/>
            <a:ext cx="338138" cy="179387"/>
          </a:xfrm>
        </p:spPr>
        <p:txBody>
          <a:bodyPr/>
          <a:lstStyle/>
          <a:p>
            <a:pPr>
              <a:defRPr/>
            </a:pPr>
            <a:fld id="{0AF081DC-DCEA-47FD-AC8D-6C00CF9452B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675669" y="4956464"/>
            <a:ext cx="5294660" cy="790889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104775" cap="flat" cmpd="sng" algn="ctr">
            <a:solidFill>
              <a:srgbClr val="FFC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FF0000"/>
                </a:solidFill>
              </a:rPr>
              <a:t>проводят информирование, консультирование, разъяснение по вопросам обучения мерам пожарной безопасности;</a:t>
            </a:r>
          </a:p>
          <a:p>
            <a:pPr marL="171450" indent="-171450" algn="just" defTabSz="1543277">
              <a:buFont typeface="Wingdings" panose="05000000000000000000" pitchFamily="2" charset="2"/>
              <a:buChar char="Ø"/>
              <a:defRPr/>
            </a:pPr>
            <a:r>
              <a:rPr lang="ru-RU" sz="1200" b="1" kern="0" dirty="0">
                <a:solidFill>
                  <a:srgbClr val="FF0000"/>
                </a:solidFill>
              </a:rPr>
              <a:t>готовят официальные разъяснения обязательных требований</a:t>
            </a: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94" y="4747433"/>
            <a:ext cx="433156" cy="50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Заголовок 2"/>
          <p:cNvSpPr>
            <a:spLocks noGrp="1"/>
          </p:cNvSpPr>
          <p:nvPr>
            <p:ph type="title"/>
          </p:nvPr>
        </p:nvSpPr>
        <p:spPr bwMode="auto">
          <a:xfrm>
            <a:off x="172153" y="74717"/>
            <a:ext cx="5305208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1400" dirty="0"/>
              <a:t>НОРМАТИВНАЯ ПРАВОВАЯ БАЗА </a:t>
            </a:r>
            <a:br>
              <a:rPr lang="ru-RU" altLang="ru-RU" sz="1400" dirty="0"/>
            </a:br>
            <a:r>
              <a:rPr lang="ru-RU" altLang="ru-RU" sz="1400" dirty="0"/>
              <a:t>ОБУЧЕНИЯ МЕРАМ ПОЖАРНОЙ БЕЗОПАСНОСТИ</a:t>
            </a:r>
          </a:p>
        </p:txBody>
      </p:sp>
      <p:sp>
        <p:nvSpPr>
          <p:cNvPr id="49" name="Заголовок 2"/>
          <p:cNvSpPr txBox="1">
            <a:spLocks/>
          </p:cNvSpPr>
          <p:nvPr/>
        </p:nvSpPr>
        <p:spPr bwMode="auto">
          <a:xfrm>
            <a:off x="7928264" y="105649"/>
            <a:ext cx="298219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551" tIns="31263" rIns="62551" bIns="31263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altLang="ru-RU" sz="2400" dirty="0"/>
              <a:t>с 1 марта 2022 года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85083" y="908335"/>
            <a:ext cx="3829460" cy="457222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Федеральный закон от 21.12.1994 № 69-ФЗ</a:t>
            </a:r>
          </a:p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 «О пожарной безопасности»</a:t>
            </a:r>
          </a:p>
        </p:txBody>
      </p:sp>
      <p:pic>
        <p:nvPicPr>
          <p:cNvPr id="59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89" y="1349694"/>
            <a:ext cx="382066" cy="51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375804" y="1392006"/>
            <a:ext cx="3838739" cy="39957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Федеральный закон от 29.12.2012 № 273-ФЗ </a:t>
            </a:r>
          </a:p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«Об образовании в Российской Федерации»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75805" y="1818033"/>
            <a:ext cx="3838738" cy="778773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Правила противопожарного режима</a:t>
            </a:r>
          </a:p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 в Российской Федерации </a:t>
            </a:r>
          </a:p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(утверждены постановлением Правительства РФ</a:t>
            </a:r>
          </a:p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от 16.09.2020 № 1479) 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85083" y="2625530"/>
            <a:ext cx="3829460" cy="288466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Приказ МЧС России  от 18.11.2021 № 806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75804" y="2951486"/>
            <a:ext cx="3838739" cy="305409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Приказ МЧС России от 05.09.2021 № 596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85084" y="3294385"/>
            <a:ext cx="3829460" cy="1184097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Постановление Правительства РФ </a:t>
            </a:r>
          </a:p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от 26.08.2013 № 729 </a:t>
            </a:r>
          </a:p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«О федеральной информационной системе «Федеральный реестр сведений о документах</a:t>
            </a:r>
            <a:br>
              <a:rPr lang="ru-RU" sz="1250" b="1" kern="0" dirty="0">
                <a:solidFill>
                  <a:prstClr val="black"/>
                </a:solidFill>
              </a:rPr>
            </a:br>
            <a:r>
              <a:rPr lang="ru-RU" sz="1250" b="1" kern="0" dirty="0">
                <a:solidFill>
                  <a:prstClr val="black"/>
                </a:solidFill>
              </a:rPr>
              <a:t> об образовании и (или) о квалификации, документах об обучении»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75804" y="4515973"/>
            <a:ext cx="3838739" cy="103775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Порядок организации</a:t>
            </a:r>
          </a:p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 и осуществления образовательной деятельности по дополнительным профессиональным программам </a:t>
            </a:r>
          </a:p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(утвержден приказом Минобрнауки России </a:t>
            </a:r>
          </a:p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от 01.07.2013 № 499) 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85083" y="5591216"/>
            <a:ext cx="3829460" cy="77689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Профессиональный стандарт </a:t>
            </a:r>
          </a:p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«Специалист по пожарной профилактике»</a:t>
            </a:r>
          </a:p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(утвержден приказом Минтруда России </a:t>
            </a:r>
          </a:p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от 11.10.2021 № 696н) </a:t>
            </a:r>
          </a:p>
        </p:txBody>
      </p:sp>
      <p:pic>
        <p:nvPicPr>
          <p:cNvPr id="594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93" y="4139075"/>
            <a:ext cx="483096" cy="47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05" y="2594296"/>
            <a:ext cx="407184" cy="49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4455749" y="5843794"/>
            <a:ext cx="7594715" cy="52432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104775" cap="flat" cmpd="sng" algn="ctr">
            <a:solidFill>
              <a:srgbClr val="FFC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00" b="1" kern="0" dirty="0">
                <a:solidFill>
                  <a:srgbClr val="FF0000"/>
                </a:solidFill>
              </a:rPr>
              <a:t>Согласование программ противопожарных инструктажей и дополнительных профессиональных программ </a:t>
            </a:r>
          </a:p>
          <a:p>
            <a:pPr algn="ctr" defTabSz="1543277">
              <a:defRPr/>
            </a:pPr>
            <a:r>
              <a:rPr lang="ru-RU" sz="1200" b="1" kern="0" dirty="0">
                <a:solidFill>
                  <a:srgbClr val="FF0000"/>
                </a:solidFill>
              </a:rPr>
              <a:t>с органами ГПН    НЕ ПРЕДУСМОТРЕНО</a:t>
            </a:r>
          </a:p>
        </p:txBody>
      </p:sp>
    </p:spTree>
    <p:extLst>
      <p:ext uri="{BB962C8B-B14F-4D97-AF65-F5344CB8AC3E}">
        <p14:creationId xmlns:p14="http://schemas.microsoft.com/office/powerpoint/2010/main" val="3380892597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023C-0507-4383-8AB9-4677414F560F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pic>
        <p:nvPicPr>
          <p:cNvPr id="6" name="Рисунок 5" descr="Обучение мерам пожарной безопасности Объявления Ишим Объявления на  wzenite.ru Ишим Услуги Предложение услуг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707" y="891051"/>
            <a:ext cx="2366517" cy="149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бучение мерам пожарной безопасности - Тамбов, УЦ Спектр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707" y="2528266"/>
            <a:ext cx="2405145" cy="13731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2868" y="891051"/>
            <a:ext cx="932375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>
                <a:solidFill>
                  <a:srgbClr val="FF0000"/>
                </a:solidFill>
              </a:rPr>
              <a:t>Определяет: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порядок, виды, сроки обучения лиц, осуществляющих трудовую или служебную деятельность в организациях, по программам противопожарного инструктажа;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требования к содержанию указанных программ;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/>
              <a:t>категории лиц, проходящих обучение по дополнительным профессиональным программам в области пожарной безопасности.</a:t>
            </a:r>
          </a:p>
        </p:txBody>
      </p:sp>
      <p:sp>
        <p:nvSpPr>
          <p:cNvPr id="39" name="Заголовок 2"/>
          <p:cNvSpPr>
            <a:spLocks noGrp="1"/>
          </p:cNvSpPr>
          <p:nvPr>
            <p:ph type="title"/>
          </p:nvPr>
        </p:nvSpPr>
        <p:spPr bwMode="auto">
          <a:xfrm>
            <a:off x="102868" y="53838"/>
            <a:ext cx="11067359" cy="705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1300" dirty="0"/>
              <a:t>ПРИКАЗ МЧС РОССИИ от 18.11.2021 № 806 «ОБ ОПРЕДЕЛЕНИИ ПОРЯДКА, ВИДОВ, СРОКОВ ОБУЧЕНИЯ ЛИЦ, ОСУЩЕСТВЛЯЮЩИХ ТРУДОВУЮ ИЛИ СЛУЖЕБНУЮ ДЕЯТЕЛЬНОСТЬ В ОРГАНИЗАЦИЯХ, ПО ПРОГРАММАМ ПРОТИВОПОЖАРНОГО ИНСТРУКТАЖА, ТРЕБОВАНИЙ К СОДЕРЖАНИЮ УКАЗАННЫХ ПРОГРАММ И КАТЕГОРИЙ ЛИЦ, ПРОХОДЯЩИХ ОБУЧЕНИЕ </a:t>
            </a:r>
            <a:br>
              <a:rPr lang="ru-RU" altLang="ru-RU" sz="1300" dirty="0"/>
            </a:br>
            <a:r>
              <a:rPr lang="ru-RU" altLang="ru-RU" sz="1300" dirty="0"/>
              <a:t>ПО ДОПОЛНИТЕЛЬНЫМ ПРОФЕССИОНАЛЬНЫМ ПРОГРАММАМ В ОБЛАСТИ ПОЖАРНОЙ БЕЗОПАСНОСТИ»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317421" y="2510759"/>
            <a:ext cx="6894644" cy="344918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srgbClr val="7030A0"/>
                </a:solidFill>
              </a:rPr>
              <a:t>Реализация приказа МЧС России ОТ 18.11.2021 № 806 </a:t>
            </a:r>
            <a:r>
              <a:rPr lang="ru-RU" sz="1400" b="1" u="sng" kern="0" dirty="0">
                <a:solidFill>
                  <a:srgbClr val="FF0000"/>
                </a:solidFill>
              </a:rPr>
              <a:t>обеспечивает возможность </a:t>
            </a:r>
            <a:r>
              <a:rPr lang="ru-RU" sz="1400" b="1" kern="0" dirty="0">
                <a:solidFill>
                  <a:srgbClr val="7030A0"/>
                </a:solidFill>
              </a:rPr>
              <a:t>: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2868" y="2933511"/>
            <a:ext cx="9323750" cy="2893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/>
              <a:t>обучения в электронной форме с применением </a:t>
            </a:r>
            <a:r>
              <a:rPr lang="ru-RU" sz="1400" b="1" dirty="0">
                <a:solidFill>
                  <a:srgbClr val="FF0000"/>
                </a:solidFill>
              </a:rPr>
              <a:t>дистанционных образовательных технологий </a:t>
            </a:r>
            <a:r>
              <a:rPr lang="ru-RU" sz="1400" b="1" dirty="0"/>
              <a:t>(позволяет </a:t>
            </a:r>
            <a:r>
              <a:rPr lang="ru-RU" sz="1400" b="1" dirty="0">
                <a:solidFill>
                  <a:srgbClr val="FF0000"/>
                </a:solidFill>
              </a:rPr>
              <a:t>снизить время отрыва от работы</a:t>
            </a:r>
            <a:r>
              <a:rPr lang="ru-RU" sz="1400" b="1" dirty="0"/>
              <a:t> обучаемых и значительно уменьшить затраты организаций на обучение);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/>
              <a:t>получения </a:t>
            </a:r>
            <a:r>
              <a:rPr lang="ru-RU" sz="1400" b="1" dirty="0">
                <a:solidFill>
                  <a:srgbClr val="FF0000"/>
                </a:solidFill>
              </a:rPr>
              <a:t>знания о пожарной безопасности жилых помещений </a:t>
            </a:r>
            <a:r>
              <a:rPr lang="ru-RU" sz="1400" b="1" dirty="0"/>
              <a:t>(во все программы включены разделы</a:t>
            </a:r>
            <a:br>
              <a:rPr lang="ru-RU" sz="1400" b="1" dirty="0"/>
            </a:br>
            <a:r>
              <a:rPr lang="ru-RU" sz="1400" b="1" dirty="0"/>
              <a:t>по безопасности жилых помещений;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0000"/>
                </a:solidFill>
              </a:rPr>
              <a:t>сокращения количества категорий лиц, подлежащих обучению </a:t>
            </a:r>
            <a:r>
              <a:rPr lang="ru-RU" sz="1400" b="1" dirty="0"/>
              <a:t>по дополнительным профессиональным программам в области пожарной безопасности (обучение проходят лица, являющиеся ответственными</a:t>
            </a:r>
            <a:br>
              <a:rPr lang="ru-RU" sz="1400" b="1" dirty="0"/>
            </a:br>
            <a:r>
              <a:rPr lang="ru-RU" sz="1400" b="1" dirty="0"/>
              <a:t>за обеспечение пожарной безопасности на объектах защиты; руководители эксплуатирующих и управляющих организаций, либо назначенные ими лица; главные специалисты технического профиля; лица, на которых возложена функция по проведению противопожарных инструктажей; иные лица, определяемые руководителем организации);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0000"/>
                </a:solidFill>
              </a:rPr>
              <a:t>сетевой формы обучения </a:t>
            </a:r>
            <a:r>
              <a:rPr lang="ru-RU" sz="1400" b="1" dirty="0"/>
              <a:t>(обеспечивается возможность выбора организации, предоставляющей образовательные услуги в области пожарной безопасности, с учетом временного и ценового преимущества</a:t>
            </a:r>
            <a:br>
              <a:rPr lang="ru-RU" sz="1400" b="1" dirty="0"/>
            </a:br>
            <a:r>
              <a:rPr lang="ru-RU" sz="1400" b="1" dirty="0"/>
              <a:t>для теоретической и практической частей образовательного процесса)</a:t>
            </a:r>
          </a:p>
        </p:txBody>
      </p:sp>
      <p:pic>
        <p:nvPicPr>
          <p:cNvPr id="12" name="Рисунок 11" descr="Разработка планов эвакуации в Санкт-Петербург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707" y="4047317"/>
            <a:ext cx="2405145" cy="213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494600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/>
          <p:cNvSpPr>
            <a:spLocks noGrp="1"/>
          </p:cNvSpPr>
          <p:nvPr>
            <p:ph type="title"/>
          </p:nvPr>
        </p:nvSpPr>
        <p:spPr bwMode="auto">
          <a:xfrm>
            <a:off x="492919" y="94875"/>
            <a:ext cx="7206745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1500" dirty="0"/>
              <a:t>АЛГОРИТМ ПРОВЕДЕНИЯ ПРОТИВОПОЖАРНЫХ ИНСТРУКТАЖЕЙ</a:t>
            </a:r>
          </a:p>
        </p:txBody>
      </p:sp>
      <p:sp>
        <p:nvSpPr>
          <p:cNvPr id="17" name="Заголовок 2"/>
          <p:cNvSpPr txBox="1">
            <a:spLocks/>
          </p:cNvSpPr>
          <p:nvPr/>
        </p:nvSpPr>
        <p:spPr bwMode="auto">
          <a:xfrm>
            <a:off x="7928264" y="105649"/>
            <a:ext cx="298219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551" tIns="31263" rIns="62551" bIns="31263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altLang="ru-RU" sz="2400" dirty="0">
                <a:solidFill>
                  <a:prstClr val="white"/>
                </a:solidFill>
              </a:rPr>
              <a:t>с 1 марта 2022 года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9585" y="1074948"/>
            <a:ext cx="1897081" cy="2199880"/>
          </a:xfrm>
          <a:prstGeom prst="roundRec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сроки обучения лиц мерам пожарной безопасности</a:t>
            </a:r>
          </a:p>
          <a:p>
            <a:pPr algn="ctr" defTabSz="1543277">
              <a:defRPr/>
            </a:pPr>
            <a:endParaRPr lang="ru-RU" sz="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543277">
              <a:defRPr/>
            </a:pP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(утверждается руководителем организации)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50346" y="4108686"/>
            <a:ext cx="7656871" cy="553565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marL="285750" indent="-285750" defTabSz="1543277">
              <a:buFont typeface="Wingdings" panose="05000000000000000000" pitchFamily="2" charset="2"/>
              <a:buChar char="q"/>
              <a:defRPr/>
            </a:pPr>
            <a:r>
              <a:rPr lang="ru-RU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лицами, осуществляющими трудовую деятельность в организации; </a:t>
            </a:r>
          </a:p>
          <a:p>
            <a:pPr marL="285750" indent="-285750" defTabSz="1543277">
              <a:buFont typeface="Wingdings" panose="05000000000000000000" pitchFamily="2" charset="2"/>
              <a:buChar char="q"/>
              <a:defRPr/>
            </a:pPr>
            <a:r>
              <a:rPr lang="ru-RU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лицами на основании гражданско-правового договора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71722" y="1984297"/>
            <a:ext cx="1923206" cy="47068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утверждаются</a:t>
            </a:r>
            <a:endParaRPr lang="ru-RU" sz="16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2236653" y="1176889"/>
            <a:ext cx="580853" cy="56970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50803" y="2777191"/>
            <a:ext cx="5115452" cy="722983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организации;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лицом, назначенным в организации ответственным</a:t>
            </a:r>
          </a:p>
          <a:p>
            <a:pPr lvl="0"/>
            <a:r>
              <a:rPr 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 обеспечение пожарной безопасности на объекте защиты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42227" y="4748548"/>
            <a:ext cx="9622447" cy="100060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прошедшими обучение мерам пожарной безопасности по дополнительным профессиональным программам в области пожарной безопасности;</a:t>
            </a:r>
            <a:endParaRPr lang="ru-RU" sz="14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имеющими образование пожарно-технического профиля (в том числе сотрудниками ФПС ГПС МЧС России)</a:t>
            </a:r>
            <a:r>
              <a:rPr 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прошедшими процедуру независимой оценки квалификации в период действия свидетельства о квалификации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6866627" y="2510069"/>
            <a:ext cx="1153610" cy="2131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977493" y="1985433"/>
            <a:ext cx="2062538" cy="468418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</a:t>
            </a:r>
            <a:endParaRPr lang="ru-RU" sz="16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9750449" y="1452010"/>
            <a:ext cx="2114225" cy="1001841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Противопожарные инструктажи </a:t>
            </a:r>
            <a:r>
              <a:rPr lang="ru-RU" sz="16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</a:t>
            </a:r>
            <a:endParaRPr lang="ru-RU" sz="16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9042" y="3859190"/>
            <a:ext cx="9848032" cy="210567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16200000">
            <a:off x="5512632" y="1934789"/>
            <a:ext cx="580853" cy="56970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5" name="Стрелка вниз 54"/>
          <p:cNvSpPr/>
          <p:nvPr/>
        </p:nvSpPr>
        <p:spPr>
          <a:xfrm rot="16200000">
            <a:off x="8679613" y="1954657"/>
            <a:ext cx="580853" cy="56970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17457777" y="1452010"/>
            <a:ext cx="494991" cy="16256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3465991" y="2498610"/>
            <a:ext cx="1029625" cy="1301865"/>
          </a:xfrm>
          <a:prstGeom prst="downArrow">
            <a:avLst>
              <a:gd name="adj1" fmla="val 56196"/>
              <a:gd name="adj2" fmla="val 293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7" name="Стрелка вниз 56"/>
          <p:cNvSpPr/>
          <p:nvPr/>
        </p:nvSpPr>
        <p:spPr>
          <a:xfrm>
            <a:off x="10395642" y="2510068"/>
            <a:ext cx="1029625" cy="1304363"/>
          </a:xfrm>
          <a:prstGeom prst="downArrow">
            <a:avLst>
              <a:gd name="adj1" fmla="val 56196"/>
              <a:gd name="adj2" fmla="val 293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977493" y="1018730"/>
            <a:ext cx="5427542" cy="85177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противопожарного инструктажа </a:t>
            </a:r>
          </a:p>
          <a:p>
            <a:pPr algn="ctr" defTabSz="1543277">
              <a:defRPr/>
            </a:pPr>
            <a:r>
              <a:rPr lang="ru-RU" sz="1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(вводного, первичного на рабочем месте, повторного, внепланового, целевого)</a:t>
            </a:r>
            <a:endParaRPr lang="ru-RU" sz="16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Рисунок 59" descr="пожарная безопасность | Библиотека портала ВДПО.рф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4" y="3500175"/>
            <a:ext cx="1897081" cy="26029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3023C-0507-4383-8AB9-4677414F560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9041213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3132414" y="1512985"/>
            <a:ext cx="4274379" cy="1131876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пожарной безопасности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(приложения № 1, 2, 3, 4)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16 часов)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7575126" y="1516355"/>
            <a:ext cx="4421697" cy="112098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переподготовки 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пожарной безопасности 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№ 5)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250 часов)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584837" y="4400603"/>
            <a:ext cx="4295984" cy="993996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kern="0" dirty="0">
                <a:solidFill>
                  <a:prstClr val="black"/>
                </a:solidFill>
              </a:rPr>
              <a:t>Квалификация - уровень знаний, умений, навыков и компетенции, характеризующий подготовленность к выполнению определенного вида профессиональной деятельности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67183" y="4400603"/>
            <a:ext cx="4139610" cy="993996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250" b="1" kern="0" dirty="0">
                <a:solidFill>
                  <a:prstClr val="black"/>
                </a:solidFill>
              </a:rPr>
              <a:t>Компетенция - динамическая комбинация знаний, умений и способность применять их для успешной профессиональной деятельности</a:t>
            </a:r>
          </a:p>
        </p:txBody>
      </p:sp>
      <p:sp>
        <p:nvSpPr>
          <p:cNvPr id="35" name="Заголовок 2"/>
          <p:cNvSpPr>
            <a:spLocks noGrp="1"/>
          </p:cNvSpPr>
          <p:nvPr>
            <p:ph type="title"/>
          </p:nvPr>
        </p:nvSpPr>
        <p:spPr bwMode="auto">
          <a:xfrm>
            <a:off x="188305" y="138813"/>
            <a:ext cx="11117004" cy="571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1400" dirty="0"/>
              <a:t>ПРИКАЗ МЧС РОССИИ  от 05.09.2021 № 596 </a:t>
            </a:r>
            <a:br>
              <a:rPr lang="ru-RU" altLang="ru-RU" sz="1400" dirty="0"/>
            </a:br>
            <a:r>
              <a:rPr lang="ru-RU" altLang="ru-RU" sz="1400" dirty="0"/>
              <a:t>«ОБ УТВЕРЖДЕНИИ ТИПОВЫХ ДОПОЛНИТЕЛЬНЫХ ПРОФЕССИОНАЛЬНЫХ ПРОГРАММ </a:t>
            </a:r>
            <a:br>
              <a:rPr lang="ru-RU" altLang="ru-RU" sz="1400" dirty="0"/>
            </a:br>
            <a:r>
              <a:rPr lang="ru-RU" altLang="ru-RU" sz="1400" dirty="0"/>
              <a:t>В ОБЛАСТИ ПОЖАРНОЙ БЕЗОПАСНОСТИ»</a:t>
            </a: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3156462" y="1512985"/>
            <a:ext cx="4274379" cy="1131876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пожарной безопасности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(приложения № 1, 2, 3, 4)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16 часов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7553941" y="1538789"/>
            <a:ext cx="4421697" cy="1120981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переподготовки 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пожарной безопасности 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№ 5)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250 часов)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3168485" y="2858292"/>
            <a:ext cx="4250331" cy="1420542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совершенствование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и (или) получение </a:t>
            </a: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новой </a:t>
            </a:r>
            <a:r>
              <a:rPr lang="ru-RU" b="1" dirty="0">
                <a:solidFill>
                  <a:srgbClr val="FFFF00"/>
                </a:solidFill>
              </a:rPr>
              <a:t>компетенции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необходимой </a:t>
            </a: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профессиональной деятельности,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повышение профессионального уровня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в рамках имеющейся квалификации</a:t>
            </a:r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7596862" y="2890231"/>
            <a:ext cx="4390801" cy="1409647"/>
          </a:xfrm>
          <a:prstGeom prst="flowChartAlternateProcess">
            <a:avLst/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5092" tIns="52547" rIns="105092" bIns="52547"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получение новой компетенции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необходимой </a:t>
            </a:r>
            <a:r>
              <a:rPr lang="ru-RU" b="1" dirty="0">
                <a:solidFill>
                  <a:srgbClr val="FFFF00"/>
                </a:solidFill>
              </a:rPr>
              <a:t>для выполнения нового вида</a:t>
            </a: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профессиональной деятельности,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приобретение новой квалификации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608885" y="4447292"/>
            <a:ext cx="4180050" cy="900617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Квалификация - уровень знаний, умений, навыков и компетенции, характеризующий подготовленность к выполнению определенного вида профессиональной деятельности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67183" y="4435996"/>
            <a:ext cx="4139610" cy="900617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Компетенция - динамическая комбинация знаний, умений и способность применять их для успешной профессиональной деятельности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4954725" y="2627528"/>
            <a:ext cx="653804" cy="3668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76777" y="5522899"/>
            <a:ext cx="8040170" cy="834203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При реализации образовательных программ используются различные образовательные технологии, в том числе </a:t>
            </a:r>
            <a:r>
              <a:rPr lang="ru-RU" sz="1600" b="1" kern="0" dirty="0">
                <a:solidFill>
                  <a:srgbClr val="FF0000"/>
                </a:solidFill>
              </a:rPr>
              <a:t>дистанционные образовательные технологии, электронное обучение</a:t>
            </a:r>
          </a:p>
          <a:p>
            <a:pPr algn="ctr" defTabSz="1543277"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(для теоретической части обучения)</a:t>
            </a:r>
          </a:p>
        </p:txBody>
      </p:sp>
      <p:pic>
        <p:nvPicPr>
          <p:cNvPr id="22" name="Рисунок 21" descr="Действия персонала при возникновении пожара | Пожарная Компани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0" y="1594064"/>
            <a:ext cx="2814161" cy="206459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88305" y="836909"/>
            <a:ext cx="11262621" cy="590537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srgbClr val="FF0000"/>
                </a:solidFill>
              </a:rPr>
              <a:t>ДОПОЛНИТЕЛЬНОЕ ПРОФЕССИОНАЛЬНОЕ ОБРАЗОВАНИЕ В ОБЛАСТИ ПОЖАРНОЙ БЕЗОПАСНОСТИ </a:t>
            </a:r>
          </a:p>
          <a:p>
            <a:pPr algn="ctr" defTabSz="1543277">
              <a:defRPr/>
            </a:pPr>
            <a:r>
              <a:rPr lang="ru-RU" sz="1400" b="1" kern="0" dirty="0">
                <a:solidFill>
                  <a:srgbClr val="FF0000"/>
                </a:solidFill>
              </a:rPr>
              <a:t>ОСУЩЕСТВЛЯЕТСЯ В СООТВЕТСТВИИ С ЗАКОНОДАТЕЛЬСТВОМ РОССИЙСКОЙ ФЕДЕРАЦИИ ОБ ОБРАЗОВАНИИ</a:t>
            </a:r>
            <a:endParaRPr lang="ru-RU" sz="1600" b="1" kern="0" dirty="0">
              <a:solidFill>
                <a:srgbClr val="FF0000"/>
              </a:solidFill>
            </a:endParaRPr>
          </a:p>
        </p:txBody>
      </p:sp>
      <p:pic>
        <p:nvPicPr>
          <p:cNvPr id="25" name="Рисунок 24" descr="Обучение мерам пожарной безопасности в Учебном Центре Пожарный Эксперт  Мурманск и Мурманская область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6" y="3688081"/>
            <a:ext cx="2328744" cy="20440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Стрелка вниз 22"/>
          <p:cNvSpPr/>
          <p:nvPr/>
        </p:nvSpPr>
        <p:spPr>
          <a:xfrm>
            <a:off x="9558483" y="2597307"/>
            <a:ext cx="653804" cy="3668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3023C-0507-4383-8AB9-4677414F560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6879001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023C-0507-4383-8AB9-4677414F560F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sp>
        <p:nvSpPr>
          <p:cNvPr id="16" name="Заголовок 2"/>
          <p:cNvSpPr>
            <a:spLocks noGrp="1"/>
          </p:cNvSpPr>
          <p:nvPr>
            <p:ph type="title"/>
          </p:nvPr>
        </p:nvSpPr>
        <p:spPr bwMode="auto">
          <a:xfrm>
            <a:off x="492919" y="94875"/>
            <a:ext cx="10656526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1400" dirty="0"/>
              <a:t>ПРИКАЗ МЧС РОССИИ  от 05.09.2021 № 596 </a:t>
            </a:r>
            <a:br>
              <a:rPr lang="ru-RU" altLang="ru-RU" sz="1400" dirty="0"/>
            </a:br>
            <a:r>
              <a:rPr lang="ru-RU" altLang="ru-RU" sz="1400" dirty="0"/>
              <a:t>«ОБ УТВЕРЖДЕНИИ ТИПОВЫХ ДОПОЛНИТЕЛЬНЫХ ПРОФЕССИОНАЛЬНЫХ ПРОГРАММ </a:t>
            </a:r>
            <a:br>
              <a:rPr lang="ru-RU" altLang="ru-RU" sz="1400" dirty="0"/>
            </a:br>
            <a:r>
              <a:rPr lang="ru-RU" altLang="ru-RU" sz="1400" dirty="0"/>
              <a:t>В ОБЛАСТИ ПОЖАРНОЙ БЕЗОПАСНОСТИ»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0193" y="993867"/>
            <a:ext cx="1379225" cy="978146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047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0113" tIns="40056" rIns="80113" bIns="40056" anchor="ctr"/>
          <a:lstStyle/>
          <a:p>
            <a:pPr algn="ctr" defTabSz="1543277">
              <a:defRPr/>
            </a:pPr>
            <a:r>
              <a:rPr lang="ru-RU" sz="1400" b="1" kern="0" dirty="0">
                <a:solidFill>
                  <a:srgbClr val="7030A0"/>
                </a:solidFill>
              </a:rPr>
              <a:t>Реализация приказа </a:t>
            </a:r>
          </a:p>
          <a:p>
            <a:pPr algn="ctr" defTabSz="1543277">
              <a:defRPr/>
            </a:pPr>
            <a:r>
              <a:rPr lang="ru-RU" sz="1400" b="1" kern="0" dirty="0">
                <a:solidFill>
                  <a:srgbClr val="7030A0"/>
                </a:solidFill>
              </a:rPr>
              <a:t>МЧС России: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46129" y="898165"/>
            <a:ext cx="9734590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</a:rPr>
              <a:t>создает методологическую основу разработки дополнительных профессиональных программ 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</a:rPr>
              <a:t>обеспечивает единообразие подходов к их составлению дополнительных профессиональных программ;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</a:rPr>
              <a:t>позволяет увязать содержание дополнительной профессиональной программы с потребностями лица, организации, по инициативе которых осуществляется дополнительное профессиональное образование;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</a:rPr>
              <a:t>устраняет возможность оказания образовательных услуг в области пожарной безопасности ненадлежащего качества</a:t>
            </a: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1510255" y="1265942"/>
            <a:ext cx="805036" cy="406936"/>
          </a:xfrm>
          <a:prstGeom prst="downArrow">
            <a:avLst>
              <a:gd name="adj1" fmla="val 42786"/>
              <a:gd name="adj2" fmla="val 418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193" y="2961659"/>
            <a:ext cx="9224362" cy="330859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" b="1" dirty="0">
              <a:solidFill>
                <a:prstClr val="black"/>
              </a:solidFill>
            </a:endParaRP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FF0000"/>
                </a:solidFill>
              </a:rPr>
              <a:t>руководители организации, лица, назначенные руководителем организации ответственными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за обеспечение ПБ</a:t>
            </a:r>
            <a:r>
              <a:rPr lang="ru-RU" sz="1500" b="1" dirty="0">
                <a:solidFill>
                  <a:prstClr val="black"/>
                </a:solidFill>
              </a:rPr>
              <a:t>, на объектах защиты, в которых могут одновременно находиться 50 и более человек, объектах защиты, отнесенных к категориям повышенной </a:t>
            </a:r>
            <a:r>
              <a:rPr lang="ru-RU" sz="1500" b="1" dirty="0" err="1">
                <a:solidFill>
                  <a:prstClr val="black"/>
                </a:solidFill>
              </a:rPr>
              <a:t>взрывопожароопасности</a:t>
            </a:r>
            <a:r>
              <a:rPr lang="ru-RU" sz="1500" b="1" dirty="0">
                <a:solidFill>
                  <a:prstClr val="black"/>
                </a:solidFill>
              </a:rPr>
              <a:t>, </a:t>
            </a:r>
            <a:r>
              <a:rPr lang="ru-RU" sz="1500" b="1" dirty="0" err="1">
                <a:solidFill>
                  <a:prstClr val="black"/>
                </a:solidFill>
              </a:rPr>
              <a:t>взрывопожароопасности</a:t>
            </a:r>
            <a:r>
              <a:rPr lang="ru-RU" sz="1500" b="1" dirty="0">
                <a:solidFill>
                  <a:prstClr val="black"/>
                </a:solidFill>
              </a:rPr>
              <a:t>, пожароопасности;</a:t>
            </a: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400" b="1" dirty="0">
              <a:solidFill>
                <a:prstClr val="black"/>
              </a:solidFill>
            </a:endParaRP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FF0000"/>
                </a:solidFill>
              </a:rPr>
              <a:t>руководители эксплуатирующих и управляющих организаций</a:t>
            </a:r>
            <a:r>
              <a:rPr lang="ru-RU" sz="1500" b="1" dirty="0">
                <a:solidFill>
                  <a:prstClr val="black"/>
                </a:solidFill>
              </a:rPr>
              <a:t>, осуществляющих хозяйственную деятельность, связанную с обеспечением ПБ на объектах защиты;</a:t>
            </a: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400" b="1" dirty="0">
              <a:solidFill>
                <a:prstClr val="black"/>
              </a:solidFill>
            </a:endParaRP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FF0000"/>
                </a:solidFill>
              </a:rPr>
              <a:t>должностные лица, занимающие должности главных специалистов технического</a:t>
            </a:r>
            <a:br>
              <a:rPr lang="ru-RU" sz="1500" b="1" dirty="0">
                <a:solidFill>
                  <a:srgbClr val="FF0000"/>
                </a:solidFill>
              </a:rPr>
            </a:br>
            <a:r>
              <a:rPr lang="ru-RU" sz="1500" b="1" dirty="0">
                <a:solidFill>
                  <a:srgbClr val="FF0000"/>
                </a:solidFill>
              </a:rPr>
              <a:t>и производственного профиля </a:t>
            </a:r>
            <a:r>
              <a:rPr lang="ru-RU" sz="1500" b="1" dirty="0">
                <a:solidFill>
                  <a:prstClr val="black"/>
                </a:solidFill>
              </a:rPr>
              <a:t>на объектах защиты, в которых могут одновременно находиться</a:t>
            </a:r>
            <a:br>
              <a:rPr lang="ru-RU" sz="1500" b="1" dirty="0">
                <a:solidFill>
                  <a:prstClr val="black"/>
                </a:solidFill>
              </a:rPr>
            </a:br>
            <a:r>
              <a:rPr lang="ru-RU" sz="1500" b="1" dirty="0">
                <a:solidFill>
                  <a:prstClr val="black"/>
                </a:solidFill>
              </a:rPr>
              <a:t>50 и более человек, объектах защиты, отнесенных к категориям повышенной </a:t>
            </a:r>
            <a:r>
              <a:rPr lang="ru-RU" sz="1500" b="1" dirty="0" err="1">
                <a:solidFill>
                  <a:prstClr val="black"/>
                </a:solidFill>
              </a:rPr>
              <a:t>взрывопожароопасности</a:t>
            </a:r>
            <a:r>
              <a:rPr lang="ru-RU" sz="1500" b="1" dirty="0">
                <a:solidFill>
                  <a:prstClr val="black"/>
                </a:solidFill>
              </a:rPr>
              <a:t>, </a:t>
            </a:r>
            <a:r>
              <a:rPr lang="ru-RU" sz="1500" b="1" dirty="0" err="1">
                <a:solidFill>
                  <a:prstClr val="black"/>
                </a:solidFill>
              </a:rPr>
              <a:t>взрывопожароопасности</a:t>
            </a:r>
            <a:r>
              <a:rPr lang="ru-RU" sz="1500" b="1" dirty="0">
                <a:solidFill>
                  <a:prstClr val="black"/>
                </a:solidFill>
              </a:rPr>
              <a:t>, пожароопасности (перечень таких лиц устанавливает руководитель организации в утверждаемом им порядке обучения мерам пожарной безопасности в организации);</a:t>
            </a: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" b="1" dirty="0">
                <a:solidFill>
                  <a:prstClr val="black"/>
                </a:solidFill>
              </a:rPr>
              <a:t> </a:t>
            </a:r>
          </a:p>
          <a:p>
            <a:pPr marL="192088" indent="-192088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FF0000"/>
                </a:solidFill>
              </a:rPr>
              <a:t>должностные лица</a:t>
            </a:r>
            <a:r>
              <a:rPr lang="ru-RU" sz="1500" b="1" dirty="0">
                <a:solidFill>
                  <a:prstClr val="black"/>
                </a:solidFill>
              </a:rPr>
              <a:t>, на которых возложена трудовая функция </a:t>
            </a:r>
            <a:r>
              <a:rPr lang="ru-RU" sz="1500" b="1" dirty="0">
                <a:solidFill>
                  <a:srgbClr val="FF0000"/>
                </a:solidFill>
              </a:rPr>
              <a:t>по проведению противопожарного инструктажа</a:t>
            </a:r>
            <a:r>
              <a:rPr lang="ru-RU" sz="1500" b="1" dirty="0">
                <a:solidFill>
                  <a:prstClr val="black"/>
                </a:solidFill>
              </a:rPr>
              <a:t> в организации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53291" y="2136985"/>
            <a:ext cx="11627428" cy="716086"/>
          </a:xfrm>
          <a:prstGeom prst="downArrow">
            <a:avLst>
              <a:gd name="adj1" fmla="val 78774"/>
              <a:gd name="adj2" fmla="val 4806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FF0000"/>
                </a:solidFill>
              </a:rPr>
              <a:t>По дополнительным профессиональным программам, подготовленным на основании типовых дополнительным профессиональным программам, проходят обучение:</a:t>
            </a:r>
          </a:p>
        </p:txBody>
      </p:sp>
      <p:pic>
        <p:nvPicPr>
          <p:cNvPr id="14" name="Рисунок 13" descr="Обучение мерам пожарной безопасност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205" y="3433551"/>
            <a:ext cx="2318696" cy="2049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>
          <a:xfrm>
            <a:off x="11391900" y="5912153"/>
            <a:ext cx="396240" cy="375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732011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4142</Words>
  <Application>Microsoft Office PowerPoint</Application>
  <PresentationFormat>Широкоэкранный</PresentationFormat>
  <Paragraphs>456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ОБУЧЕНИЕ МЕРАМ  ПОЖАРНОЙ БЕЗОПАСНОСТИ – СОСТАВЛЯЮЩАЯ СИСТЕМЫ ОХРАНЫ ТРУДА</vt:lpstr>
      <vt:lpstr>ОБУЧЕНИЕ МЕРАМ ПОЖАРНОЙ БЕЗОПАСНОСТИ ЛИЦ, ОСУЩЕСТВЛЯЮЩИХ  ТРУДОВУЮ ИЛИ СЛУЖЕБНУЮ ДЕЯТЕЛЬНОСТЬ В ОРГАНИЗАЦИИ</vt:lpstr>
      <vt:lpstr>ПРАВОВЫЕ ОСНОВЫ ОБУЧЕНИЯ МЕРАМ ПОЖАРНОЙ БЕЗОПАСНОТИ В СОВРЕМЕННЫХ УСЛОВИЯХ</vt:lpstr>
      <vt:lpstr>НОРМАТИВНАЯ ПРАВОВАЯ БАЗА  ОБУЧЕНИЯ МЕРАМ ПОЖАРНОЙ БЕЗОПАСНОСТИ</vt:lpstr>
      <vt:lpstr>ПРИКАЗ МЧС РОССИИ от 18.11.2021 № 806 «ОБ ОПРЕДЕЛЕНИИ ПОРЯДКА, ВИДОВ, СРОКОВ ОБУЧЕНИЯ ЛИЦ, ОСУЩЕСТВЛЯЮЩИХ ТРУДОВУЮ ИЛИ СЛУЖЕБНУЮ ДЕЯТЕЛЬНОСТЬ В ОРГАНИЗАЦИЯХ, ПО ПРОГРАММАМ ПРОТИВОПОЖАРНОГО ИНСТРУКТАЖА, ТРЕБОВАНИЙ К СОДЕРЖАНИЮ УКАЗАННЫХ ПРОГРАММ И КАТЕГОРИЙ ЛИЦ, ПРОХОДЯЩИХ ОБУЧЕНИЕ  ПО ДОПОЛНИТЕЛЬНЫМ ПРОФЕССИОНАЛЬНЫМ ПРОГРАММАМ В ОБЛАСТИ ПОЖАРНОЙ БЕЗОПАСНОСТИ» </vt:lpstr>
      <vt:lpstr>АЛГОРИТМ ПРОВЕДЕНИЯ ПРОТИВОПОЖАРНЫХ ИНСТРУКТАЖЕЙ</vt:lpstr>
      <vt:lpstr>ПРИКАЗ МЧС РОССИИ  от 05.09.2021 № 596  «ОБ УТВЕРЖДЕНИИ ТИПОВЫХ ДОПОЛНИТЕЛЬНЫХ ПРОФЕССИОНАЛЬНЫХ ПРОГРАММ  В ОБЛАСТИ ПОЖАРНОЙ БЕЗОПАСНОСТИ»</vt:lpstr>
      <vt:lpstr>ПРИКАЗ МЧС РОССИИ  от 05.09.2021 № 596  «ОБ УТВЕРЖДЕНИИ ТИПОВЫХ ДОПОЛНИТЕЛЬНЫХ ПРОФЕССИОНАЛЬНЫХ ПРОГРАММ  В ОБЛАСТИ ПОЖАРНОЙ БЕЗОПАСНОСТИ»</vt:lpstr>
      <vt:lpstr>ЛИЦА, ПРОХОДЯЩИЕ ОБУЧЕНИЕ  ПО ДОПОЛНИТЕЛЬНЫМ ПРОФЕССИОНАЛЬНЫМ ПРОГРАММАМ </vt:lpstr>
      <vt:lpstr>АЛГОРИТМ ПОЛУЧЕНИЯ ДОПОЛНИТЕЛЬНОГО ПРОФЕССИОНАЛЬНОГО ОБРАЗОВАНИЯ В ОБЛАСТИ ПОЖАРНОЙ БЕЗОПАСНОСТИ</vt:lpstr>
      <vt:lpstr>ОБУЧЕНИЕ МЕРАМ ПОЖАРНОЙ БЕЗОПАСНОСТИ ЛИЦ, ОСУЩЕСТВЛЯЮЩИХ  ТРУДОВУЮ ИЛИ СЛУЖЕБНУЮ ДЕЯТЕЛЬНОСТЬ В ОРГАНИЗАЦИИ</vt:lpstr>
      <vt:lpstr>СОВЕРШЕНСТВОВАНИЕ СИСТЕМЫ ОБУЧЕНИЯ МЕРАМ ПОЖАРНОЙ БЕЗОПАСНОСТИ</vt:lpstr>
      <vt:lpstr>Презентация PowerPoint</vt:lpstr>
      <vt:lpstr>ОБУЧЕНИЕ МЕРАМ ПОЖАРНОЙ БЕЗОПАСНОСТИ ЛИЦ, ОСУЩЕСТВЛЯЮЩИХ  ТРУДОВУЮ ИЛИ СЛУЖЕБНУЮ ДЕЯТЕЛЬНОСТЬ В ОРГАНИЗАЦИИ</vt:lpstr>
      <vt:lpstr>ОБУЧЕНИЕ МЕРАМ ПОЖАРНОЙ БЕЗОПАСНОСТИ ЛИЦ, ОСУЩЕСТВЛЯЮЩИХ  ТРУДОВУЮ ИЛИ СЛУЖЕБНУЮ ДЕЯТЕЛЬНОСТЬ В ОРГАНИЗАЦИИ</vt:lpstr>
      <vt:lpstr>Эволюция требований к обучению мерам пожарной безопасности  в статье 25 Федерального закона от 21.12.1994 № 69-ФЗ «О пожарной безопасности»</vt:lpstr>
      <vt:lpstr>Эволюция требований к обучению мерам пожарной безопасности в Правилах противопожарного режима (Правилах пожарной безопасности)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Референт - Нестругин А.Н.</dc:creator>
  <cp:lastModifiedBy>Кавалеров Иван Юрьевич</cp:lastModifiedBy>
  <cp:revision>225</cp:revision>
  <cp:lastPrinted>2022-09-14T11:44:55Z</cp:lastPrinted>
  <dcterms:created xsi:type="dcterms:W3CDTF">2021-12-05T14:04:39Z</dcterms:created>
  <dcterms:modified xsi:type="dcterms:W3CDTF">2022-10-03T13:54:10Z</dcterms:modified>
</cp:coreProperties>
</file>