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</p:sldMasterIdLst>
  <p:notesMasterIdLst>
    <p:notesMasterId r:id="rId19"/>
  </p:notesMasterIdLst>
  <p:handoutMasterIdLst>
    <p:handoutMasterId r:id="rId20"/>
  </p:handoutMasterIdLst>
  <p:sldIdLst>
    <p:sldId id="334" r:id="rId3"/>
    <p:sldId id="393" r:id="rId4"/>
    <p:sldId id="354" r:id="rId5"/>
    <p:sldId id="433" r:id="rId6"/>
    <p:sldId id="420" r:id="rId7"/>
    <p:sldId id="422" r:id="rId8"/>
    <p:sldId id="432" r:id="rId9"/>
    <p:sldId id="345" r:id="rId10"/>
    <p:sldId id="358" r:id="rId11"/>
    <p:sldId id="366" r:id="rId12"/>
    <p:sldId id="384" r:id="rId13"/>
    <p:sldId id="405" r:id="rId14"/>
    <p:sldId id="370" r:id="rId15"/>
    <p:sldId id="397" r:id="rId16"/>
    <p:sldId id="418" r:id="rId17"/>
    <p:sldId id="406" r:id="rId18"/>
  </p:sldIdLst>
  <p:sldSz cx="9720263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334"/>
            <p14:sldId id="393"/>
            <p14:sldId id="354"/>
            <p14:sldId id="433"/>
            <p14:sldId id="420"/>
            <p14:sldId id="422"/>
            <p14:sldId id="432"/>
            <p14:sldId id="345"/>
            <p14:sldId id="358"/>
            <p14:sldId id="366"/>
            <p14:sldId id="384"/>
            <p14:sldId id="405"/>
            <p14:sldId id="370"/>
            <p14:sldId id="397"/>
            <p14:sldId id="418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0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136"/>
    <a:srgbClr val="FF0000"/>
    <a:srgbClr val="EC8F12"/>
    <a:srgbClr val="FF99FF"/>
    <a:srgbClr val="DEA04E"/>
    <a:srgbClr val="995F2F"/>
    <a:srgbClr val="003300"/>
    <a:srgbClr val="C40000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1152" y="108"/>
      </p:cViewPr>
      <p:guideLst>
        <p:guide orient="horz" pos="2137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339770432989"/>
          <c:y val="0.25893039863897299"/>
          <c:w val="0.57952896374948026"/>
          <c:h val="0.5752675237188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FB-41E4-AA2C-E85B99712B9F}"/>
              </c:ext>
            </c:extLst>
          </c:dPt>
          <c:dLbls>
            <c:dLbl>
              <c:idx val="0"/>
              <c:layout>
                <c:manualLayout>
                  <c:x val="-5.1522217840805273E-3"/>
                  <c:y val="0.36935779148721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FB-41E4-AA2C-E85B9971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 граждан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B-41E4-AA2C-E85B99712B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DEA0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07FB-41E4-AA2C-E85B99712B9F}"/>
              </c:ext>
            </c:extLst>
          </c:dPt>
          <c:dLbls>
            <c:dLbl>
              <c:idx val="0"/>
              <c:layout>
                <c:manualLayout>
                  <c:x val="2.0284337732600501E-7"/>
                  <c:y val="0.426324767073921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9942976669765"/>
                      <c:h val="6.82201481058275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7FB-41E4-AA2C-E85B9971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 граждан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FB-41E4-AA2C-E85B99712B9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100"/>
        <c:axId val="219689944"/>
        <c:axId val="219682496"/>
      </c:barChart>
      <c:catAx>
        <c:axId val="21968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682496"/>
        <c:crosses val="autoZero"/>
        <c:auto val="1"/>
        <c:lblAlgn val="ctr"/>
        <c:lblOffset val="100"/>
        <c:noMultiLvlLbl val="0"/>
      </c:catAx>
      <c:valAx>
        <c:axId val="21968249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9689944"/>
        <c:crosses val="autoZero"/>
        <c:crossBetween val="between"/>
        <c:majorUnit val="2000"/>
      </c:valAx>
      <c:spPr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txPr>
    <a:bodyPr/>
    <a:lstStyle/>
    <a:p>
      <a:pPr>
        <a:defRPr sz="945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43844164111954"/>
          <c:y val="0.26180594584885652"/>
          <c:w val="0.60113706351645302"/>
          <c:h val="0.54503884907092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FB-41E4-AA2C-E85B99712B9F}"/>
              </c:ext>
            </c:extLst>
          </c:dPt>
          <c:dLbls>
            <c:dLbl>
              <c:idx val="0"/>
              <c:layout>
                <c:manualLayout>
                  <c:x val="0"/>
                  <c:y val="0.293553414990194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FB-41E4-AA2C-E85B9971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 граждан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B-41E4-AA2C-E85B99712B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DEA04E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FB-41E4-AA2C-E85B99712B9F}"/>
              </c:ext>
            </c:extLst>
          </c:dPt>
          <c:dLbls>
            <c:dLbl>
              <c:idx val="0"/>
              <c:layout>
                <c:manualLayout>
                  <c:x val="-8.3406224285165048E-17"/>
                  <c:y val="0.276342634025104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FB-41E4-AA2C-E85B9971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 граждан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FB-41E4-AA2C-E85B99712B9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-100"/>
        <c:axId val="219682888"/>
        <c:axId val="219684848"/>
      </c:barChart>
      <c:catAx>
        <c:axId val="219682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684848"/>
        <c:crosses val="autoZero"/>
        <c:auto val="1"/>
        <c:lblAlgn val="ctr"/>
        <c:lblOffset val="100"/>
        <c:noMultiLvlLbl val="0"/>
      </c:catAx>
      <c:valAx>
        <c:axId val="21968484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9682888"/>
        <c:crosses val="autoZero"/>
        <c:crossBetween val="between"/>
        <c:majorUnit val="2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45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33468107169204"/>
          <c:y val="0.24647161654565525"/>
          <c:w val="0.57408488608310115"/>
          <c:h val="0.60974415368969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FB-41E4-AA2C-E85B99712B9F}"/>
              </c:ext>
            </c:extLst>
          </c:dPt>
          <c:dLbls>
            <c:dLbl>
              <c:idx val="0"/>
              <c:layout>
                <c:manualLayout>
                  <c:x val="-9.7449097233865169E-3"/>
                  <c:y val="0.216947037388309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FB-41E4-AA2C-E85B9971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 граждан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73463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B-41E4-AA2C-E85B99712B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DEA0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07FB-41E4-AA2C-E85B99712B9F}"/>
              </c:ext>
            </c:extLst>
          </c:dPt>
          <c:dLbls>
            <c:dLbl>
              <c:idx val="0"/>
              <c:layout>
                <c:manualLayout>
                  <c:x val="9.7449097233865169E-3"/>
                  <c:y val="0.429401871527364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FB-41E4-AA2C-E85B9971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 граждан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FB-41E4-AA2C-E85B99712B9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-76"/>
        <c:axId val="219683672"/>
        <c:axId val="219684064"/>
      </c:barChart>
      <c:catAx>
        <c:axId val="219683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684064"/>
        <c:crosses val="autoZero"/>
        <c:auto val="1"/>
        <c:lblAlgn val="ctr"/>
        <c:lblOffset val="100"/>
        <c:noMultiLvlLbl val="0"/>
      </c:catAx>
      <c:valAx>
        <c:axId val="21968406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9683672"/>
        <c:crosses val="autoZero"/>
        <c:crossBetween val="between"/>
        <c:majorUnit val="2000"/>
      </c:valAx>
    </c:plotArea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945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Всего</a:t>
            </a:r>
            <a:r>
              <a:rPr lang="ru-RU" sz="1600" baseline="0" dirty="0" smtClean="0"/>
              <a:t> обращений </a:t>
            </a:r>
            <a:endParaRPr lang="ru-RU" sz="1600" dirty="0"/>
          </a:p>
        </c:rich>
      </c:tx>
      <c:layout>
        <c:manualLayout>
          <c:xMode val="edge"/>
          <c:yMode val="edge"/>
          <c:x val="0.23582993149864923"/>
          <c:y val="7.1583402313214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433360961447204"/>
          <c:y val="0.10070985792009909"/>
          <c:w val="0.62696717796810897"/>
          <c:h val="0.71596571834168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DEA0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93-4E84-877B-0BDE9DBB53D0}"/>
              </c:ext>
            </c:extLst>
          </c:dPt>
          <c:dPt>
            <c:idx val="1"/>
            <c:bubble3D val="0"/>
            <c:spPr>
              <a:solidFill>
                <a:schemeClr val="accent1">
                  <a:alpha val="96000"/>
                </a:schemeClr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C793-4E84-877B-0BDE9DBB53D0}"/>
              </c:ext>
            </c:extLst>
          </c:dPt>
          <c:dLbls>
            <c:dLbl>
              <c:idx val="0"/>
              <c:layout>
                <c:manualLayout>
                  <c:x val="-3.1030368231860703E-2"/>
                  <c:y val="-6.626899899187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4157211872295"/>
                      <c:h val="0.17964037518421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93-4E84-877B-0BDE9DBB53D0}"/>
                </c:ext>
              </c:extLst>
            </c:dLbl>
            <c:dLbl>
              <c:idx val="1"/>
              <c:layout>
                <c:manualLayout>
                  <c:x val="-3.8822875211533417E-17"/>
                  <c:y val="7.158340231321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93-4E84-877B-0BDE9DBB5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">
                  <c:v>143119</c:v>
                </c:pt>
                <c:pt idx="1">
                  <c:v>100271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93-4E84-877B-0BDE9DBB5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t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t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775033373607315"/>
          <c:y val="0.78060210579205547"/>
          <c:w val="0.16791384857136282"/>
          <c:h val="0.213290062931160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91291320751634E-2"/>
          <c:y val="0.12328997465124335"/>
          <c:w val="0.61665150158804127"/>
          <c:h val="0.616802978744212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46AD-9D8E-AECE068901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46AD-9D8E-AECE068901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A7-46AD-9D8E-AECE068901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A7-46AD-9D8E-AECE068901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8A7-46AD-9D8E-AECE068901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8A7-46AD-9D8E-AECE068901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8A7-46AD-9D8E-AECE068901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8A7-46AD-9D8E-AECE068901A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8A7-46AD-9D8E-AECE068901A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8A7-46AD-9D8E-AECE068901A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8A7-46AD-9D8E-AECE068901A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8A7-46AD-9D8E-AECE068901A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8A7-46AD-9D8E-AECE068901A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8A7-46AD-9D8E-AECE068901A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8A7-46AD-9D8E-AECE068901AA}"/>
              </c:ext>
            </c:extLst>
          </c:dPt>
          <c:dPt>
            <c:idx val="1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8A7-46AD-9D8E-AECE068901AA}"/>
              </c:ext>
            </c:extLst>
          </c:dPt>
          <c:dPt>
            <c:idx val="16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8A7-46AD-9D8E-AECE068901AA}"/>
              </c:ext>
            </c:extLst>
          </c:dPt>
          <c:dPt>
            <c:idx val="1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8A7-46AD-9D8E-AECE068901AA}"/>
              </c:ext>
            </c:extLst>
          </c:dPt>
          <c:dLbls>
            <c:dLbl>
              <c:idx val="0"/>
              <c:layout>
                <c:manualLayout>
                  <c:x val="0.10265706583366162"/>
                  <c:y val="-0.1783970476596771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3348059293866"/>
                      <c:h val="0.15547789379811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A7-46AD-9D8E-AECE068901AA}"/>
                </c:ext>
              </c:extLst>
            </c:dLbl>
            <c:dLbl>
              <c:idx val="1"/>
              <c:layout>
                <c:manualLayout>
                  <c:x val="0"/>
                  <c:y val="0.119190702117390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A7-46AD-9D8E-AECE068901AA}"/>
                </c:ext>
              </c:extLst>
            </c:dLbl>
            <c:dLbl>
              <c:idx val="2"/>
              <c:layout>
                <c:manualLayout>
                  <c:x val="2.7553680699473847E-2"/>
                  <c:y val="-2.562914556049588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A7-46AD-9D8E-AECE068901AA}"/>
                </c:ext>
              </c:extLst>
            </c:dLbl>
            <c:dLbl>
              <c:idx val="3"/>
              <c:layout>
                <c:manualLayout>
                  <c:x val="0.14067666499074138"/>
                  <c:y val="-0.1329962288145780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85653672115467"/>
                      <c:h val="9.51276166595497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8A7-46AD-9D8E-AECE068901AA}"/>
                </c:ext>
              </c:extLst>
            </c:dLbl>
            <c:dLbl>
              <c:idx val="4"/>
              <c:layout>
                <c:manualLayout>
                  <c:x val="3.5458307592530422E-2"/>
                  <c:y val="-0.1370130838413637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34619708062017"/>
                      <c:h val="7.1927769345213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8A7-46AD-9D8E-AECE068901AA}"/>
                </c:ext>
              </c:extLst>
            </c:dLbl>
            <c:dLbl>
              <c:idx val="5"/>
              <c:layout>
                <c:manualLayout>
                  <c:x val="7.175529146738438E-2"/>
                  <c:y val="-0.1192410615539455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A7-46AD-9D8E-AECE068901AA}"/>
                </c:ext>
              </c:extLst>
            </c:dLbl>
            <c:dLbl>
              <c:idx val="6"/>
              <c:layout>
                <c:manualLayout>
                  <c:x val="7.2855989915243835E-2"/>
                  <c:y val="-7.433209031934265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A7-46AD-9D8E-AECE068901AA}"/>
                </c:ext>
              </c:extLst>
            </c:dLbl>
            <c:dLbl>
              <c:idx val="7"/>
              <c:layout>
                <c:manualLayout>
                  <c:x val="5.4705619668062887E-2"/>
                  <c:y val="-4.181180080463024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A7-46AD-9D8E-AECE068901AA}"/>
                </c:ext>
              </c:extLst>
            </c:dLbl>
            <c:dLbl>
              <c:idx val="8"/>
              <c:layout>
                <c:manualLayout>
                  <c:x val="0.1023128729875265"/>
                  <c:y val="-1.393726693487674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A7-46AD-9D8E-AECE068901AA}"/>
                </c:ext>
              </c:extLst>
            </c:dLbl>
            <c:dLbl>
              <c:idx val="9"/>
              <c:layout>
                <c:manualLayout>
                  <c:x val="4.7875049562420037E-2"/>
                  <c:y val="-4.154044395613525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8322235438867"/>
                      <c:h val="7.15095846397175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8A7-46AD-9D8E-AECE068901AA}"/>
                </c:ext>
              </c:extLst>
            </c:dLbl>
            <c:dLbl>
              <c:idx val="10"/>
              <c:layout>
                <c:manualLayout>
                  <c:x val="5.889128855351438E-2"/>
                  <c:y val="1.548585214986305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A7-46AD-9D8E-AECE068901AA}"/>
                </c:ext>
              </c:extLst>
            </c:dLbl>
            <c:dLbl>
              <c:idx val="11"/>
              <c:layout>
                <c:manualLayout>
                  <c:x val="3.5463343351152206E-2"/>
                  <c:y val="4.181180080463024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A7-46AD-9D8E-AECE068901AA}"/>
                </c:ext>
              </c:extLst>
            </c:dLbl>
            <c:dLbl>
              <c:idx val="12"/>
              <c:layout>
                <c:manualLayout>
                  <c:x val="3.9196326861799809E-2"/>
                  <c:y val="5.884623816947960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A7-46AD-9D8E-AECE068901AA}"/>
                </c:ext>
              </c:extLst>
            </c:dLbl>
            <c:dLbl>
              <c:idx val="13"/>
              <c:layout>
                <c:manualLayout>
                  <c:x val="6.8162409408071417E-2"/>
                  <c:y val="8.7154289474167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2597193438549"/>
                      <c:h val="6.2302000824979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A7-46AD-9D8E-AECE068901AA}"/>
                </c:ext>
              </c:extLst>
            </c:dLbl>
            <c:dLbl>
              <c:idx val="14"/>
              <c:layout>
                <c:manualLayout>
                  <c:x val="4.9977074279760232E-2"/>
                  <c:y val="0.109949550264027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8A7-46AD-9D8E-AECE068901AA}"/>
                </c:ext>
              </c:extLst>
            </c:dLbl>
            <c:dLbl>
              <c:idx val="15"/>
              <c:layout>
                <c:manualLayout>
                  <c:x val="2.3905913925337124E-2"/>
                  <c:y val="0.1486641806386854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8A7-46AD-9D8E-AECE068901AA}"/>
                </c:ext>
              </c:extLst>
            </c:dLbl>
            <c:dLbl>
              <c:idx val="16"/>
              <c:layout>
                <c:manualLayout>
                  <c:x val="-1.9920221019428433E-2"/>
                  <c:y val="0.2020744657265402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937765950923"/>
                      <c:h val="5.63366921671567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38A7-46AD-9D8E-AECE068901AA}"/>
                </c:ext>
              </c:extLst>
            </c:dLbl>
            <c:dLbl>
              <c:idx val="17"/>
              <c:layout>
                <c:manualLayout>
                  <c:x val="-0.11572248883007562"/>
                  <c:y val="0.1641500327885484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8A7-46AD-9D8E-AECE068901A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Работа противопожарной службы и соблюдение норм пожарной безопасности</c:v>
                </c:pt>
                <c:pt idx="1">
                  <c:v>Вопросы ГИМС</c:v>
                </c:pt>
                <c:pt idx="2">
                  <c:v>Предупреждение чрезвычайных ситуаций природного и техногенного характера, преодоление последствий</c:v>
                </c:pt>
                <c:pt idx="3">
                  <c:v>Вопросы связанные с рассмотрением обращений граждан</c:v>
                </c:pt>
                <c:pt idx="4">
                  <c:v>Запросы архивных данных</c:v>
                </c:pt>
                <c:pt idx="5">
                  <c:v>Иные вопросы</c:v>
                </c:pt>
                <c:pt idx="6">
                  <c:v>Трудовые отношения</c:v>
                </c:pt>
                <c:pt idx="7">
                  <c:v>Деятельность и принимаемые решения МЧС России</c:v>
                </c:pt>
                <c:pt idx="8">
                  <c:v>Социальная сфера</c:v>
                </c:pt>
                <c:pt idx="9">
                  <c:v>Коммунальное хозяйство</c:v>
                </c:pt>
                <c:pt idx="10">
                  <c:v>Противоправное поведение. Коррупция</c:v>
                </c:pt>
                <c:pt idx="11">
                  <c:v>Гражданская оборона</c:v>
                </c:pt>
                <c:pt idx="12">
                  <c:v>Жилищные вопросы</c:v>
                </c:pt>
                <c:pt idx="13">
                  <c:v>Образование</c:v>
                </c:pt>
                <c:pt idx="14">
                  <c:v>Прохождение службы</c:v>
                </c:pt>
                <c:pt idx="15">
                  <c:v>Законодательство РФ. Исполнительное производство</c:v>
                </c:pt>
                <c:pt idx="16">
                  <c:v>Здравоохранение. Туризм</c:v>
                </c:pt>
                <c:pt idx="17">
                  <c:v>Наука 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78582</c:v>
                </c:pt>
                <c:pt idx="1">
                  <c:v>22938</c:v>
                </c:pt>
                <c:pt idx="2">
                  <c:v>7535</c:v>
                </c:pt>
                <c:pt idx="3">
                  <c:v>8397</c:v>
                </c:pt>
                <c:pt idx="4">
                  <c:v>5260</c:v>
                </c:pt>
                <c:pt idx="5">
                  <c:v>2682</c:v>
                </c:pt>
                <c:pt idx="6">
                  <c:v>2544</c:v>
                </c:pt>
                <c:pt idx="7">
                  <c:v>2376</c:v>
                </c:pt>
                <c:pt idx="8">
                  <c:v>1968</c:v>
                </c:pt>
                <c:pt idx="9">
                  <c:v>1914</c:v>
                </c:pt>
                <c:pt idx="10">
                  <c:v>1815</c:v>
                </c:pt>
                <c:pt idx="11">
                  <c:v>1800</c:v>
                </c:pt>
                <c:pt idx="12">
                  <c:v>1723</c:v>
                </c:pt>
                <c:pt idx="13">
                  <c:v>1601</c:v>
                </c:pt>
                <c:pt idx="14">
                  <c:v>931</c:v>
                </c:pt>
                <c:pt idx="15">
                  <c:v>654</c:v>
                </c:pt>
                <c:pt idx="16">
                  <c:v>465</c:v>
                </c:pt>
                <c:pt idx="17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8A7-46AD-9D8E-AECE068901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79454192513653"/>
          <c:y val="0"/>
          <c:w val="0.97297176245681072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Вопросы ГИМС</c:v>
                </c:pt>
                <c:pt idx="1">
                  <c:v>Вопросы гражданской обороны</c:v>
                </c:pt>
                <c:pt idx="2">
                  <c:v>Вопросы материально-технического обеспечения</c:v>
                </c:pt>
                <c:pt idx="3">
                  <c:v>Кадровые вопросы (трудоустройство, прохождение службы, пенсионное обеспечение )</c:v>
                </c:pt>
                <c:pt idx="4">
                  <c:v>Другие вопросы, касающиеся деятельности МЧС России  (предупреждение и ликвидация ЧС, авиация, образование, медицина, Система - 112 и др.)</c:v>
                </c:pt>
                <c:pt idx="5">
                  <c:v>Вопросы обеспечения пожарной безопасности </c:v>
                </c:pt>
                <c:pt idx="6">
                  <c:v>Вопросы по обеспечению жильем</c:v>
                </c:pt>
                <c:pt idx="7">
                  <c:v>Вопросы по заработной плате (денежному довольствию)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34</c:v>
                </c:pt>
                <c:pt idx="2">
                  <c:v>37</c:v>
                </c:pt>
                <c:pt idx="3">
                  <c:v>77</c:v>
                </c:pt>
                <c:pt idx="4">
                  <c:v>81</c:v>
                </c:pt>
                <c:pt idx="5">
                  <c:v>140</c:v>
                </c:pt>
                <c:pt idx="6">
                  <c:v>223</c:v>
                </c:pt>
                <c:pt idx="7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C-4EDA-9574-2A1469F06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13304560"/>
        <c:axId val="313305872"/>
      </c:barChart>
      <c:catAx>
        <c:axId val="31330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05872"/>
        <c:crosses val="autoZero"/>
        <c:auto val="1"/>
        <c:lblAlgn val="ctr"/>
        <c:lblOffset val="100"/>
        <c:noMultiLvlLbl val="0"/>
      </c:catAx>
      <c:valAx>
        <c:axId val="31330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0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038464"/>
        <c:axId val="220043168"/>
        <c:axId val="0"/>
      </c:bar3DChart>
      <c:catAx>
        <c:axId val="2200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20043168"/>
        <c:crosses val="autoZero"/>
        <c:auto val="1"/>
        <c:lblAlgn val="ctr"/>
        <c:lblOffset val="100"/>
        <c:noMultiLvlLbl val="0"/>
      </c:catAx>
      <c:valAx>
        <c:axId val="22004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03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Лист1!$A$2:$A$8</cx:f>
        <cx:lvl ptCount="6">
          <cx:pt idx="0">Рассмотрено, разъяснено</cx:pt>
          <cx:pt idx="1">Дан ответ автору</cx:pt>
          <cx:pt idx="2">Рассмотрено, поддержано</cx:pt>
          <cx:pt idx="3">Направлено по компетенции </cx:pt>
          <cx:pt idx="4">Оставлено без ответа автору</cx:pt>
          <cx:pt idx="5">Рассмотрено, не поддержано</cx:pt>
        </cx:lvl>
      </cx:strDim>
      <cx:numDim type="size">
        <cx:f>Лист1!$B$2:$B$8</cx:f>
        <cx:lvl ptCount="6" formatCode="Основной">
          <cx:pt idx="0">56953</cx:pt>
          <cx:pt idx="1">52998</cx:pt>
          <cx:pt idx="2">14002</cx:pt>
          <cx:pt idx="3">8060</cx:pt>
          <cx:pt idx="4">6325</cx:pt>
          <cx:pt idx="5">4781</cx:pt>
        </cx:lvl>
      </cx:numDim>
    </cx:data>
  </cx:chartData>
  <cx:chart>
    <cx:plotArea>
      <cx:plotAreaRegion>
        <cx:series layoutId="sunburst" uniqueId="{A531FCC7-636B-4C64-B435-C23263782AAF}">
          <cx:tx>
            <cx:txData>
              <cx:f>Лист1!$B$1</cx:f>
              <cx:v>Ряд 1</cx:v>
            </cx:txData>
          </cx:tx>
          <cx:dataId val="0"/>
        </cx:series>
      </cx:plotAreaRegion>
    </cx:plotArea>
    <cx:legend pos="l" align="ctr" overlay="0">
      <cx:txPr>
        <a:bodyPr spcFirstLastPara="1" vertOverflow="ellipsis" wrap="square" lIns="0" tIns="0" rIns="0" bIns="0" anchor="ctr" anchorCtr="1"/>
        <a:lstStyle/>
        <a:p>
          <a:pPr>
            <a:defRPr sz="9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9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dk2" tx2="lt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4" Type="http://schemas.openxmlformats.org/officeDocument/2006/relationships/image" Target="../media/image2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4" Type="http://schemas.openxmlformats.org/officeDocument/2006/relationships/image" Target="../media/image2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C139-5BBD-4927-B84F-9B54547AFB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0310F-7C25-4FB6-8788-93DC8AE43769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1100" b="0" i="0" u="none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Наибольшее количество писем как и прежде поступило по вопросам  работы противопожарной службы и соблюдения требований пожарной безопасности (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78582)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. Граждане обращались за разъяснениями положений свода правил СП 1.13130.2020, Правил противопожарного режима в Российской Федерации, утвержденных постановлением Правительства Российской Федерации от 16.09.2020 № 1479, и приказа 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МЧС России от 18.11.2021 № 806 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 и категорий лиц, проходящих обучение по дополнительным профессиональным программам в области пожарной безопасности».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Также заявители обращались по вопросам благоустройства подъездных дорог и придомовой территории, 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</a:t>
          </a:r>
          <a:endParaRPr lang="ru-RU" sz="1200" b="0" i="0" u="none" baseline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0CE18-4FAE-474A-B5A6-AC2F570903F0}" type="parTrans" cxnId="{00A07EBE-5EEF-4D87-9865-71E1598E7D23}">
      <dgm:prSet/>
      <dgm:spPr/>
      <dgm:t>
        <a:bodyPr/>
        <a:lstStyle/>
        <a:p>
          <a:endParaRPr lang="ru-RU" sz="1100"/>
        </a:p>
      </dgm:t>
    </dgm:pt>
    <dgm:pt modelId="{F624C2D2-E7BA-4FE2-B3B6-F27730CD4E00}" type="sibTrans" cxnId="{00A07EBE-5EEF-4D87-9865-71E1598E7D23}">
      <dgm:prSet/>
      <dgm:spPr/>
      <dgm:t>
        <a:bodyPr/>
        <a:lstStyle/>
        <a:p>
          <a:endParaRPr lang="ru-RU" sz="1100"/>
        </a:p>
      </dgm:t>
    </dgm:pt>
    <dgm:pt modelId="{A34CADBD-C37C-4BAB-8B88-C667424FB76F}">
      <dgm:prSet phldrT="[Текст]" custT="1"/>
      <dgm:spPr>
        <a:noFill/>
        <a:ln>
          <a:noFill/>
        </a:ln>
      </dgm:spPr>
      <dgm:t>
        <a:bodyPr/>
        <a:lstStyle/>
        <a:p>
          <a:pPr indent="457200" algn="just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 вопросам предупреждения и преодоления ЧС обратились в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7535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случаях. </a:t>
          </a:r>
          <a:r>
            <a:rPr lang="ru-RU" sz="1200" b="0" i="0" u="none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Граждане были обеспокоены сложной ситуации с наводнениями и природными пожарами на территории Республики Саха (Якутия), Республики Карелия  и в других регионах страны. Отмечается недостаточная осведомленность граждан о принимаемых мерах по обеспечению безопасности населения и территорий</a:t>
          </a:r>
          <a:r>
            <a:rPr lang="ru-RU" sz="1200" b="0" i="0" u="none" baseline="0" dirty="0" smtClean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i="0" u="none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МЧС России реализованы дополнительные мероприятия по информированию граждан и даны подробные разъяснения по этой теме, в том числе на официальном сайте МЧС России в сети Интернет.</a:t>
          </a:r>
          <a:endParaRPr lang="ru-RU" sz="1200" b="0" i="0" u="none" baseline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C9685-41F9-48BE-95C7-E7923FCE780E}" type="parTrans" cxnId="{F36C96D2-2C37-4B5C-AA68-43BB02BE2FAD}">
      <dgm:prSet/>
      <dgm:spPr/>
      <dgm:t>
        <a:bodyPr/>
        <a:lstStyle/>
        <a:p>
          <a:endParaRPr lang="ru-RU"/>
        </a:p>
      </dgm:t>
    </dgm:pt>
    <dgm:pt modelId="{FCDB7787-D852-415B-A737-E84110A6407A}" type="sibTrans" cxnId="{F36C96D2-2C37-4B5C-AA68-43BB02BE2FAD}">
      <dgm:prSet/>
      <dgm:spPr/>
      <dgm:t>
        <a:bodyPr/>
        <a:lstStyle/>
        <a:p>
          <a:endParaRPr lang="ru-RU"/>
        </a:p>
      </dgm:t>
    </dgm:pt>
    <dgm:pt modelId="{B81C338D-C97D-40A3-8539-4DE7F61C0645}">
      <dgm:prSet phldrT="[Текст]" custT="1"/>
      <dgm:spPr>
        <a:noFill/>
        <a:ln>
          <a:noFill/>
        </a:ln>
      </dgm:spPr>
      <dgm:t>
        <a:bodyPr/>
        <a:lstStyle/>
        <a:p>
          <a:pPr indent="457200" algn="just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 вопросам предоставления сведений о маломерных судах, зарегистрированных или снятых с учета, а также  предоставления государственных услуг территориальными органами МЧС России поступило -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22938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запросов.</a:t>
          </a:r>
          <a:endParaRPr lang="ru-RU" sz="1200" b="0" i="0" u="none" baseline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AE5E1-7341-4900-9C21-F7794A5CF606}" type="parTrans" cxnId="{D10D13E2-A089-4F28-B47C-F15CB990E25A}">
      <dgm:prSet/>
      <dgm:spPr/>
      <dgm:t>
        <a:bodyPr/>
        <a:lstStyle/>
        <a:p>
          <a:endParaRPr lang="ru-RU"/>
        </a:p>
      </dgm:t>
    </dgm:pt>
    <dgm:pt modelId="{CA0F2C1A-02E7-484F-AA48-E2E0FE47E6E7}" type="sibTrans" cxnId="{D10D13E2-A089-4F28-B47C-F15CB990E25A}">
      <dgm:prSet/>
      <dgm:spPr/>
      <dgm:t>
        <a:bodyPr/>
        <a:lstStyle/>
        <a:p>
          <a:endParaRPr lang="ru-RU"/>
        </a:p>
      </dgm:t>
    </dgm:pt>
    <dgm:pt modelId="{E5FBC2D6-9A0E-4F3F-939F-30E8D7E59CF1}">
      <dgm:prSet custT="1"/>
      <dgm:spPr>
        <a:noFill/>
        <a:ln>
          <a:noFill/>
        </a:ln>
      </dgm:spPr>
      <dgm:t>
        <a:bodyPr/>
        <a:lstStyle/>
        <a:p>
          <a:pPr indent="457200" algn="just">
            <a:spcAft>
              <a:spcPts val="0"/>
            </a:spcAft>
          </a:pP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 по тематике «Гражданская оборона поступило </a:t>
          </a:r>
          <a:r>
            <a:rPr lang="ru-RU" sz="1200" b="1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1800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обращений. 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Активную реакцию граждан вызвало внесение 1 марта текущего года Правительством Российской Федерации в Государственную Думу Федерального Собрания Российской Федерации законопроекта №1120845-7 «О внесении изменений в Федеральный закон «О защите населения и территорий от чрезвычайных ситуаций природного и техногенного характера». Заявители выражали несогласие с вводимыми изменениями, в части изменения порядка проведения эвакуационных мероприятий при угрозе возникновения чрезвычайных ситуаций. Также повышенный интерес вызвали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вопросы связанные с</a:t>
          </a:r>
          <a:r>
            <a:rPr lang="ru-RU" sz="1200" i="1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информированием населения о порядке действий при сигнале оповещения гражданской обороны «ВНИМАНИЕ ВСЕМ!» и состоянием защитных сооружений гражданской обороны.</a:t>
          </a:r>
          <a:endParaRPr lang="ru-RU" sz="1200" baseline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spcAft>
              <a:spcPct val="35000"/>
            </a:spcAft>
          </a:pPr>
          <a:endParaRPr lang="ru-RU" sz="13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8C114-7FA2-4CD0-828C-46D7641532BB}" type="sibTrans" cxnId="{8CE83685-FCA0-4AB0-A150-36EE7984045B}">
      <dgm:prSet/>
      <dgm:spPr/>
      <dgm:t>
        <a:bodyPr/>
        <a:lstStyle/>
        <a:p>
          <a:endParaRPr lang="ru-RU" sz="1100"/>
        </a:p>
      </dgm:t>
    </dgm:pt>
    <dgm:pt modelId="{B63C6544-F13F-46F1-97BA-9EC4A7F81514}" type="parTrans" cxnId="{8CE83685-FCA0-4AB0-A150-36EE7984045B}">
      <dgm:prSet/>
      <dgm:spPr/>
      <dgm:t>
        <a:bodyPr/>
        <a:lstStyle/>
        <a:p>
          <a:endParaRPr lang="ru-RU" sz="1100"/>
        </a:p>
      </dgm:t>
    </dgm:pt>
    <dgm:pt modelId="{7AF61A92-826A-484F-8A55-C8254D787F0C}" type="pres">
      <dgm:prSet presAssocID="{C610C139-5BBD-4927-B84F-9B54547AFB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B51D4C-D9B5-4E55-9FBD-2211B0BD9B95}" type="pres">
      <dgm:prSet presAssocID="{08D0310F-7C25-4FB6-8788-93DC8AE43769}" presName="composite" presStyleCnt="0"/>
      <dgm:spPr/>
    </dgm:pt>
    <dgm:pt modelId="{B77FB3B4-D26C-4387-860F-A88B36594EC9}" type="pres">
      <dgm:prSet presAssocID="{08D0310F-7C25-4FB6-8788-93DC8AE43769}" presName="imgShp" presStyleLbl="fgImgPlace1" presStyleIdx="0" presStyleCnt="4" custScaleX="1517236" custScaleY="1377665" custLinFactX="-433843" custLinFactY="2441" custLinFactNeighborX="-50000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43666CA7-8B62-498E-A5BC-DF8249299E08}" type="pres">
      <dgm:prSet presAssocID="{08D0310F-7C25-4FB6-8788-93DC8AE43769}" presName="txShp" presStyleLbl="node1" presStyleIdx="0" presStyleCnt="4" custScaleX="126035" custScaleY="2000000" custLinFactY="200000" custLinFactNeighborX="8830" custLinFactNeighborY="227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5399D-72B1-49C0-AD29-441E7635E9E8}" type="pres">
      <dgm:prSet presAssocID="{F624C2D2-E7BA-4FE2-B3B6-F27730CD4E00}" presName="spacing" presStyleCnt="0"/>
      <dgm:spPr/>
    </dgm:pt>
    <dgm:pt modelId="{3B4E8A62-F837-4266-915E-A8C4AA17E610}" type="pres">
      <dgm:prSet presAssocID="{B81C338D-C97D-40A3-8539-4DE7F61C0645}" presName="composite" presStyleCnt="0"/>
      <dgm:spPr/>
    </dgm:pt>
    <dgm:pt modelId="{5C1AEB02-CF8C-44D1-900F-D4C92467B27A}" type="pres">
      <dgm:prSet presAssocID="{B81C338D-C97D-40A3-8539-4DE7F61C0645}" presName="imgShp" presStyleLbl="fgImgPlace1" presStyleIdx="1" presStyleCnt="4" custScaleX="1526636" custScaleY="1537734" custLinFactX="-400000" custLinFactY="1317" custLinFactNeighborX="-488956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B45326F-AD8A-45C7-89F7-2D1E747264AA}" type="pres">
      <dgm:prSet presAssocID="{B81C338D-C97D-40A3-8539-4DE7F61C0645}" presName="txShp" presStyleLbl="node1" presStyleIdx="1" presStyleCnt="4" custScaleX="121828" custScaleY="943823" custLinFactY="100000" custLinFactNeighborX="8552" custLinFactNeighborY="160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238F6-52A4-4B00-B37E-344A0D392579}" type="pres">
      <dgm:prSet presAssocID="{CA0F2C1A-02E7-484F-AA48-E2E0FE47E6E7}" presName="spacing" presStyleCnt="0"/>
      <dgm:spPr/>
    </dgm:pt>
    <dgm:pt modelId="{A3FCD1FC-836C-416E-9525-ED4800EE0AE0}" type="pres">
      <dgm:prSet presAssocID="{A34CADBD-C37C-4BAB-8B88-C667424FB76F}" presName="composite" presStyleCnt="0"/>
      <dgm:spPr/>
    </dgm:pt>
    <dgm:pt modelId="{0A7CB556-4128-4E0E-B11D-7AE153517029}" type="pres">
      <dgm:prSet presAssocID="{A34CADBD-C37C-4BAB-8B88-C667424FB76F}" presName="imgShp" presStyleLbl="fgImgPlace1" presStyleIdx="2" presStyleCnt="4" custScaleX="1532944" custScaleY="1483789" custLinFactX="-400000" custLinFactY="41275" custLinFactNeighborX="-469850" custLinFactNeighborY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6FDC8058-49B7-41FE-B540-6BF47EF61179}" type="pres">
      <dgm:prSet presAssocID="{A34CADBD-C37C-4BAB-8B88-C667424FB76F}" presName="txShp" presStyleLbl="node1" presStyleIdx="2" presStyleCnt="4" custScaleX="124364" custScaleY="1553420" custLinFactY="43706" custLinFactNeighborX="87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EEE16-2D7A-418C-BF9C-A1BEBC8BC38E}" type="pres">
      <dgm:prSet presAssocID="{FCDB7787-D852-415B-A737-E84110A6407A}" presName="spacing" presStyleCnt="0"/>
      <dgm:spPr/>
    </dgm:pt>
    <dgm:pt modelId="{995517CD-662F-4378-9CB6-54028B8DAD00}" type="pres">
      <dgm:prSet presAssocID="{E5FBC2D6-9A0E-4F3F-939F-30E8D7E59CF1}" presName="composite" presStyleCnt="0"/>
      <dgm:spPr/>
    </dgm:pt>
    <dgm:pt modelId="{4F4A543B-B03D-414E-BE11-FE26E791B03E}" type="pres">
      <dgm:prSet presAssocID="{E5FBC2D6-9A0E-4F3F-939F-30E8D7E59CF1}" presName="imgShp" presStyleLbl="fgImgPlace1" presStyleIdx="3" presStyleCnt="4" custScaleX="1512718" custScaleY="1488225" custLinFactX="-383275" custLinFactNeighborX="-400000" custLinFactNeighborY="-4952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4BCC2608-49B3-4EC2-9455-9B456701485B}" type="pres">
      <dgm:prSet presAssocID="{E5FBC2D6-9A0E-4F3F-939F-30E8D7E59CF1}" presName="txShp" presStyleLbl="node1" presStyleIdx="3" presStyleCnt="4" custScaleX="125495" custScaleY="2000000" custLinFactNeighborX="7667" custLinFactNeighborY="9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83685-FCA0-4AB0-A150-36EE7984045B}" srcId="{C610C139-5BBD-4927-B84F-9B54547AFB4C}" destId="{E5FBC2D6-9A0E-4F3F-939F-30E8D7E59CF1}" srcOrd="3" destOrd="0" parTransId="{B63C6544-F13F-46F1-97BA-9EC4A7F81514}" sibTransId="{7198C114-7FA2-4CD0-828C-46D7641532BB}"/>
    <dgm:cxn modelId="{87790B6F-09F7-4278-B221-2F0339F9769F}" type="presOf" srcId="{08D0310F-7C25-4FB6-8788-93DC8AE43769}" destId="{43666CA7-8B62-498E-A5BC-DF8249299E08}" srcOrd="0" destOrd="0" presId="urn:microsoft.com/office/officeart/2005/8/layout/vList3"/>
    <dgm:cxn modelId="{00A07EBE-5EEF-4D87-9865-71E1598E7D23}" srcId="{C610C139-5BBD-4927-B84F-9B54547AFB4C}" destId="{08D0310F-7C25-4FB6-8788-93DC8AE43769}" srcOrd="0" destOrd="0" parTransId="{ED80CE18-4FAE-474A-B5A6-AC2F570903F0}" sibTransId="{F624C2D2-E7BA-4FE2-B3B6-F27730CD4E00}"/>
    <dgm:cxn modelId="{707495C1-77DE-49C8-A67B-FF29072EE29B}" type="presOf" srcId="{A34CADBD-C37C-4BAB-8B88-C667424FB76F}" destId="{6FDC8058-49B7-41FE-B540-6BF47EF61179}" srcOrd="0" destOrd="0" presId="urn:microsoft.com/office/officeart/2005/8/layout/vList3"/>
    <dgm:cxn modelId="{AC63C871-02F1-4F19-8DAE-3D2A753C851E}" type="presOf" srcId="{B81C338D-C97D-40A3-8539-4DE7F61C0645}" destId="{9B45326F-AD8A-45C7-89F7-2D1E747264AA}" srcOrd="0" destOrd="0" presId="urn:microsoft.com/office/officeart/2005/8/layout/vList3"/>
    <dgm:cxn modelId="{D8E70397-8E36-46EF-ACFB-79690152E81F}" type="presOf" srcId="{E5FBC2D6-9A0E-4F3F-939F-30E8D7E59CF1}" destId="{4BCC2608-49B3-4EC2-9455-9B456701485B}" srcOrd="0" destOrd="0" presId="urn:microsoft.com/office/officeart/2005/8/layout/vList3"/>
    <dgm:cxn modelId="{D10D13E2-A089-4F28-B47C-F15CB990E25A}" srcId="{C610C139-5BBD-4927-B84F-9B54547AFB4C}" destId="{B81C338D-C97D-40A3-8539-4DE7F61C0645}" srcOrd="1" destOrd="0" parTransId="{33DAE5E1-7341-4900-9C21-F7794A5CF606}" sibTransId="{CA0F2C1A-02E7-484F-AA48-E2E0FE47E6E7}"/>
    <dgm:cxn modelId="{F36C96D2-2C37-4B5C-AA68-43BB02BE2FAD}" srcId="{C610C139-5BBD-4927-B84F-9B54547AFB4C}" destId="{A34CADBD-C37C-4BAB-8B88-C667424FB76F}" srcOrd="2" destOrd="0" parTransId="{3F8C9685-41F9-48BE-95C7-E7923FCE780E}" sibTransId="{FCDB7787-D852-415B-A737-E84110A6407A}"/>
    <dgm:cxn modelId="{73A1408D-C462-488A-B5B2-3EF683C4A0B9}" type="presOf" srcId="{C610C139-5BBD-4927-B84F-9B54547AFB4C}" destId="{7AF61A92-826A-484F-8A55-C8254D787F0C}" srcOrd="0" destOrd="0" presId="urn:microsoft.com/office/officeart/2005/8/layout/vList3"/>
    <dgm:cxn modelId="{6840B8A1-7FB2-4EB8-BA9A-AE7895396A3D}" type="presParOf" srcId="{7AF61A92-826A-484F-8A55-C8254D787F0C}" destId="{8FB51D4C-D9B5-4E55-9FBD-2211B0BD9B95}" srcOrd="0" destOrd="0" presId="urn:microsoft.com/office/officeart/2005/8/layout/vList3"/>
    <dgm:cxn modelId="{A2198368-80ED-4581-BC5B-F7CA8082C43E}" type="presParOf" srcId="{8FB51D4C-D9B5-4E55-9FBD-2211B0BD9B95}" destId="{B77FB3B4-D26C-4387-860F-A88B36594EC9}" srcOrd="0" destOrd="0" presId="urn:microsoft.com/office/officeart/2005/8/layout/vList3"/>
    <dgm:cxn modelId="{C8A92C77-6334-4337-9AD7-67E58CB71DDA}" type="presParOf" srcId="{8FB51D4C-D9B5-4E55-9FBD-2211B0BD9B95}" destId="{43666CA7-8B62-498E-A5BC-DF8249299E08}" srcOrd="1" destOrd="0" presId="urn:microsoft.com/office/officeart/2005/8/layout/vList3"/>
    <dgm:cxn modelId="{B7335CC4-0726-4928-A49A-564C89464B71}" type="presParOf" srcId="{7AF61A92-826A-484F-8A55-C8254D787F0C}" destId="{11E5399D-72B1-49C0-AD29-441E7635E9E8}" srcOrd="1" destOrd="0" presId="urn:microsoft.com/office/officeart/2005/8/layout/vList3"/>
    <dgm:cxn modelId="{ADC648C8-DFC3-4577-89FD-F2CE2677F41E}" type="presParOf" srcId="{7AF61A92-826A-484F-8A55-C8254D787F0C}" destId="{3B4E8A62-F837-4266-915E-A8C4AA17E610}" srcOrd="2" destOrd="0" presId="urn:microsoft.com/office/officeart/2005/8/layout/vList3"/>
    <dgm:cxn modelId="{4DB22BC1-A9D8-4DB0-8DC8-70A7746A551F}" type="presParOf" srcId="{3B4E8A62-F837-4266-915E-A8C4AA17E610}" destId="{5C1AEB02-CF8C-44D1-900F-D4C92467B27A}" srcOrd="0" destOrd="0" presId="urn:microsoft.com/office/officeart/2005/8/layout/vList3"/>
    <dgm:cxn modelId="{8A793A67-E64A-4C7C-A5E2-410DDD0BD428}" type="presParOf" srcId="{3B4E8A62-F837-4266-915E-A8C4AA17E610}" destId="{9B45326F-AD8A-45C7-89F7-2D1E747264AA}" srcOrd="1" destOrd="0" presId="urn:microsoft.com/office/officeart/2005/8/layout/vList3"/>
    <dgm:cxn modelId="{52B53FA7-D08E-465D-8163-CE3A6DAF6687}" type="presParOf" srcId="{7AF61A92-826A-484F-8A55-C8254D787F0C}" destId="{2E4238F6-52A4-4B00-B37E-344A0D392579}" srcOrd="3" destOrd="0" presId="urn:microsoft.com/office/officeart/2005/8/layout/vList3"/>
    <dgm:cxn modelId="{DA0329FD-DBB2-4CE3-828D-ABD99C23E65C}" type="presParOf" srcId="{7AF61A92-826A-484F-8A55-C8254D787F0C}" destId="{A3FCD1FC-836C-416E-9525-ED4800EE0AE0}" srcOrd="4" destOrd="0" presId="urn:microsoft.com/office/officeart/2005/8/layout/vList3"/>
    <dgm:cxn modelId="{0C300B22-729A-4944-BEE0-57F0EC255D9D}" type="presParOf" srcId="{A3FCD1FC-836C-416E-9525-ED4800EE0AE0}" destId="{0A7CB556-4128-4E0E-B11D-7AE153517029}" srcOrd="0" destOrd="0" presId="urn:microsoft.com/office/officeart/2005/8/layout/vList3"/>
    <dgm:cxn modelId="{97207D06-B163-4C9B-AACB-953FDFF75986}" type="presParOf" srcId="{A3FCD1FC-836C-416E-9525-ED4800EE0AE0}" destId="{6FDC8058-49B7-41FE-B540-6BF47EF61179}" srcOrd="1" destOrd="0" presId="urn:microsoft.com/office/officeart/2005/8/layout/vList3"/>
    <dgm:cxn modelId="{BEA1146F-1BE0-4F8E-B97F-F038F5CA956F}" type="presParOf" srcId="{7AF61A92-826A-484F-8A55-C8254D787F0C}" destId="{FAFEEE16-2D7A-418C-BF9C-A1BEBC8BC38E}" srcOrd="5" destOrd="0" presId="urn:microsoft.com/office/officeart/2005/8/layout/vList3"/>
    <dgm:cxn modelId="{350D9BD1-3FC3-417E-BA84-67B5EBB0AD79}" type="presParOf" srcId="{7AF61A92-826A-484F-8A55-C8254D787F0C}" destId="{995517CD-662F-4378-9CB6-54028B8DAD00}" srcOrd="6" destOrd="0" presId="urn:microsoft.com/office/officeart/2005/8/layout/vList3"/>
    <dgm:cxn modelId="{4F1D678C-0804-47A6-A3AB-2A0768B0BAB7}" type="presParOf" srcId="{995517CD-662F-4378-9CB6-54028B8DAD00}" destId="{4F4A543B-B03D-414E-BE11-FE26E791B03E}" srcOrd="0" destOrd="0" presId="urn:microsoft.com/office/officeart/2005/8/layout/vList3"/>
    <dgm:cxn modelId="{D34F383F-5559-40FC-960B-FF209DE93143}" type="presParOf" srcId="{995517CD-662F-4378-9CB6-54028B8DAD00}" destId="{4BCC2608-49B3-4EC2-9455-9B456701485B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0C139-5BBD-4927-B84F-9B54547AFB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FA74C36-AE4B-4AAA-8F2E-4074464F7271}">
      <dgm:prSet phldrT="[Текст]" custT="1"/>
      <dgm:spPr>
        <a:noFill/>
        <a:ln>
          <a:noFill/>
        </a:ln>
        <a:scene3d>
          <a:camera prst="orthographicFront"/>
          <a:lightRig rig="threePt" dir="t"/>
        </a:scene3d>
        <a:sp3d/>
      </dgm:spPr>
      <dgm:t>
        <a:bodyPr>
          <a:flatTx/>
        </a:bodyPr>
        <a:lstStyle/>
        <a:p>
          <a:pPr algn="just"/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Граждане активно обращались по вопросам введения режима повышенной готовности в период пандемии. Заявителей интересует вопрос о вводе в действие Правительством Российской Федерации режимов повышенной готовности и чрезвычайной ситуации как на всей территории Российской Федерации, так и в ее субъектах</a:t>
          </a:r>
          <a:r>
            <a:rPr lang="ru-RU" sz="13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ECDBF-0EF2-4226-80C8-296B69E0903E}" type="parTrans" cxnId="{75170395-0612-42DA-B37C-FF2C3E389871}">
      <dgm:prSet/>
      <dgm:spPr/>
      <dgm:t>
        <a:bodyPr/>
        <a:lstStyle/>
        <a:p>
          <a:endParaRPr lang="ru-RU" sz="1100"/>
        </a:p>
      </dgm:t>
    </dgm:pt>
    <dgm:pt modelId="{42E92927-CC48-4486-A4DA-976721186A04}" type="sibTrans" cxnId="{75170395-0612-42DA-B37C-FF2C3E389871}">
      <dgm:prSet/>
      <dgm:spPr/>
      <dgm:t>
        <a:bodyPr/>
        <a:lstStyle/>
        <a:p>
          <a:endParaRPr lang="ru-RU" sz="1100"/>
        </a:p>
      </dgm:t>
    </dgm:pt>
    <dgm:pt modelId="{E5FBC2D6-9A0E-4F3F-939F-30E8D7E59CF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  волновал вопрос реализации Указа Президента Российской Федерации  от 30.08.2021 №503 «О единовременной денежной выплате лицам, проходящим службу в некоторых  федеральных государственных органах» и № 502  «О единовременной денежной выплате отдельным категориям военнослужащих». Обращались работники пожарной охраны МЧС России, чей статус не позволил получить данную выплату. Заявителям даны подробные разъяснения по данному вопросу. Вместе с тем данная ситуация лишний раз подчеркнула  «социальную напряженность» между сотрудниками и работниками пожарной охраны, поскольку «сотрудники имеют огромное количество преимуществ по сравнению с работниками».</a:t>
          </a:r>
          <a:endParaRPr lang="ru-RU" sz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C6544-F13F-46F1-97BA-9EC4A7F81514}" type="parTrans" cxnId="{8CE83685-FCA0-4AB0-A150-36EE7984045B}">
      <dgm:prSet/>
      <dgm:spPr/>
      <dgm:t>
        <a:bodyPr/>
        <a:lstStyle/>
        <a:p>
          <a:endParaRPr lang="ru-RU" sz="1100"/>
        </a:p>
      </dgm:t>
    </dgm:pt>
    <dgm:pt modelId="{7198C114-7FA2-4CD0-828C-46D7641532BB}" type="sibTrans" cxnId="{8CE83685-FCA0-4AB0-A150-36EE7984045B}">
      <dgm:prSet/>
      <dgm:spPr/>
      <dgm:t>
        <a:bodyPr/>
        <a:lstStyle/>
        <a:p>
          <a:endParaRPr lang="ru-RU" sz="1100"/>
        </a:p>
      </dgm:t>
    </dgm:pt>
    <dgm:pt modelId="{977F777A-8C62-4D73-B9F7-FCD7C2B2695D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ru-RU" sz="11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проблемами в жилищно-коммунальной сфере, связанными с перебоями в -</a:t>
          </a:r>
          <a:r>
            <a:rPr lang="ru-RU" sz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газо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-</a:t>
          </a:r>
          <a:r>
            <a:rPr lang="ru-RU" sz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водо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- </a:t>
          </a:r>
          <a:r>
            <a:rPr lang="ru-RU" sz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тепло снабжении обратились </a:t>
          </a:r>
          <a:r>
            <a:rPr lang="ru-RU" sz="1200" b="1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1914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раз.</a:t>
          </a:r>
          <a:endParaRPr lang="ru-RU" sz="1200" b="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5CDBD-118B-4838-AB57-7D36816EE915}" type="parTrans" cxnId="{8643E269-C54D-4F80-B3D4-7E629FB3A5AF}">
      <dgm:prSet/>
      <dgm:spPr/>
      <dgm:t>
        <a:bodyPr/>
        <a:lstStyle/>
        <a:p>
          <a:endParaRPr lang="ru-RU"/>
        </a:p>
      </dgm:t>
    </dgm:pt>
    <dgm:pt modelId="{B87377F8-BF79-4F64-BA5D-B34B984C0259}" type="sibTrans" cxnId="{8643E269-C54D-4F80-B3D4-7E629FB3A5AF}">
      <dgm:prSet/>
      <dgm:spPr/>
      <dgm:t>
        <a:bodyPr/>
        <a:lstStyle/>
        <a:p>
          <a:endParaRPr lang="ru-RU"/>
        </a:p>
      </dgm:t>
    </dgm:pt>
    <dgm:pt modelId="{14D0DBD6-6320-46A9-9F9D-BA4AB08179CC}">
      <dgm:prSet phldrT="[Текст]" custT="1"/>
      <dgm:spPr>
        <a:noFill/>
        <a:ln>
          <a:noFill/>
        </a:ln>
        <a:scene3d>
          <a:camera prst="orthographicFront"/>
          <a:lightRig rig="threePt" dir="t"/>
        </a:scene3d>
        <a:sp3d/>
      </dgm:spPr>
      <dgm:t>
        <a:bodyPr>
          <a:flatTx/>
        </a:bodyPr>
        <a:lstStyle/>
        <a:p>
          <a:pPr algn="just"/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 также актуальными остаются жилищные проблемы сотрудников МЧС России, большая часть которых касается предоставления единовременной социальной выплаты для приобретения или строительства жилого помещения.  За отчетный период с вопросами по данной теме заявители обращались </a:t>
          </a:r>
          <a:r>
            <a:rPr lang="ru-RU" sz="1200" b="1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1723</a:t>
          </a:r>
          <a:r>
            <a:rPr lang="ru-RU" sz="13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7A30B-2D3D-4FCD-9A2A-8943A977E2B6}" type="parTrans" cxnId="{00CD6A24-A1BF-4C32-8F10-7181A9EB1F21}">
      <dgm:prSet/>
      <dgm:spPr/>
      <dgm:t>
        <a:bodyPr/>
        <a:lstStyle/>
        <a:p>
          <a:endParaRPr lang="ru-RU"/>
        </a:p>
      </dgm:t>
    </dgm:pt>
    <dgm:pt modelId="{453279F2-873D-4E5D-8955-8991C4CA4B7C}" type="sibTrans" cxnId="{00CD6A24-A1BF-4C32-8F10-7181A9EB1F21}">
      <dgm:prSet/>
      <dgm:spPr/>
      <dgm:t>
        <a:bodyPr/>
        <a:lstStyle/>
        <a:p>
          <a:endParaRPr lang="ru-RU"/>
        </a:p>
      </dgm:t>
    </dgm:pt>
    <dgm:pt modelId="{7AF61A92-826A-484F-8A55-C8254D787F0C}" type="pres">
      <dgm:prSet presAssocID="{C610C139-5BBD-4927-B84F-9B54547AFB4C}" presName="linearFlow" presStyleCnt="0">
        <dgm:presLayoutVars>
          <dgm:dir/>
          <dgm:resizeHandles val="exact"/>
        </dgm:presLayoutVars>
      </dgm:prSet>
      <dgm:spPr/>
    </dgm:pt>
    <dgm:pt modelId="{D6A94CDF-185A-4C8F-991F-27D000955C47}" type="pres">
      <dgm:prSet presAssocID="{977F777A-8C62-4D73-B9F7-FCD7C2B2695D}" presName="composite" presStyleCnt="0"/>
      <dgm:spPr/>
    </dgm:pt>
    <dgm:pt modelId="{D60DC7AD-A712-4D50-85AB-CEDF6B9CD2D7}" type="pres">
      <dgm:prSet presAssocID="{977F777A-8C62-4D73-B9F7-FCD7C2B2695D}" presName="imgShp" presStyleLbl="fgImgPlace1" presStyleIdx="0" presStyleCnt="4" custScaleX="186911" custScaleY="177660" custLinFactX="-39549" custLinFactNeighborX="-100000" custLinFactNeighborY="143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778C905-4C1C-4BE8-AFAF-6222CBDD8810}" type="pres">
      <dgm:prSet presAssocID="{977F777A-8C62-4D73-B9F7-FCD7C2B2695D}" presName="txShp" presStyleLbl="node1" presStyleIdx="0" presStyleCnt="4" custScaleX="129745" custLinFactNeighborX="7198" custLinFactNeighborY="-9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BD9B9-F840-443E-9FF4-D10E4D4C04BF}" type="pres">
      <dgm:prSet presAssocID="{B87377F8-BF79-4F64-BA5D-B34B984C0259}" presName="spacing" presStyleCnt="0"/>
      <dgm:spPr/>
    </dgm:pt>
    <dgm:pt modelId="{995517CD-662F-4378-9CB6-54028B8DAD00}" type="pres">
      <dgm:prSet presAssocID="{E5FBC2D6-9A0E-4F3F-939F-30E8D7E59CF1}" presName="composite" presStyleCnt="0"/>
      <dgm:spPr/>
    </dgm:pt>
    <dgm:pt modelId="{4F4A543B-B03D-414E-BE11-FE26E791B03E}" type="pres">
      <dgm:prSet presAssocID="{E5FBC2D6-9A0E-4F3F-939F-30E8D7E59CF1}" presName="imgShp" presStyleLbl="fgImgPlace1" presStyleIdx="1" presStyleCnt="4" custScaleX="207973" custScaleY="205099" custLinFactX="-84250" custLinFactNeighborX="-100000" custLinFactNeighborY="-134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BCC2608-49B3-4EC2-9455-9B456701485B}" type="pres">
      <dgm:prSet presAssocID="{E5FBC2D6-9A0E-4F3F-939F-30E8D7E59CF1}" presName="txShp" presStyleLbl="node1" presStyleIdx="1" presStyleCnt="4" custScaleX="132569" custScaleY="244479" custLinFactNeighborX="4214" custLinFactNeighborY="-1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ACCA6-D6BB-4BDB-9E70-9C51909A48D3}" type="pres">
      <dgm:prSet presAssocID="{7198C114-7FA2-4CD0-828C-46D7641532BB}" presName="spacing" presStyleCnt="0"/>
      <dgm:spPr/>
    </dgm:pt>
    <dgm:pt modelId="{80668D29-86D8-4621-8D0B-EE5E51353F56}" type="pres">
      <dgm:prSet presAssocID="{1FA74C36-AE4B-4AAA-8F2E-4074464F7271}" presName="composite" presStyleCnt="0"/>
      <dgm:spPr/>
    </dgm:pt>
    <dgm:pt modelId="{784A7464-DB93-49CE-AB94-44AC85D5D1F9}" type="pres">
      <dgm:prSet presAssocID="{1FA74C36-AE4B-4AAA-8F2E-4074464F7271}" presName="imgShp" presStyleLbl="fgImgPlace1" presStyleIdx="2" presStyleCnt="4" custScaleX="192858" custScaleY="187713" custLinFactX="-76997" custLinFactNeighborX="-100000" custLinFactNeighborY="-258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D1D434D-C51D-41B5-9FC4-A047FF553D6B}" type="pres">
      <dgm:prSet presAssocID="{1FA74C36-AE4B-4AAA-8F2E-4074464F7271}" presName="txShp" presStyleLbl="node1" presStyleIdx="2" presStyleCnt="4" custScaleX="128504" custScaleY="162207" custLinFactNeighborX="5028" custLinFactNeighborY="-2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6EB56-9A6B-4434-A6C8-08756F5CBA43}" type="pres">
      <dgm:prSet presAssocID="{42E92927-CC48-4486-A4DA-976721186A04}" presName="spacing" presStyleCnt="0"/>
      <dgm:spPr/>
    </dgm:pt>
    <dgm:pt modelId="{8868F868-412D-4C79-9FFE-C7BC6EF5077A}" type="pres">
      <dgm:prSet presAssocID="{14D0DBD6-6320-46A9-9F9D-BA4AB08179CC}" presName="composite" presStyleCnt="0"/>
      <dgm:spPr/>
    </dgm:pt>
    <dgm:pt modelId="{DAE36357-59C0-4812-993F-209EACF7B28B}" type="pres">
      <dgm:prSet presAssocID="{14D0DBD6-6320-46A9-9F9D-BA4AB08179CC}" presName="imgShp" presStyleLbl="fgImgPlace1" presStyleIdx="3" presStyleCnt="4" custScaleX="208613" custScaleY="209114" custLinFactX="-83914" custLinFactNeighborX="-100000" custLinFactNeighborY="-4000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7B061C2-C0C4-4E8E-A226-97FB176AC659}" type="pres">
      <dgm:prSet presAssocID="{14D0DBD6-6320-46A9-9F9D-BA4AB08179CC}" presName="txShp" presStyleLbl="node1" presStyleIdx="3" presStyleCnt="4" custScaleX="127987" custScaleY="161909" custLinFactNeighborX="4211" custLinFactNeighborY="-5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6C6A1-D725-4A8B-BDA1-C8544694D41C}" type="presOf" srcId="{14D0DBD6-6320-46A9-9F9D-BA4AB08179CC}" destId="{67B061C2-C0C4-4E8E-A226-97FB176AC659}" srcOrd="0" destOrd="0" presId="urn:microsoft.com/office/officeart/2005/8/layout/vList3"/>
    <dgm:cxn modelId="{8CE83685-FCA0-4AB0-A150-36EE7984045B}" srcId="{C610C139-5BBD-4927-B84F-9B54547AFB4C}" destId="{E5FBC2D6-9A0E-4F3F-939F-30E8D7E59CF1}" srcOrd="1" destOrd="0" parTransId="{B63C6544-F13F-46F1-97BA-9EC4A7F81514}" sibTransId="{7198C114-7FA2-4CD0-828C-46D7641532BB}"/>
    <dgm:cxn modelId="{8643E269-C54D-4F80-B3D4-7E629FB3A5AF}" srcId="{C610C139-5BBD-4927-B84F-9B54547AFB4C}" destId="{977F777A-8C62-4D73-B9F7-FCD7C2B2695D}" srcOrd="0" destOrd="0" parTransId="{3B65CDBD-118B-4838-AB57-7D36816EE915}" sibTransId="{B87377F8-BF79-4F64-BA5D-B34B984C0259}"/>
    <dgm:cxn modelId="{D45464C3-747B-46E2-ABA2-23B3211AE37F}" type="presOf" srcId="{977F777A-8C62-4D73-B9F7-FCD7C2B2695D}" destId="{8778C905-4C1C-4BE8-AFAF-6222CBDD8810}" srcOrd="0" destOrd="0" presId="urn:microsoft.com/office/officeart/2005/8/layout/vList3"/>
    <dgm:cxn modelId="{8E8103E0-B637-48D3-9ADC-92EBA41FAA38}" type="presOf" srcId="{1FA74C36-AE4B-4AAA-8F2E-4074464F7271}" destId="{8D1D434D-C51D-41B5-9FC4-A047FF553D6B}" srcOrd="0" destOrd="0" presId="urn:microsoft.com/office/officeart/2005/8/layout/vList3"/>
    <dgm:cxn modelId="{D8E70397-8E36-46EF-ACFB-79690152E81F}" type="presOf" srcId="{E5FBC2D6-9A0E-4F3F-939F-30E8D7E59CF1}" destId="{4BCC2608-49B3-4EC2-9455-9B456701485B}" srcOrd="0" destOrd="0" presId="urn:microsoft.com/office/officeart/2005/8/layout/vList3"/>
    <dgm:cxn modelId="{75170395-0612-42DA-B37C-FF2C3E389871}" srcId="{C610C139-5BBD-4927-B84F-9B54547AFB4C}" destId="{1FA74C36-AE4B-4AAA-8F2E-4074464F7271}" srcOrd="2" destOrd="0" parTransId="{ECFECDBF-0EF2-4226-80C8-296B69E0903E}" sibTransId="{42E92927-CC48-4486-A4DA-976721186A04}"/>
    <dgm:cxn modelId="{73A1408D-C462-488A-B5B2-3EF683C4A0B9}" type="presOf" srcId="{C610C139-5BBD-4927-B84F-9B54547AFB4C}" destId="{7AF61A92-826A-484F-8A55-C8254D787F0C}" srcOrd="0" destOrd="0" presId="urn:microsoft.com/office/officeart/2005/8/layout/vList3"/>
    <dgm:cxn modelId="{00CD6A24-A1BF-4C32-8F10-7181A9EB1F21}" srcId="{C610C139-5BBD-4927-B84F-9B54547AFB4C}" destId="{14D0DBD6-6320-46A9-9F9D-BA4AB08179CC}" srcOrd="3" destOrd="0" parTransId="{3747A30B-2D3D-4FCD-9A2A-8943A977E2B6}" sibTransId="{453279F2-873D-4E5D-8955-8991C4CA4B7C}"/>
    <dgm:cxn modelId="{5013F743-A2E8-422F-AA80-C9884AC61428}" type="presParOf" srcId="{7AF61A92-826A-484F-8A55-C8254D787F0C}" destId="{D6A94CDF-185A-4C8F-991F-27D000955C47}" srcOrd="0" destOrd="0" presId="urn:microsoft.com/office/officeart/2005/8/layout/vList3"/>
    <dgm:cxn modelId="{EF20AE41-513D-447F-89DB-30961236ED3E}" type="presParOf" srcId="{D6A94CDF-185A-4C8F-991F-27D000955C47}" destId="{D60DC7AD-A712-4D50-85AB-CEDF6B9CD2D7}" srcOrd="0" destOrd="0" presId="urn:microsoft.com/office/officeart/2005/8/layout/vList3"/>
    <dgm:cxn modelId="{C07F971C-98F7-4A60-BACE-37B0E113133E}" type="presParOf" srcId="{D6A94CDF-185A-4C8F-991F-27D000955C47}" destId="{8778C905-4C1C-4BE8-AFAF-6222CBDD8810}" srcOrd="1" destOrd="0" presId="urn:microsoft.com/office/officeart/2005/8/layout/vList3"/>
    <dgm:cxn modelId="{E294CF7A-01D6-4550-947B-2622AE88EB98}" type="presParOf" srcId="{7AF61A92-826A-484F-8A55-C8254D787F0C}" destId="{6BCBD9B9-F840-443E-9FF4-D10E4D4C04BF}" srcOrd="1" destOrd="0" presId="urn:microsoft.com/office/officeart/2005/8/layout/vList3"/>
    <dgm:cxn modelId="{350D9BD1-3FC3-417E-BA84-67B5EBB0AD79}" type="presParOf" srcId="{7AF61A92-826A-484F-8A55-C8254D787F0C}" destId="{995517CD-662F-4378-9CB6-54028B8DAD00}" srcOrd="2" destOrd="0" presId="urn:microsoft.com/office/officeart/2005/8/layout/vList3"/>
    <dgm:cxn modelId="{4F1D678C-0804-47A6-A3AB-2A0768B0BAB7}" type="presParOf" srcId="{995517CD-662F-4378-9CB6-54028B8DAD00}" destId="{4F4A543B-B03D-414E-BE11-FE26E791B03E}" srcOrd="0" destOrd="0" presId="urn:microsoft.com/office/officeart/2005/8/layout/vList3"/>
    <dgm:cxn modelId="{D34F383F-5559-40FC-960B-FF209DE93143}" type="presParOf" srcId="{995517CD-662F-4378-9CB6-54028B8DAD00}" destId="{4BCC2608-49B3-4EC2-9455-9B456701485B}" srcOrd="1" destOrd="0" presId="urn:microsoft.com/office/officeart/2005/8/layout/vList3"/>
    <dgm:cxn modelId="{E60C2290-8E3B-41E1-B4F9-EA75CC02483D}" type="presParOf" srcId="{7AF61A92-826A-484F-8A55-C8254D787F0C}" destId="{106ACCA6-D6BB-4BDB-9E70-9C51909A48D3}" srcOrd="3" destOrd="0" presId="urn:microsoft.com/office/officeart/2005/8/layout/vList3"/>
    <dgm:cxn modelId="{8E1F34D3-3D6C-4766-A52A-B7BDE17973F5}" type="presParOf" srcId="{7AF61A92-826A-484F-8A55-C8254D787F0C}" destId="{80668D29-86D8-4621-8D0B-EE5E51353F56}" srcOrd="4" destOrd="0" presId="urn:microsoft.com/office/officeart/2005/8/layout/vList3"/>
    <dgm:cxn modelId="{CCF15C0B-FEC3-47DD-AF7D-5BE21D732355}" type="presParOf" srcId="{80668D29-86D8-4621-8D0B-EE5E51353F56}" destId="{784A7464-DB93-49CE-AB94-44AC85D5D1F9}" srcOrd="0" destOrd="0" presId="urn:microsoft.com/office/officeart/2005/8/layout/vList3"/>
    <dgm:cxn modelId="{0830F4A8-F164-47F4-9128-8A98ADEEDEC4}" type="presParOf" srcId="{80668D29-86D8-4621-8D0B-EE5E51353F56}" destId="{8D1D434D-C51D-41B5-9FC4-A047FF553D6B}" srcOrd="1" destOrd="0" presId="urn:microsoft.com/office/officeart/2005/8/layout/vList3"/>
    <dgm:cxn modelId="{97269A6E-8034-451A-ADBD-795975D3CEDD}" type="presParOf" srcId="{7AF61A92-826A-484F-8A55-C8254D787F0C}" destId="{DE66EB56-9A6B-4434-A6C8-08756F5CBA43}" srcOrd="5" destOrd="0" presId="urn:microsoft.com/office/officeart/2005/8/layout/vList3"/>
    <dgm:cxn modelId="{2AC45C50-DBB8-44D1-96B6-A007EE8D0E00}" type="presParOf" srcId="{7AF61A92-826A-484F-8A55-C8254D787F0C}" destId="{8868F868-412D-4C79-9FFE-C7BC6EF5077A}" srcOrd="6" destOrd="0" presId="urn:microsoft.com/office/officeart/2005/8/layout/vList3"/>
    <dgm:cxn modelId="{B6780145-5D64-4C3B-A83B-528506DC1F93}" type="presParOf" srcId="{8868F868-412D-4C79-9FFE-C7BC6EF5077A}" destId="{DAE36357-59C0-4812-993F-209EACF7B28B}" srcOrd="0" destOrd="0" presId="urn:microsoft.com/office/officeart/2005/8/layout/vList3"/>
    <dgm:cxn modelId="{388350AC-3242-492F-B5EF-B4171EF01996}" type="presParOf" srcId="{8868F868-412D-4C79-9FFE-C7BC6EF5077A}" destId="{67B061C2-C0C4-4E8E-A226-97FB176AC659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0C139-5BBD-4927-B84F-9B54547AFB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7C6FB3-8C3E-46AB-A64C-76682F397F14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 вопросам прохождения службы поступило –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931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обращения, получения образования в системе МЧС России -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1601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по вопросам законодательства –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654,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здравоохранению и туризму-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465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9EFA-A1FC-4B84-8A1F-6F1F65F0ADA1}" type="parTrans" cxnId="{C2ADB0EC-14D9-4B4F-B436-122B48964EC6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38FF-7536-4034-825C-14FF5CBA0B63}" type="sibTrans" cxnId="{C2ADB0EC-14D9-4B4F-B436-122B48964EC6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75030-342E-4F0E-8B27-DE8AA94608C3}">
      <dgm:prSet phldrT="[Текст]" custT="1"/>
      <dgm:spPr>
        <a:noFill/>
        <a:ln>
          <a:noFill/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  вопросам о возможных фактах коррупции, противоправного поведения сотрудников и обжалованию действий (бездействий) должностных лиц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МЧС России обращались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1815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граждан</a:t>
          </a:r>
          <a:r>
            <a: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46CF7-EFB9-4B5F-9D7B-2AB3FAEBC557}" type="parTrans" cxnId="{3FF82CB4-2530-4EBB-AB3E-5FDD4FBCACCF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3929B-DC3A-4360-B17D-51142AC20436}" type="sibTrans" cxnId="{3FF82CB4-2530-4EBB-AB3E-5FDD4FBCACCF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0DBD6-6320-46A9-9F9D-BA4AB08179CC}">
      <dgm:prSet phldrT="[Текст]" custT="1"/>
      <dgm:spPr>
        <a:noFill/>
        <a:ln>
          <a:noFill/>
        </a:ln>
        <a:scene3d>
          <a:camera prst="orthographicFront"/>
          <a:lightRig rig="threePt" dir="t"/>
        </a:scene3d>
        <a:sp3d/>
      </dgm:spPr>
      <dgm:t>
        <a:bodyPr>
          <a:flatTx/>
        </a:bodyPr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предложениями по разработке и созданию новых образцов техники и технологий в области защиты населения и территорий от чрезвычайных ситуаций различного характера направлено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418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идей.</a:t>
          </a:r>
          <a:endParaRPr lang="ru-RU" sz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279F2-873D-4E5D-8955-8991C4CA4B7C}" type="sibTrans" cxnId="{00CD6A24-A1BF-4C32-8F10-7181A9EB1F21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7A30B-2D3D-4FCD-9A2A-8943A977E2B6}" type="parTrans" cxnId="{00CD6A24-A1BF-4C32-8F10-7181A9EB1F21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61A92-826A-484F-8A55-C8254D787F0C}" type="pres">
      <dgm:prSet presAssocID="{C610C139-5BBD-4927-B84F-9B54547AFB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9FE65-B362-43F6-ABF3-A15C0BBCBDF6}" type="pres">
      <dgm:prSet presAssocID="{5B7C6FB3-8C3E-46AB-A64C-76682F397F14}" presName="composite" presStyleCnt="0"/>
      <dgm:spPr/>
    </dgm:pt>
    <dgm:pt modelId="{26ADC9E9-211B-4640-89BB-1A87F62FF747}" type="pres">
      <dgm:prSet presAssocID="{5B7C6FB3-8C3E-46AB-A64C-76682F397F14}" presName="imgShp" presStyleLbl="fgImgPlace1" presStyleIdx="0" presStyleCnt="3" custScaleX="175638" custScaleY="164497" custLinFactNeighborX="-54930" custLinFactNeighborY="107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166D2A78-9431-4705-8DA5-C1F2BAFE102E}" type="pres">
      <dgm:prSet presAssocID="{5B7C6FB3-8C3E-46AB-A64C-76682F397F14}" presName="txShp" presStyleLbl="node1" presStyleIdx="0" presStyleCnt="3" custScaleX="129663" custScaleY="97120" custLinFactNeighborX="9877" custLinFactNeighborY="14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620E-309F-4CF7-96D5-B88ED6822045}" type="pres">
      <dgm:prSet presAssocID="{492338FF-7536-4034-825C-14FF5CBA0B63}" presName="spacing" presStyleCnt="0"/>
      <dgm:spPr/>
    </dgm:pt>
    <dgm:pt modelId="{8868F868-412D-4C79-9FFE-C7BC6EF5077A}" type="pres">
      <dgm:prSet presAssocID="{14D0DBD6-6320-46A9-9F9D-BA4AB08179CC}" presName="composite" presStyleCnt="0"/>
      <dgm:spPr/>
    </dgm:pt>
    <dgm:pt modelId="{DAE36357-59C0-4812-993F-209EACF7B28B}" type="pres">
      <dgm:prSet presAssocID="{14D0DBD6-6320-46A9-9F9D-BA4AB08179CC}" presName="imgShp" presStyleLbl="fgImgPlace1" presStyleIdx="1" presStyleCnt="3" custScaleX="157065" custScaleY="155028" custLinFactNeighborX="-57497" custLinFactNeighborY="-629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67B061C2-C0C4-4E8E-A226-97FB176AC659}" type="pres">
      <dgm:prSet presAssocID="{14D0DBD6-6320-46A9-9F9D-BA4AB08179CC}" presName="txShp" presStyleLbl="node1" presStyleIdx="1" presStyleCnt="3" custScaleX="130388" custScaleY="78914" custLinFactNeighborX="9011" custLinFactNeighborY="-18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50AB0-4D93-4F27-9D16-C6AF91A0117F}" type="pres">
      <dgm:prSet presAssocID="{453279F2-873D-4E5D-8955-8991C4CA4B7C}" presName="spacing" presStyleCnt="0"/>
      <dgm:spPr/>
    </dgm:pt>
    <dgm:pt modelId="{899AC787-258E-4C4E-9CF9-9803EB6EDEB1}" type="pres">
      <dgm:prSet presAssocID="{1BA75030-342E-4F0E-8B27-DE8AA94608C3}" presName="composite" presStyleCnt="0"/>
      <dgm:spPr/>
    </dgm:pt>
    <dgm:pt modelId="{745ECF7D-184A-4125-96CC-64EF7A868041}" type="pres">
      <dgm:prSet presAssocID="{1BA75030-342E-4F0E-8B27-DE8AA94608C3}" presName="imgShp" presStyleLbl="fgImgPlace1" presStyleIdx="2" presStyleCnt="3" custScaleX="154576" custScaleY="165225" custLinFactX="-19947" custLinFactNeighborX="-100000" custLinFactNeighborY="-202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225EE66-58EA-4125-BC77-EE8BBD827485}" type="pres">
      <dgm:prSet presAssocID="{1BA75030-342E-4F0E-8B27-DE8AA94608C3}" presName="txShp" presStyleLbl="node1" presStyleIdx="2" presStyleCnt="3" custScaleX="130763" custScaleY="125096" custLinFactNeighborX="7691" custLinFactNeighborY="-3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6C6A1-D725-4A8B-BDA1-C8544694D41C}" type="presOf" srcId="{14D0DBD6-6320-46A9-9F9D-BA4AB08179CC}" destId="{67B061C2-C0C4-4E8E-A226-97FB176AC659}" srcOrd="0" destOrd="0" presId="urn:microsoft.com/office/officeart/2005/8/layout/vList3"/>
    <dgm:cxn modelId="{C2ADB0EC-14D9-4B4F-B436-122B48964EC6}" srcId="{C610C139-5BBD-4927-B84F-9B54547AFB4C}" destId="{5B7C6FB3-8C3E-46AB-A64C-76682F397F14}" srcOrd="0" destOrd="0" parTransId="{3BF39EFA-A1FC-4B84-8A1F-6F1F65F0ADA1}" sibTransId="{492338FF-7536-4034-825C-14FF5CBA0B63}"/>
    <dgm:cxn modelId="{D8C7D175-9B3C-425C-B271-745F9F575C2F}" type="presOf" srcId="{5B7C6FB3-8C3E-46AB-A64C-76682F397F14}" destId="{166D2A78-9431-4705-8DA5-C1F2BAFE102E}" srcOrd="0" destOrd="0" presId="urn:microsoft.com/office/officeart/2005/8/layout/vList3"/>
    <dgm:cxn modelId="{3FF82CB4-2530-4EBB-AB3E-5FDD4FBCACCF}" srcId="{C610C139-5BBD-4927-B84F-9B54547AFB4C}" destId="{1BA75030-342E-4F0E-8B27-DE8AA94608C3}" srcOrd="2" destOrd="0" parTransId="{37E46CF7-EFB9-4B5F-9D7B-2AB3FAEBC557}" sibTransId="{7D03929B-DC3A-4360-B17D-51142AC20436}"/>
    <dgm:cxn modelId="{73A1408D-C462-488A-B5B2-3EF683C4A0B9}" type="presOf" srcId="{C610C139-5BBD-4927-B84F-9B54547AFB4C}" destId="{7AF61A92-826A-484F-8A55-C8254D787F0C}" srcOrd="0" destOrd="0" presId="urn:microsoft.com/office/officeart/2005/8/layout/vList3"/>
    <dgm:cxn modelId="{215EA37C-5F8D-49C1-81DB-BE0BB51A7CC7}" type="presOf" srcId="{1BA75030-342E-4F0E-8B27-DE8AA94608C3}" destId="{7225EE66-58EA-4125-BC77-EE8BBD827485}" srcOrd="0" destOrd="0" presId="urn:microsoft.com/office/officeart/2005/8/layout/vList3"/>
    <dgm:cxn modelId="{00CD6A24-A1BF-4C32-8F10-7181A9EB1F21}" srcId="{C610C139-5BBD-4927-B84F-9B54547AFB4C}" destId="{14D0DBD6-6320-46A9-9F9D-BA4AB08179CC}" srcOrd="1" destOrd="0" parTransId="{3747A30B-2D3D-4FCD-9A2A-8943A977E2B6}" sibTransId="{453279F2-873D-4E5D-8955-8991C4CA4B7C}"/>
    <dgm:cxn modelId="{DDA8DD39-1251-464E-8DC1-1DADEB03B263}" type="presParOf" srcId="{7AF61A92-826A-484F-8A55-C8254D787F0C}" destId="{9B29FE65-B362-43F6-ABF3-A15C0BBCBDF6}" srcOrd="0" destOrd="0" presId="urn:microsoft.com/office/officeart/2005/8/layout/vList3"/>
    <dgm:cxn modelId="{E23D7488-A13A-4C44-983A-A22FB7EC88F0}" type="presParOf" srcId="{9B29FE65-B362-43F6-ABF3-A15C0BBCBDF6}" destId="{26ADC9E9-211B-4640-89BB-1A87F62FF747}" srcOrd="0" destOrd="0" presId="urn:microsoft.com/office/officeart/2005/8/layout/vList3"/>
    <dgm:cxn modelId="{9488A786-CCD6-4262-BE95-70D89CAB8936}" type="presParOf" srcId="{9B29FE65-B362-43F6-ABF3-A15C0BBCBDF6}" destId="{166D2A78-9431-4705-8DA5-C1F2BAFE102E}" srcOrd="1" destOrd="0" presId="urn:microsoft.com/office/officeart/2005/8/layout/vList3"/>
    <dgm:cxn modelId="{8F47EBDA-0184-4F8B-BC08-CA2664349A67}" type="presParOf" srcId="{7AF61A92-826A-484F-8A55-C8254D787F0C}" destId="{2396620E-309F-4CF7-96D5-B88ED6822045}" srcOrd="1" destOrd="0" presId="urn:microsoft.com/office/officeart/2005/8/layout/vList3"/>
    <dgm:cxn modelId="{2AC45C50-DBB8-44D1-96B6-A007EE8D0E00}" type="presParOf" srcId="{7AF61A92-826A-484F-8A55-C8254D787F0C}" destId="{8868F868-412D-4C79-9FFE-C7BC6EF5077A}" srcOrd="2" destOrd="0" presId="urn:microsoft.com/office/officeart/2005/8/layout/vList3"/>
    <dgm:cxn modelId="{B6780145-5D64-4C3B-A83B-528506DC1F93}" type="presParOf" srcId="{8868F868-412D-4C79-9FFE-C7BC6EF5077A}" destId="{DAE36357-59C0-4812-993F-209EACF7B28B}" srcOrd="0" destOrd="0" presId="urn:microsoft.com/office/officeart/2005/8/layout/vList3"/>
    <dgm:cxn modelId="{388350AC-3242-492F-B5EF-B4171EF01996}" type="presParOf" srcId="{8868F868-412D-4C79-9FFE-C7BC6EF5077A}" destId="{67B061C2-C0C4-4E8E-A226-97FB176AC659}" srcOrd="1" destOrd="0" presId="urn:microsoft.com/office/officeart/2005/8/layout/vList3"/>
    <dgm:cxn modelId="{B62AB4FD-7345-4209-8027-A9C42CE6294E}" type="presParOf" srcId="{7AF61A92-826A-484F-8A55-C8254D787F0C}" destId="{FFD50AB0-4D93-4F27-9D16-C6AF91A0117F}" srcOrd="3" destOrd="0" presId="urn:microsoft.com/office/officeart/2005/8/layout/vList3"/>
    <dgm:cxn modelId="{A362C1E2-A9F2-474A-983F-3B0772CDFE8C}" type="presParOf" srcId="{7AF61A92-826A-484F-8A55-C8254D787F0C}" destId="{899AC787-258E-4C4E-9CF9-9803EB6EDEB1}" srcOrd="4" destOrd="0" presId="urn:microsoft.com/office/officeart/2005/8/layout/vList3"/>
    <dgm:cxn modelId="{197FA48B-18DB-4828-8E19-2BF26BF69E41}" type="presParOf" srcId="{899AC787-258E-4C4E-9CF9-9803EB6EDEB1}" destId="{745ECF7D-184A-4125-96CC-64EF7A868041}" srcOrd="0" destOrd="0" presId="urn:microsoft.com/office/officeart/2005/8/layout/vList3"/>
    <dgm:cxn modelId="{9C46BDA7-9F07-4DDA-B65B-499F77AECB37}" type="presParOf" srcId="{899AC787-258E-4C4E-9CF9-9803EB6EDEB1}" destId="{7225EE66-58EA-4125-BC77-EE8BBD827485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66CA7-8B62-498E-A5BC-DF8249299E08}">
      <dsp:nvSpPr>
        <dsp:cNvPr id="0" name=""/>
        <dsp:cNvSpPr/>
      </dsp:nvSpPr>
      <dsp:spPr>
        <a:xfrm rot="10800000">
          <a:off x="1327768" y="354404"/>
          <a:ext cx="7968648" cy="1648513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7" tIns="41910" rIns="78232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Наибольшее количество писем как и прежде поступило по вопросам  работы противопожарной службы и соблюдения требований пожарной безопасности (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78582)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. Граждане обращались за разъяснениями положений свода правил СП 1.13130.2020, Правил противопожарного режима в Российской Федерации, утвержденных постановлением Правительства Российской Федерации от 16.09.2020 № 1479, и приказа 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МЧС России от 18.11.2021 № 806 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 и категорий лиц, проходящих обучение по дополнительным профессиональным программам в области пожарной безопасности».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Также заявители обращались по вопросам благоустройства подъездных дорог и придомовой территории, 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</a:t>
          </a:r>
          <a:endParaRPr lang="ru-RU" sz="1200" b="0" i="0" u="none" kern="1200" baseline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9896" y="354404"/>
        <a:ext cx="7556520" cy="1648513"/>
      </dsp:txXfrm>
    </dsp:sp>
    <dsp:sp modelId="{B77FB3B4-D26C-4387-860F-A88B36594EC9}">
      <dsp:nvSpPr>
        <dsp:cNvPr id="0" name=""/>
        <dsp:cNvSpPr/>
      </dsp:nvSpPr>
      <dsp:spPr>
        <a:xfrm>
          <a:off x="197503" y="343300"/>
          <a:ext cx="1250592" cy="11355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5326F-AD8A-45C7-89F7-2D1E747264AA}">
      <dsp:nvSpPr>
        <dsp:cNvPr id="0" name=""/>
        <dsp:cNvSpPr/>
      </dsp:nvSpPr>
      <dsp:spPr>
        <a:xfrm rot="10800000">
          <a:off x="1443187" y="2134960"/>
          <a:ext cx="7702658" cy="777952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7" tIns="45720" rIns="85344" bIns="45720" numCol="1" spcCol="1270" anchor="ctr" anchorCtr="0">
          <a:noAutofit/>
        </a:bodyPr>
        <a:lstStyle/>
        <a:p>
          <a:pPr lvl="0" indent="45720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 вопросам предоставления сведений о маломерных судах, зарегистрированных или снятых с учета, а также  предоставления государственных услуг территориальными органами МЧС России поступило -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22938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запросов.</a:t>
          </a:r>
          <a:endParaRPr lang="ru-RU" sz="1200" b="0" i="0" u="none" kern="1200" baseline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37675" y="2134960"/>
        <a:ext cx="7508170" cy="777952"/>
      </dsp:txXfrm>
    </dsp:sp>
    <dsp:sp modelId="{5C1AEB02-CF8C-44D1-900F-D4C92467B27A}">
      <dsp:nvSpPr>
        <dsp:cNvPr id="0" name=""/>
        <dsp:cNvSpPr/>
      </dsp:nvSpPr>
      <dsp:spPr>
        <a:xfrm>
          <a:off x="230628" y="1759010"/>
          <a:ext cx="1258340" cy="12674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C8058-49B7-41FE-B540-6BF47EF61179}">
      <dsp:nvSpPr>
        <dsp:cNvPr id="0" name=""/>
        <dsp:cNvSpPr/>
      </dsp:nvSpPr>
      <dsp:spPr>
        <a:xfrm rot="10800000">
          <a:off x="1372437" y="3086042"/>
          <a:ext cx="7862998" cy="1280417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7" tIns="45720" rIns="85344" bIns="45720" numCol="1" spcCol="1270" anchor="ctr" anchorCtr="0">
          <a:noAutofit/>
        </a:bodyPr>
        <a:lstStyle/>
        <a:p>
          <a:pPr lvl="0" indent="45720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 вопросам предупреждения и преодоления ЧС обратились в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7535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случаях. </a:t>
          </a:r>
          <a:r>
            <a:rPr lang="ru-RU" sz="1200" b="0" i="0" u="non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Граждане были обеспокоены сложной ситуации с наводнениями и природными пожарами на территории Республики Саха (Якутия), Республики Карелия  и в других регионах страны. Отмечается недостаточная осведомленность граждан о принимаемых мерах по обеспечению безопасности населения и территорий</a:t>
          </a:r>
          <a:r>
            <a:rPr lang="ru-RU" sz="1200" b="0" i="0" u="none" kern="1200" baseline="0" dirty="0" smtClean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i="0" u="non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МЧС России реализованы дополнительные мероприятия по информированию граждан и даны подробные разъяснения по этой теме, в том числе на официальном сайте МЧС России в сети Интернет.</a:t>
          </a:r>
          <a:endParaRPr lang="ru-RU" sz="1200" b="0" i="0" u="none" kern="1200" baseline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92541" y="3086042"/>
        <a:ext cx="7542894" cy="1280417"/>
      </dsp:txXfrm>
    </dsp:sp>
    <dsp:sp modelId="{0A7CB556-4128-4E0E-B11D-7AE153517029}">
      <dsp:nvSpPr>
        <dsp:cNvPr id="0" name=""/>
        <dsp:cNvSpPr/>
      </dsp:nvSpPr>
      <dsp:spPr>
        <a:xfrm>
          <a:off x="243776" y="3112736"/>
          <a:ext cx="1263539" cy="12230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C2608-49B3-4EC2-9455-9B456701485B}">
      <dsp:nvSpPr>
        <dsp:cNvPr id="0" name=""/>
        <dsp:cNvSpPr/>
      </dsp:nvSpPr>
      <dsp:spPr>
        <a:xfrm rot="10800000">
          <a:off x="1271308" y="4274995"/>
          <a:ext cx="7934506" cy="1648513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7" tIns="45720" rIns="85344" bIns="45720" numCol="1" spcCol="1270" anchor="ctr" anchorCtr="0">
          <a:noAutofit/>
        </a:bodyPr>
        <a:lstStyle/>
        <a:p>
          <a:pPr lvl="0" indent="45720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 по тематике «Гражданская оборона поступило </a:t>
          </a:r>
          <a:r>
            <a:rPr lang="ru-RU" sz="1200" b="1" kern="1200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1800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обращений. 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Активную реакцию граждан вызвало внесение 1 марта текущего года Правительством Российской Федерации в Государственную Думу Федерального Собрания Российской Федерации законопроекта №1120845-7 «О внесении изменений в Федеральный закон «О защите населения и территорий от чрезвычайных ситуаций природного и техногенного характера». Заявители выражали несогласие с вводимыми изменениями, в части изменения порядка проведения эвакуационных мероприятий при угрозе возникновения чрезвычайных ситуаций. Также повышенный интерес вызвали 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вопросы связанные с</a:t>
          </a:r>
          <a:r>
            <a:rPr lang="ru-RU" sz="1200" i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информированием населения о порядке действий при сигнале оповещения гражданской обороны «ВНИМАНИЕ ВСЕМ!» и состоянием защитных сооружений гражданской обороны.</a:t>
          </a:r>
          <a:endParaRPr lang="ru-RU" sz="1200" kern="1200" baseline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83436" y="4274995"/>
        <a:ext cx="7522378" cy="1648513"/>
      </dsp:txXfrm>
    </dsp:sp>
    <dsp:sp modelId="{4F4A543B-B03D-414E-BE11-FE26E791B03E}">
      <dsp:nvSpPr>
        <dsp:cNvPr id="0" name=""/>
        <dsp:cNvSpPr/>
      </dsp:nvSpPr>
      <dsp:spPr>
        <a:xfrm>
          <a:off x="323472" y="4442708"/>
          <a:ext cx="1246868" cy="122667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C905-4C1C-4BE8-AFAF-6222CBDD8810}">
      <dsp:nvSpPr>
        <dsp:cNvPr id="0" name=""/>
        <dsp:cNvSpPr/>
      </dsp:nvSpPr>
      <dsp:spPr>
        <a:xfrm rot="10800000">
          <a:off x="1092217" y="193598"/>
          <a:ext cx="8091470" cy="657326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3" tIns="41910" rIns="78232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проблемами в жилищно-коммунальной сфере, связанными с перебоями в -</a:t>
          </a:r>
          <a:r>
            <a:rPr lang="ru-RU" sz="1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газо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-</a:t>
          </a:r>
          <a:r>
            <a:rPr lang="ru-RU" sz="1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водо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- </a:t>
          </a:r>
          <a:r>
            <a:rPr lang="ru-RU" sz="1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тепло снабжении обратились </a:t>
          </a:r>
          <a:r>
            <a:rPr lang="ru-RU" sz="1200" b="1" kern="1200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1914</a:t>
          </a: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раз.</a:t>
          </a:r>
          <a:endParaRPr lang="ru-RU" sz="1200" b="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56548" y="193598"/>
        <a:ext cx="7927139" cy="657326"/>
      </dsp:txXfrm>
    </dsp:sp>
    <dsp:sp modelId="{D60DC7AD-A712-4D50-85AB-CEDF6B9CD2D7}">
      <dsp:nvSpPr>
        <dsp:cNvPr id="0" name=""/>
        <dsp:cNvSpPr/>
      </dsp:nvSpPr>
      <dsp:spPr>
        <a:xfrm>
          <a:off x="39233" y="94664"/>
          <a:ext cx="1228614" cy="11678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C2608-49B3-4EC2-9455-9B456701485B}">
      <dsp:nvSpPr>
        <dsp:cNvPr id="0" name=""/>
        <dsp:cNvSpPr/>
      </dsp:nvSpPr>
      <dsp:spPr>
        <a:xfrm rot="10800000">
          <a:off x="818063" y="1258359"/>
          <a:ext cx="8267587" cy="1607024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3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  волновал вопрос реализации Указа Президента Российской Федерации  от 30.08.2021 №503 «О единовременной денежной выплате лицам, проходящим службу в некоторых  федеральных государственных органах» и № 502  «О единовременной денежной выплате отдельным категориям военнослужащих». Обращались работники пожарной охраны МЧС России, чей статус не позволил получить данную выплату. Заявителям даны подробные разъяснения по данному вопросу. Вместе с тем данная ситуация лишний раз подчеркнула  «социальную напряженность» между сотрудниками и работниками пожарной охраны, поскольку «сотрудники имеют огромное количество преимуществ по сравнению с работниками».</a:t>
          </a:r>
          <a:endParaRPr lang="ru-RU" sz="12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19819" y="1258359"/>
        <a:ext cx="7865831" cy="1607024"/>
      </dsp:txXfrm>
    </dsp:sp>
    <dsp:sp modelId="{4F4A543B-B03D-414E-BE11-FE26E791B03E}">
      <dsp:nvSpPr>
        <dsp:cNvPr id="0" name=""/>
        <dsp:cNvSpPr/>
      </dsp:nvSpPr>
      <dsp:spPr>
        <a:xfrm>
          <a:off x="0" y="1405988"/>
          <a:ext cx="1367060" cy="13481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D434D-C51D-41B5-9FC4-A047FF553D6B}">
      <dsp:nvSpPr>
        <dsp:cNvPr id="0" name=""/>
        <dsp:cNvSpPr/>
      </dsp:nvSpPr>
      <dsp:spPr>
        <a:xfrm rot="10800000">
          <a:off x="995583" y="3099120"/>
          <a:ext cx="8014076" cy="1066228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3" tIns="45720" rIns="85344" bIns="45720" numCol="1" spcCol="1270" anchor="ctr" anchorCtr="0">
          <a:noAutofit/>
          <a:flatTx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Граждане активно обращались по вопросам введения режима повышенной готовности в период пандемии. Заявителей интересует вопрос о вводе в действие Правительством Российской Федерации режимов повышенной готовности и чрезвычайной ситуации как на всей территории Российской Федерации, так и в ее субъектах</a:t>
          </a:r>
          <a:r>
            <a:rPr lang="ru-RU" sz="13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62140" y="3099120"/>
        <a:ext cx="7747519" cy="1066228"/>
      </dsp:txXfrm>
    </dsp:sp>
    <dsp:sp modelId="{784A7464-DB93-49CE-AB94-44AC85D5D1F9}">
      <dsp:nvSpPr>
        <dsp:cNvPr id="0" name=""/>
        <dsp:cNvSpPr/>
      </dsp:nvSpPr>
      <dsp:spPr>
        <a:xfrm>
          <a:off x="0" y="2997951"/>
          <a:ext cx="1267705" cy="12338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061C2-C0C4-4E8E-A226-97FB176AC659}">
      <dsp:nvSpPr>
        <dsp:cNvPr id="0" name=""/>
        <dsp:cNvSpPr/>
      </dsp:nvSpPr>
      <dsp:spPr>
        <a:xfrm rot="10800000">
          <a:off x="960753" y="4387389"/>
          <a:ext cx="7981833" cy="1064270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3" tIns="45720" rIns="85344" bIns="45720" numCol="1" spcCol="1270" anchor="ctr" anchorCtr="0">
          <a:noAutofit/>
          <a:flatTx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 также актуальными остаются жилищные проблемы сотрудников МЧС России, большая часть которых касается предоставления единовременной социальной выплаты для приобретения или строительства жилого помещения.  За отчетный период с вопросами по данной теме заявители обращались </a:t>
          </a:r>
          <a:r>
            <a:rPr lang="ru-RU" sz="1200" b="1" kern="1200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1723</a:t>
          </a:r>
          <a:r>
            <a:rPr lang="ru-RU" sz="13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26820" y="4387389"/>
        <a:ext cx="7715766" cy="1064270"/>
      </dsp:txXfrm>
    </dsp:sp>
    <dsp:sp modelId="{DAE36357-59C0-4812-993F-209EACF7B28B}">
      <dsp:nvSpPr>
        <dsp:cNvPr id="0" name=""/>
        <dsp:cNvSpPr/>
      </dsp:nvSpPr>
      <dsp:spPr>
        <a:xfrm>
          <a:off x="0" y="4335069"/>
          <a:ext cx="1371267" cy="13745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D2A78-9431-4705-8DA5-C1F2BAFE102E}">
      <dsp:nvSpPr>
        <dsp:cNvPr id="0" name=""/>
        <dsp:cNvSpPr/>
      </dsp:nvSpPr>
      <dsp:spPr>
        <a:xfrm rot="10800000">
          <a:off x="1250461" y="514477"/>
          <a:ext cx="7918694" cy="1034393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65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 вопросам прохождения службы поступило –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931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обращения, получения образования в системе МЧС России -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1601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по вопросам законодательства –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654,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здравоохранению и туризму-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465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2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09059" y="514477"/>
        <a:ext cx="7660096" cy="1034393"/>
      </dsp:txXfrm>
    </dsp:sp>
    <dsp:sp modelId="{26ADC9E9-211B-4640-89BB-1A87F62FF747}">
      <dsp:nvSpPr>
        <dsp:cNvPr id="0" name=""/>
        <dsp:cNvSpPr/>
      </dsp:nvSpPr>
      <dsp:spPr>
        <a:xfrm>
          <a:off x="32666" y="116776"/>
          <a:ext cx="1870662" cy="17520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061C2-C0C4-4E8E-A226-97FB176AC659}">
      <dsp:nvSpPr>
        <dsp:cNvPr id="0" name=""/>
        <dsp:cNvSpPr/>
      </dsp:nvSpPr>
      <dsp:spPr>
        <a:xfrm rot="10800000">
          <a:off x="1160659" y="2284813"/>
          <a:ext cx="7962971" cy="840487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65" tIns="45720" rIns="85344" bIns="45720" numCol="1" spcCol="1270" anchor="ctr" anchorCtr="0">
          <a:noAutofit/>
          <a:flatTx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предложениями по разработке и созданию новых образцов техники и технологий в области защиты населения и территорий от чрезвычайных ситуаций различного характера направлено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418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идей.</a:t>
          </a:r>
          <a:endParaRPr lang="ru-RU" sz="12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70781" y="2284813"/>
        <a:ext cx="7752849" cy="840487"/>
      </dsp:txXfrm>
    </dsp:sp>
    <dsp:sp modelId="{DAE36357-59C0-4812-993F-209EACF7B28B}">
      <dsp:nvSpPr>
        <dsp:cNvPr id="0" name=""/>
        <dsp:cNvSpPr/>
      </dsp:nvSpPr>
      <dsp:spPr>
        <a:xfrm>
          <a:off x="89457" y="2004775"/>
          <a:ext cx="1672847" cy="16511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5EE66-58EA-4125-BC77-EE8BBD827485}">
      <dsp:nvSpPr>
        <dsp:cNvPr id="0" name=""/>
        <dsp:cNvSpPr/>
      </dsp:nvSpPr>
      <dsp:spPr>
        <a:xfrm rot="10800000">
          <a:off x="1068594" y="3902716"/>
          <a:ext cx="7985873" cy="1332356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65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  вопросам о возможных фактах коррупции, противоправного поведения сотрудников и обжалованию действий (бездействий) должностных лиц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МЧС России обращались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1815</a:t>
          </a: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граждан</a:t>
          </a:r>
          <a:r>
            <a:rPr lang="ru-RU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01683" y="3902716"/>
        <a:ext cx="7652784" cy="1332356"/>
      </dsp:txXfrm>
    </dsp:sp>
    <dsp:sp modelId="{745ECF7D-184A-4125-96CC-64EF7A868041}">
      <dsp:nvSpPr>
        <dsp:cNvPr id="0" name=""/>
        <dsp:cNvSpPr/>
      </dsp:nvSpPr>
      <dsp:spPr>
        <a:xfrm>
          <a:off x="0" y="3825387"/>
          <a:ext cx="1646338" cy="17597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0.82288</cdr:y>
    </cdr:from>
    <cdr:to>
      <cdr:x>1</cdr:x>
      <cdr:y>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2586879"/>
          <a:ext cx="4665594" cy="5568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23543" tIns="61754" rIns="123543" bIns="61754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2pPr>
          <a:lvl3pPr marR="0" lvl="2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3pPr>
          <a:lvl4pPr marR="0" lvl="3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4pPr>
          <a:lvl5pPr marR="0" lvl="4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5pPr>
          <a:lvl6pPr marR="0" lvl="5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6pPr>
          <a:lvl7pPr marR="0" lvl="6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7pPr>
          <a:lvl8pPr marR="0" lvl="7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8pPr>
          <a:lvl9pPr marR="0" lvl="8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0.09071</cdr:y>
    </cdr:from>
    <cdr:to>
      <cdr:x>1</cdr:x>
      <cdr:y>0.26783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2753255" y="264184"/>
          <a:ext cx="2464956" cy="515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23543" tIns="61754" rIns="123543" bIns="61754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2pPr>
          <a:lvl3pPr marR="0" lvl="2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3pPr>
          <a:lvl4pPr marR="0" lvl="3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4pPr>
          <a:lvl5pPr marR="0" lvl="4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5pPr>
          <a:lvl6pPr marR="0" lvl="5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6pPr>
          <a:lvl7pPr marR="0" lvl="6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7pPr>
          <a:lvl8pPr marR="0" lvl="7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8pPr>
          <a:lvl9pPr marR="0" lvl="8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Центральный аппарат </a:t>
          </a:r>
        </a:p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МЧС России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0.02299</cdr:x>
      <cdr:y>0.02337</cdr:y>
    </cdr:from>
    <cdr:to>
      <cdr:x>1</cdr:x>
      <cdr:y>0.21906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4176" y="66198"/>
          <a:ext cx="2727350" cy="554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23543" tIns="61754" rIns="123543" bIns="61754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Организации </a:t>
          </a:r>
        </a:p>
        <a:p xmlns:a="http://schemas.openxmlformats.org/drawingml/2006/main"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и учреждения </a:t>
          </a:r>
        </a:p>
        <a:p xmlns:a="http://schemas.openxmlformats.org/drawingml/2006/main"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МЧС России </a:t>
          </a:r>
        </a:p>
      </cdr:txBody>
    </cdr:sp>
  </cdr:relSizeAnchor>
  <cdr:relSizeAnchor xmlns:cdr="http://schemas.openxmlformats.org/drawingml/2006/chartDrawing">
    <cdr:from>
      <cdr:x>0.48483</cdr:x>
      <cdr:y>0.40118</cdr:y>
    </cdr:from>
    <cdr:to>
      <cdr:x>0.59779</cdr:x>
      <cdr:y>0.80927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353416" y="1136376"/>
          <a:ext cx="315330" cy="1155942"/>
        </a:xfrm>
        <a:prstGeom xmlns:a="http://schemas.openxmlformats.org/drawingml/2006/main" prst="downArrow">
          <a:avLst>
            <a:gd name="adj1" fmla="val 46446"/>
            <a:gd name="adj2" fmla="val 50000"/>
          </a:avLst>
        </a:prstGeom>
        <a:pattFill xmlns:a="http://schemas.openxmlformats.org/drawingml/2006/main" prst="ltDnDiag">
          <a:fgClr>
            <a:srgbClr val="00B050"/>
          </a:fgClr>
          <a:bgClr>
            <a:schemeClr val="bg1"/>
          </a:bgClr>
        </a:pattFill>
        <a:ln xmlns:a="http://schemas.openxmlformats.org/drawingml/2006/main" w="1270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8245" tIns="44121" rIns="88245" bIns="44121" rtlCol="0" anchor="ctr"/>
        <a:lstStyle xmlns:a="http://schemas.openxmlformats.org/drawingml/2006/main">
          <a:defPPr>
            <a:defRPr lang="ru-RU"/>
          </a:defPPr>
          <a:lvl1pPr marL="0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17640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35279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52913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70551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88185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705828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323461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941101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endParaRPr lang="ru-RU" sz="1286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0.40518</cdr:x>
      <cdr:y>0.44616</cdr:y>
    </cdr:from>
    <cdr:to>
      <cdr:x>0.52183</cdr:x>
      <cdr:y>0.84735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056090" y="1161941"/>
          <a:ext cx="304047" cy="1044815"/>
        </a:xfrm>
        <a:prstGeom xmlns:a="http://schemas.openxmlformats.org/drawingml/2006/main" prst="downArrow">
          <a:avLst>
            <a:gd name="adj1" fmla="val 46446"/>
            <a:gd name="adj2" fmla="val 50000"/>
          </a:avLst>
        </a:prstGeom>
        <a:pattFill xmlns:a="http://schemas.openxmlformats.org/drawingml/2006/main" prst="ltDnDiag">
          <a:fgClr>
            <a:srgbClr val="00B050"/>
          </a:fgClr>
          <a:bgClr>
            <a:schemeClr val="bg1"/>
          </a:bgClr>
        </a:pattFill>
        <a:ln xmlns:a="http://schemas.openxmlformats.org/drawingml/2006/main" w="1270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8245" tIns="44121" rIns="88245" bIns="44121" rtlCol="0" anchor="ctr"/>
        <a:lstStyle xmlns:a="http://schemas.openxmlformats.org/drawingml/2006/main">
          <a:defPPr>
            <a:defRPr lang="ru-RU"/>
          </a:defPPr>
          <a:lvl1pPr marL="0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17640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35279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52913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70551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88185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705828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323461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941101" algn="l" defTabSz="1235279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ctr" defTabSz="914400" rtl="0" eaLnBrk="1" latinLnBrk="0" hangingPunct="1"/>
          <a:endParaRPr lang="ru-RU" sz="1286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0.05881</cdr:y>
    </cdr:from>
    <cdr:to>
      <cdr:x>1</cdr:x>
      <cdr:y>0.23931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200447"/>
          <a:ext cx="3649085" cy="615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123543" tIns="61754" rIns="123543" bIns="61754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Главные управления </a:t>
          </a:r>
        </a:p>
        <a:p xmlns:a="http://schemas.openxmlformats.org/drawingml/2006/main"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МЧС России по субъектам Российской Федерации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0.06918</cdr:x>
      <cdr:y>0</cdr:y>
    </cdr:from>
    <cdr:to>
      <cdr:x>0.86837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2980" y="0"/>
          <a:ext cx="4308657" cy="1007017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10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Общественной </a:t>
          </a:r>
          <a:r>
            <a:rPr lang="ru-RU" sz="1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приемной МЧС России организовано проведение личного приема статс-секретарем – заместителем Министра Серко А.М. (1), заместителем </a:t>
          </a:r>
          <a:r>
            <a:rPr lang="ru-RU" sz="10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Министра – главным государственным инспектором Российской Федерации по пожарному надзору Супруновским А.М</a:t>
          </a:r>
          <a:r>
            <a:rPr lang="ru-RU" sz="1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. (2) и руководителями структурных подразделений УСПОР (3), ГУСБ (4), ДНПР (4), ПД (1), УБВО (1), КРУ (1</a:t>
          </a:r>
          <a:r>
            <a:rPr lang="ru-RU" sz="10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0" y="0"/>
            <a:ext cx="3079202" cy="512304"/>
          </a:xfrm>
          <a:prstGeom prst="rect">
            <a:avLst/>
          </a:prstGeom>
        </p:spPr>
        <p:txBody>
          <a:bodyPr vert="horz" lIns="94533" tIns="47276" rIns="94533" bIns="472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6" y="0"/>
            <a:ext cx="3079202" cy="512304"/>
          </a:xfrm>
          <a:prstGeom prst="rect">
            <a:avLst/>
          </a:prstGeom>
        </p:spPr>
        <p:txBody>
          <a:bodyPr vert="horz" lIns="94533" tIns="47276" rIns="94533" bIns="47276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0" y="9722309"/>
            <a:ext cx="3079202" cy="512304"/>
          </a:xfrm>
          <a:prstGeom prst="rect">
            <a:avLst/>
          </a:prstGeom>
        </p:spPr>
        <p:txBody>
          <a:bodyPr vert="horz" lIns="94533" tIns="47276" rIns="94533" bIns="47276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6" y="9722309"/>
            <a:ext cx="3079202" cy="512304"/>
          </a:xfrm>
          <a:prstGeom prst="rect">
            <a:avLst/>
          </a:prstGeom>
        </p:spPr>
        <p:txBody>
          <a:bodyPr vert="horz" lIns="94533" tIns="47276" rIns="94533" bIns="47276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9" y="24"/>
            <a:ext cx="3078427" cy="513509"/>
          </a:xfrm>
          <a:prstGeom prst="rect">
            <a:avLst/>
          </a:prstGeom>
        </p:spPr>
        <p:txBody>
          <a:bodyPr vert="horz" lIns="94533" tIns="47276" rIns="94533" bIns="472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023" y="24"/>
            <a:ext cx="3078427" cy="513509"/>
          </a:xfrm>
          <a:prstGeom prst="rect">
            <a:avLst/>
          </a:prstGeom>
        </p:spPr>
        <p:txBody>
          <a:bodyPr vert="horz" lIns="94533" tIns="47276" rIns="94533" bIns="47276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79525"/>
            <a:ext cx="48974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3" tIns="47276" rIns="94533" bIns="47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23"/>
            <a:ext cx="5683250" cy="4029882"/>
          </a:xfrm>
          <a:prstGeom prst="rect">
            <a:avLst/>
          </a:prstGeom>
        </p:spPr>
        <p:txBody>
          <a:bodyPr vert="horz" lIns="94533" tIns="47276" rIns="94533" bIns="472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9" y="9721113"/>
            <a:ext cx="3078427" cy="513507"/>
          </a:xfrm>
          <a:prstGeom prst="rect">
            <a:avLst/>
          </a:prstGeom>
        </p:spPr>
        <p:txBody>
          <a:bodyPr vert="horz" lIns="94533" tIns="47276" rIns="94533" bIns="47276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023" y="9721113"/>
            <a:ext cx="3078427" cy="513507"/>
          </a:xfrm>
          <a:prstGeom prst="rect">
            <a:avLst/>
          </a:prstGeom>
        </p:spPr>
        <p:txBody>
          <a:bodyPr vert="horz" lIns="94533" tIns="47276" rIns="94533" bIns="47276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3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8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84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6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2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990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0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91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63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68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39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4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31.03.2022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16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31.03.2022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17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1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31.03.2022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17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31.03.2022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31.03.2022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1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66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1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31.03.2022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40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40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40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31.03.2022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17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5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31.03.2022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59" y="2106886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42" y="829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31.03.2022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57" y="6480649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0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1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44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" y="30018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44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0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5" y="1709739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5" y="4589464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6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83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83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78" y="987426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78" y="987426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6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51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51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6" y="6356351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17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17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4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31.03.2022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6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6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microsoft.com/office/2007/relationships/hdphoto" Target="../media/hdphoto9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jpe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wmf"/><Relationship Id="rId11" Type="http://schemas.microsoft.com/office/2007/relationships/hdphoto" Target="../media/hdphoto8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41.jpe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6.png"/><Relationship Id="rId5" Type="http://schemas.openxmlformats.org/officeDocument/2006/relationships/image" Target="../media/image14.wmf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9.emf"/><Relationship Id="rId5" Type="http://schemas.openxmlformats.org/officeDocument/2006/relationships/image" Target="../media/image14.wmf"/><Relationship Id="rId4" Type="http://schemas.openxmlformats.org/officeDocument/2006/relationships/image" Target="../media/image48.emf"/><Relationship Id="rId9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4.jpeg"/><Relationship Id="rId5" Type="http://schemas.openxmlformats.org/officeDocument/2006/relationships/image" Target="../media/image53.e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7.e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6" Type="http://schemas.microsoft.com/office/2007/relationships/hdphoto" Target="../media/hdphoto6.wdp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microsoft.com/office/2014/relationships/chartEx" Target="../charts/chartEx1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848"/>
            <a:ext cx="2556933" cy="606604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62869" y="6166253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mtClean="0">
                <a:solidFill>
                  <a:srgbClr val="EC8F12"/>
                </a:solidFill>
              </a:rPr>
              <a:pPr/>
              <a:t>1</a:t>
            </a:fld>
            <a:endParaRPr lang="ru-RU" dirty="0">
              <a:solidFill>
                <a:srgbClr val="EC8F1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6024387"/>
            <a:ext cx="9684369" cy="368029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23906" y="2915434"/>
            <a:ext cx="5293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 в МЧС России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2021 год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533520" y="588416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pic>
        <p:nvPicPr>
          <p:cNvPr id="26" name="Рисунок 25" descr="http://kcbux.ru/Statyy/ZA_zizny/image/016_karta/karta-00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00" y="-96009"/>
            <a:ext cx="3086100" cy="1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9231" y="6392416"/>
            <a:ext cx="36222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 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8188" y="6467215"/>
            <a:ext cx="9778452" cy="390785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4867686"/>
              </p:ext>
            </p:extLst>
          </p:nvPr>
        </p:nvGraphicFramePr>
        <p:xfrm>
          <a:off x="259031" y="768354"/>
          <a:ext cx="9183662" cy="580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514667" y="6467215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10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2" y="0"/>
            <a:ext cx="9720263" cy="8239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VIII</a:t>
            </a:r>
            <a:r>
              <a:rPr lang="ru-RU" dirty="0"/>
              <a:t>. </a:t>
            </a:r>
            <a:r>
              <a:rPr lang="ru-RU" dirty="0" smtClean="0"/>
              <a:t>Обзор </a:t>
            </a:r>
            <a:r>
              <a:rPr lang="ru-RU" dirty="0"/>
              <a:t>тематики </a:t>
            </a:r>
            <a:r>
              <a:rPr lang="ru-RU" dirty="0" smtClean="0"/>
              <a:t>обращений граждан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4372" y="-19998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5427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450667" y="6570298"/>
            <a:ext cx="2025277" cy="122853"/>
          </a:xfrm>
        </p:spPr>
        <p:txBody>
          <a:bodyPr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6416402"/>
            <a:ext cx="9685509" cy="441597"/>
            <a:chOff x="0" y="5023198"/>
            <a:chExt cx="10698163" cy="27622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0" y="-21335"/>
            <a:ext cx="9720263" cy="9754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IX</a:t>
            </a:r>
            <a:r>
              <a:rPr lang="ru-RU" dirty="0" smtClean="0"/>
              <a:t>. </a:t>
            </a:r>
            <a:r>
              <a:rPr lang="ru-RU" dirty="0"/>
              <a:t>Анализ тематики обращений граждан по компетенции МЧС России, </a:t>
            </a:r>
            <a:endParaRPr lang="ru-RU" dirty="0" smtClean="0"/>
          </a:p>
          <a:p>
            <a:r>
              <a:rPr lang="ru-RU" dirty="0" smtClean="0"/>
              <a:t>поступивших </a:t>
            </a:r>
            <a:r>
              <a:rPr lang="ru-RU" dirty="0"/>
              <a:t>в ходе </a:t>
            </a:r>
            <a:r>
              <a:rPr lang="ru-RU" dirty="0" smtClean="0"/>
              <a:t>«Прямой линии» Президента Российской Федерации,</a:t>
            </a:r>
          </a:p>
          <a:p>
            <a:r>
              <a:rPr lang="ru-RU" dirty="0" smtClean="0"/>
              <a:t> </a:t>
            </a:r>
            <a:r>
              <a:rPr lang="ru-RU" dirty="0"/>
              <a:t>состоявшейся  30 июня 2021 года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6906" y="66301"/>
            <a:ext cx="608603" cy="8004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4309" y="1188112"/>
            <a:ext cx="9391635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по компетенции МЧС России в ходе «Прямой линии» Президента Российской Федерации, состоявшейся  30 июня 2021 года, поступило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обращений.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70579818"/>
              </p:ext>
            </p:extLst>
          </p:nvPr>
        </p:nvGraphicFramePr>
        <p:xfrm>
          <a:off x="179165" y="1920702"/>
          <a:ext cx="8880161" cy="310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410" y="3413995"/>
            <a:ext cx="1270496" cy="12704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5652"/>
          <a:stretch/>
        </p:blipFill>
        <p:spPr>
          <a:xfrm>
            <a:off x="9720263" y="1146844"/>
            <a:ext cx="866295" cy="20681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71B7">
                <a:alpha val="4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79165" y="5642308"/>
            <a:ext cx="9296779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dirty="0"/>
              <a:t>Информация, изложенная в обращениях, учтена в работе, принимаются меры по устранению оснований, послуживших причинами обращения на «Прямую линию» Президента Российской </a:t>
            </a:r>
            <a:r>
              <a:rPr lang="ru-RU" dirty="0" smtClean="0"/>
              <a:t>Федерации.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385823"/>
            <a:ext cx="3278344" cy="1863509"/>
          </a:xfrm>
          <a:prstGeom prst="rect">
            <a:avLst/>
          </a:prstGeom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532457" y="6416403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defPPr>
              <a:defRPr lang="ru-RU"/>
            </a:defPPr>
            <a:lvl1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11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83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8D3499-4B6D-4E92-B54C-0AF396D15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2"/>
          <a:stretch/>
        </p:blipFill>
        <p:spPr>
          <a:xfrm>
            <a:off x="4846867" y="567582"/>
            <a:ext cx="4878099" cy="5904413"/>
          </a:xfrm>
          <a:prstGeom prst="rect">
            <a:avLst/>
          </a:prstGeom>
        </p:spPr>
      </p:pic>
      <p:pic>
        <p:nvPicPr>
          <p:cNvPr id="51" name="Google Shape;109;p1" descr="https://rusmedpro.ru/assets/images/rf-map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520031" y="1666274"/>
            <a:ext cx="2894166" cy="1540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-5052" y="6468780"/>
            <a:ext cx="9725315" cy="366204"/>
            <a:chOff x="0" y="5023198"/>
            <a:chExt cx="10698163" cy="27622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-5052" y="0"/>
            <a:ext cx="9720264" cy="8294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X</a:t>
            </a:r>
            <a:r>
              <a:rPr lang="ru-RU" dirty="0" smtClean="0"/>
              <a:t>. Личный прием граждан должностными лицами в системе МЧС России</a:t>
            </a:r>
          </a:p>
          <a:p>
            <a:r>
              <a:rPr lang="ru-RU" dirty="0" smtClean="0"/>
              <a:t> и результаты  </a:t>
            </a:r>
            <a:r>
              <a:rPr lang="ru-RU" dirty="0"/>
              <a:t>работы Общественной приемной МЧС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497429" y="6440023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12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86057" y="21680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9" y="5345894"/>
            <a:ext cx="723302" cy="904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5376" y="5582466"/>
            <a:ext cx="421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приемной по обеспечению открытости и развитию коммуникации  одобрена Общественным советом при МЧС России (протокол заседания от 30 ноября 2021 года №7). </a:t>
            </a:r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761793"/>
              </p:ext>
            </p:extLst>
          </p:nvPr>
        </p:nvGraphicFramePr>
        <p:xfrm>
          <a:off x="1266950" y="2043333"/>
          <a:ext cx="5391279" cy="100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803867" y="198817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127417" y="1346426"/>
            <a:ext cx="106348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59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7081" y="1728618"/>
            <a:ext cx="301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3107" y="3164634"/>
            <a:ext cx="5962805" cy="2007676"/>
            <a:chOff x="177307" y="3014092"/>
            <a:chExt cx="5962805" cy="200767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07" y="3816251"/>
              <a:ext cx="1172763" cy="12055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84576" y="3900383"/>
              <a:ext cx="3964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рассмотрения и статуса обращений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96378" y="3870149"/>
              <a:ext cx="713505" cy="36931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1544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03993" y="3014092"/>
              <a:ext cx="1913473" cy="4000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</a:rPr>
                <a:t>1714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32699" y="3382176"/>
              <a:ext cx="4077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Звонков</a:t>
              </a:r>
              <a:r>
                <a:rPr lang="en-US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Принято от граждан Общественной приемной МЧС России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66602" y="4218533"/>
              <a:ext cx="599306" cy="36931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93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84576" y="4334594"/>
              <a:ext cx="3015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происшествий и чс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32699" y="4569525"/>
              <a:ext cx="661203" cy="36931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77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883" y="4632672"/>
              <a:ext cx="3015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записи на личный прием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803867" y="3834337"/>
              <a:ext cx="4336245" cy="88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2" descr="F:\png-transparent-business-process-printing-job-school-business-text-rectangle-people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70326" y1="11720" x2="70326" y2="11720"/>
                          <a14:foregroundMark x1="81522" y1="50821" x2="81522" y2="50821"/>
                          <a14:foregroundMark x1="57717" y1="46112" x2="57717" y2="461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856" y="3047694"/>
              <a:ext cx="714096" cy="7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F:\совещание 2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0000" l="1304" r="90000">
                        <a14:foregroundMark x1="32609" y1="32500" x2="32609" y2="32500"/>
                        <a14:foregroundMark x1="49674" y1="20469" x2="49674" y2="20469"/>
                        <a14:foregroundMark x1="70326" y1="33281" x2="70326" y2="3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63" y="3268159"/>
            <a:ext cx="1197586" cy="8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863">
            <a:extLst>
              <a:ext uri="{FF2B5EF4-FFF2-40B4-BE49-F238E27FC236}">
                <a16:creationId xmlns:a16="http://schemas.microsoft.com/office/drawing/2014/main" id="{72C59DD7-C6CF-4207-BC71-9069285893A8}"/>
              </a:ext>
            </a:extLst>
          </p:cNvPr>
          <p:cNvGrpSpPr>
            <a:grpSpLocks/>
          </p:cNvGrpSpPr>
          <p:nvPr/>
        </p:nvGrpSpPr>
        <p:grpSpPr bwMode="auto">
          <a:xfrm>
            <a:off x="5614231" y="1255112"/>
            <a:ext cx="259071" cy="733061"/>
            <a:chOff x="3793" y="451"/>
            <a:chExt cx="646" cy="1662"/>
          </a:xfrm>
          <a:solidFill>
            <a:schemeClr val="bg2"/>
          </a:solidFill>
        </p:grpSpPr>
        <p:sp>
          <p:nvSpPr>
            <p:cNvPr id="33" name="Freeform 864">
              <a:extLst>
                <a:ext uri="{FF2B5EF4-FFF2-40B4-BE49-F238E27FC236}">
                  <a16:creationId xmlns:a16="http://schemas.microsoft.com/office/drawing/2014/main" id="{DE19E4DC-6F7F-47A7-8A66-4B4F8D1B3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765"/>
              <a:ext cx="646" cy="1348"/>
            </a:xfrm>
            <a:custGeom>
              <a:avLst/>
              <a:gdLst>
                <a:gd name="T0" fmla="*/ 506 w 646"/>
                <a:gd name="T1" fmla="*/ 0 h 1348"/>
                <a:gd name="T2" fmla="*/ 532 w 646"/>
                <a:gd name="T3" fmla="*/ 4 h 1348"/>
                <a:gd name="T4" fmla="*/ 558 w 646"/>
                <a:gd name="T5" fmla="*/ 11 h 1348"/>
                <a:gd name="T6" fmla="*/ 581 w 646"/>
                <a:gd name="T7" fmla="*/ 22 h 1348"/>
                <a:gd name="T8" fmla="*/ 608 w 646"/>
                <a:gd name="T9" fmla="*/ 40 h 1348"/>
                <a:gd name="T10" fmla="*/ 631 w 646"/>
                <a:gd name="T11" fmla="*/ 64 h 1348"/>
                <a:gd name="T12" fmla="*/ 646 w 646"/>
                <a:gd name="T13" fmla="*/ 94 h 1348"/>
                <a:gd name="T14" fmla="*/ 646 w 646"/>
                <a:gd name="T15" fmla="*/ 612 h 1348"/>
                <a:gd name="T16" fmla="*/ 640 w 646"/>
                <a:gd name="T17" fmla="*/ 630 h 1348"/>
                <a:gd name="T18" fmla="*/ 627 w 646"/>
                <a:gd name="T19" fmla="*/ 648 h 1348"/>
                <a:gd name="T20" fmla="*/ 604 w 646"/>
                <a:gd name="T21" fmla="*/ 660 h 1348"/>
                <a:gd name="T22" fmla="*/ 580 w 646"/>
                <a:gd name="T23" fmla="*/ 661 h 1348"/>
                <a:gd name="T24" fmla="*/ 559 w 646"/>
                <a:gd name="T25" fmla="*/ 655 h 1348"/>
                <a:gd name="T26" fmla="*/ 544 w 646"/>
                <a:gd name="T27" fmla="*/ 641 h 1348"/>
                <a:gd name="T28" fmla="*/ 536 w 646"/>
                <a:gd name="T29" fmla="*/ 627 h 1348"/>
                <a:gd name="T30" fmla="*/ 532 w 646"/>
                <a:gd name="T31" fmla="*/ 611 h 1348"/>
                <a:gd name="T32" fmla="*/ 495 w 646"/>
                <a:gd name="T33" fmla="*/ 1272 h 1348"/>
                <a:gd name="T34" fmla="*/ 487 w 646"/>
                <a:gd name="T35" fmla="*/ 1305 h 1348"/>
                <a:gd name="T36" fmla="*/ 469 w 646"/>
                <a:gd name="T37" fmla="*/ 1331 h 1348"/>
                <a:gd name="T38" fmla="*/ 444 w 646"/>
                <a:gd name="T39" fmla="*/ 1343 h 1348"/>
                <a:gd name="T40" fmla="*/ 420 w 646"/>
                <a:gd name="T41" fmla="*/ 1348 h 1348"/>
                <a:gd name="T42" fmla="*/ 392 w 646"/>
                <a:gd name="T43" fmla="*/ 1343 h 1348"/>
                <a:gd name="T44" fmla="*/ 369 w 646"/>
                <a:gd name="T45" fmla="*/ 1330 h 1348"/>
                <a:gd name="T46" fmla="*/ 352 w 646"/>
                <a:gd name="T47" fmla="*/ 1309 h 1348"/>
                <a:gd name="T48" fmla="*/ 344 w 646"/>
                <a:gd name="T49" fmla="*/ 1290 h 1348"/>
                <a:gd name="T50" fmla="*/ 304 w 646"/>
                <a:gd name="T51" fmla="*/ 645 h 1348"/>
                <a:gd name="T52" fmla="*/ 300 w 646"/>
                <a:gd name="T53" fmla="*/ 1295 h 1348"/>
                <a:gd name="T54" fmla="*/ 283 w 646"/>
                <a:gd name="T55" fmla="*/ 1324 h 1348"/>
                <a:gd name="T56" fmla="*/ 256 w 646"/>
                <a:gd name="T57" fmla="*/ 1343 h 1348"/>
                <a:gd name="T58" fmla="*/ 223 w 646"/>
                <a:gd name="T59" fmla="*/ 1348 h 1348"/>
                <a:gd name="T60" fmla="*/ 196 w 646"/>
                <a:gd name="T61" fmla="*/ 1342 h 1348"/>
                <a:gd name="T62" fmla="*/ 173 w 646"/>
                <a:gd name="T63" fmla="*/ 1326 h 1348"/>
                <a:gd name="T64" fmla="*/ 158 w 646"/>
                <a:gd name="T65" fmla="*/ 1305 h 1348"/>
                <a:gd name="T66" fmla="*/ 151 w 646"/>
                <a:gd name="T67" fmla="*/ 1279 h 1348"/>
                <a:gd name="T68" fmla="*/ 114 w 646"/>
                <a:gd name="T69" fmla="*/ 611 h 1348"/>
                <a:gd name="T70" fmla="*/ 107 w 646"/>
                <a:gd name="T71" fmla="*/ 633 h 1348"/>
                <a:gd name="T72" fmla="*/ 98 w 646"/>
                <a:gd name="T73" fmla="*/ 644 h 1348"/>
                <a:gd name="T74" fmla="*/ 85 w 646"/>
                <a:gd name="T75" fmla="*/ 656 h 1348"/>
                <a:gd name="T76" fmla="*/ 71 w 646"/>
                <a:gd name="T77" fmla="*/ 661 h 1348"/>
                <a:gd name="T78" fmla="*/ 51 w 646"/>
                <a:gd name="T79" fmla="*/ 662 h 1348"/>
                <a:gd name="T80" fmla="*/ 35 w 646"/>
                <a:gd name="T81" fmla="*/ 658 h 1348"/>
                <a:gd name="T82" fmla="*/ 22 w 646"/>
                <a:gd name="T83" fmla="*/ 650 h 1348"/>
                <a:gd name="T84" fmla="*/ 11 w 646"/>
                <a:gd name="T85" fmla="*/ 638 h 1348"/>
                <a:gd name="T86" fmla="*/ 4 w 646"/>
                <a:gd name="T87" fmla="*/ 624 h 1348"/>
                <a:gd name="T88" fmla="*/ 0 w 646"/>
                <a:gd name="T89" fmla="*/ 110 h 1348"/>
                <a:gd name="T90" fmla="*/ 15 w 646"/>
                <a:gd name="T91" fmla="*/ 67 h 1348"/>
                <a:gd name="T92" fmla="*/ 39 w 646"/>
                <a:gd name="T93" fmla="*/ 41 h 1348"/>
                <a:gd name="T94" fmla="*/ 80 w 646"/>
                <a:gd name="T95" fmla="*/ 16 h 1348"/>
                <a:gd name="T96" fmla="*/ 124 w 646"/>
                <a:gd name="T97" fmla="*/ 4 h 1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6"/>
                <a:gd name="T148" fmla="*/ 0 h 1348"/>
                <a:gd name="T149" fmla="*/ 646 w 646"/>
                <a:gd name="T150" fmla="*/ 1348 h 1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6" h="1348">
                  <a:moveTo>
                    <a:pt x="155" y="0"/>
                  </a:moveTo>
                  <a:lnTo>
                    <a:pt x="495" y="0"/>
                  </a:lnTo>
                  <a:lnTo>
                    <a:pt x="506" y="0"/>
                  </a:lnTo>
                  <a:lnTo>
                    <a:pt x="514" y="1"/>
                  </a:lnTo>
                  <a:lnTo>
                    <a:pt x="522" y="3"/>
                  </a:lnTo>
                  <a:lnTo>
                    <a:pt x="532" y="4"/>
                  </a:lnTo>
                  <a:lnTo>
                    <a:pt x="540" y="6"/>
                  </a:lnTo>
                  <a:lnTo>
                    <a:pt x="548" y="8"/>
                  </a:lnTo>
                  <a:lnTo>
                    <a:pt x="558" y="11"/>
                  </a:lnTo>
                  <a:lnTo>
                    <a:pt x="566" y="15"/>
                  </a:lnTo>
                  <a:lnTo>
                    <a:pt x="573" y="18"/>
                  </a:lnTo>
                  <a:lnTo>
                    <a:pt x="581" y="22"/>
                  </a:lnTo>
                  <a:lnTo>
                    <a:pt x="591" y="27"/>
                  </a:lnTo>
                  <a:lnTo>
                    <a:pt x="599" y="33"/>
                  </a:lnTo>
                  <a:lnTo>
                    <a:pt x="608" y="40"/>
                  </a:lnTo>
                  <a:lnTo>
                    <a:pt x="617" y="48"/>
                  </a:lnTo>
                  <a:lnTo>
                    <a:pt x="624" y="56"/>
                  </a:lnTo>
                  <a:lnTo>
                    <a:pt x="631" y="64"/>
                  </a:lnTo>
                  <a:lnTo>
                    <a:pt x="638" y="75"/>
                  </a:lnTo>
                  <a:lnTo>
                    <a:pt x="641" y="83"/>
                  </a:lnTo>
                  <a:lnTo>
                    <a:pt x="646" y="94"/>
                  </a:lnTo>
                  <a:lnTo>
                    <a:pt x="646" y="104"/>
                  </a:lnTo>
                  <a:lnTo>
                    <a:pt x="646" y="113"/>
                  </a:lnTo>
                  <a:lnTo>
                    <a:pt x="646" y="612"/>
                  </a:lnTo>
                  <a:lnTo>
                    <a:pt x="644" y="618"/>
                  </a:lnTo>
                  <a:lnTo>
                    <a:pt x="642" y="624"/>
                  </a:lnTo>
                  <a:lnTo>
                    <a:pt x="640" y="630"/>
                  </a:lnTo>
                  <a:lnTo>
                    <a:pt x="637" y="636"/>
                  </a:lnTo>
                  <a:lnTo>
                    <a:pt x="632" y="642"/>
                  </a:lnTo>
                  <a:lnTo>
                    <a:pt x="627" y="648"/>
                  </a:lnTo>
                  <a:lnTo>
                    <a:pt x="619" y="653"/>
                  </a:lnTo>
                  <a:lnTo>
                    <a:pt x="611" y="658"/>
                  </a:lnTo>
                  <a:lnTo>
                    <a:pt x="604" y="660"/>
                  </a:lnTo>
                  <a:lnTo>
                    <a:pt x="596" y="662"/>
                  </a:lnTo>
                  <a:lnTo>
                    <a:pt x="588" y="662"/>
                  </a:lnTo>
                  <a:lnTo>
                    <a:pt x="580" y="661"/>
                  </a:lnTo>
                  <a:lnTo>
                    <a:pt x="572" y="659"/>
                  </a:lnTo>
                  <a:lnTo>
                    <a:pt x="565" y="657"/>
                  </a:lnTo>
                  <a:lnTo>
                    <a:pt x="559" y="655"/>
                  </a:lnTo>
                  <a:lnTo>
                    <a:pt x="553" y="650"/>
                  </a:lnTo>
                  <a:lnTo>
                    <a:pt x="548" y="646"/>
                  </a:lnTo>
                  <a:lnTo>
                    <a:pt x="544" y="641"/>
                  </a:lnTo>
                  <a:lnTo>
                    <a:pt x="540" y="636"/>
                  </a:lnTo>
                  <a:lnTo>
                    <a:pt x="537" y="631"/>
                  </a:lnTo>
                  <a:lnTo>
                    <a:pt x="536" y="627"/>
                  </a:lnTo>
                  <a:lnTo>
                    <a:pt x="534" y="622"/>
                  </a:lnTo>
                  <a:lnTo>
                    <a:pt x="533" y="618"/>
                  </a:lnTo>
                  <a:lnTo>
                    <a:pt x="532" y="611"/>
                  </a:lnTo>
                  <a:lnTo>
                    <a:pt x="533" y="228"/>
                  </a:lnTo>
                  <a:lnTo>
                    <a:pt x="495" y="228"/>
                  </a:lnTo>
                  <a:lnTo>
                    <a:pt x="495" y="1272"/>
                  </a:lnTo>
                  <a:lnTo>
                    <a:pt x="495" y="1282"/>
                  </a:lnTo>
                  <a:lnTo>
                    <a:pt x="492" y="1294"/>
                  </a:lnTo>
                  <a:lnTo>
                    <a:pt x="487" y="1305"/>
                  </a:lnTo>
                  <a:lnTo>
                    <a:pt x="482" y="1315"/>
                  </a:lnTo>
                  <a:lnTo>
                    <a:pt x="476" y="1323"/>
                  </a:lnTo>
                  <a:lnTo>
                    <a:pt x="469" y="1331"/>
                  </a:lnTo>
                  <a:lnTo>
                    <a:pt x="461" y="1335"/>
                  </a:lnTo>
                  <a:lnTo>
                    <a:pt x="452" y="1341"/>
                  </a:lnTo>
                  <a:lnTo>
                    <a:pt x="444" y="1343"/>
                  </a:lnTo>
                  <a:lnTo>
                    <a:pt x="436" y="1346"/>
                  </a:lnTo>
                  <a:lnTo>
                    <a:pt x="429" y="1347"/>
                  </a:lnTo>
                  <a:lnTo>
                    <a:pt x="420" y="1348"/>
                  </a:lnTo>
                  <a:lnTo>
                    <a:pt x="412" y="1348"/>
                  </a:lnTo>
                  <a:lnTo>
                    <a:pt x="403" y="1346"/>
                  </a:lnTo>
                  <a:lnTo>
                    <a:pt x="392" y="1343"/>
                  </a:lnTo>
                  <a:lnTo>
                    <a:pt x="383" y="1339"/>
                  </a:lnTo>
                  <a:lnTo>
                    <a:pt x="375" y="1335"/>
                  </a:lnTo>
                  <a:lnTo>
                    <a:pt x="369" y="1330"/>
                  </a:lnTo>
                  <a:lnTo>
                    <a:pt x="363" y="1324"/>
                  </a:lnTo>
                  <a:lnTo>
                    <a:pt x="357" y="1317"/>
                  </a:lnTo>
                  <a:lnTo>
                    <a:pt x="352" y="1309"/>
                  </a:lnTo>
                  <a:lnTo>
                    <a:pt x="348" y="1303"/>
                  </a:lnTo>
                  <a:lnTo>
                    <a:pt x="346" y="1296"/>
                  </a:lnTo>
                  <a:lnTo>
                    <a:pt x="344" y="1290"/>
                  </a:lnTo>
                  <a:lnTo>
                    <a:pt x="343" y="1281"/>
                  </a:lnTo>
                  <a:lnTo>
                    <a:pt x="343" y="645"/>
                  </a:lnTo>
                  <a:lnTo>
                    <a:pt x="304" y="645"/>
                  </a:lnTo>
                  <a:lnTo>
                    <a:pt x="303" y="1277"/>
                  </a:lnTo>
                  <a:lnTo>
                    <a:pt x="302" y="1286"/>
                  </a:lnTo>
                  <a:lnTo>
                    <a:pt x="300" y="1295"/>
                  </a:lnTo>
                  <a:lnTo>
                    <a:pt x="295" y="1305"/>
                  </a:lnTo>
                  <a:lnTo>
                    <a:pt x="290" y="1314"/>
                  </a:lnTo>
                  <a:lnTo>
                    <a:pt x="283" y="1324"/>
                  </a:lnTo>
                  <a:lnTo>
                    <a:pt x="275" y="1331"/>
                  </a:lnTo>
                  <a:lnTo>
                    <a:pt x="266" y="1338"/>
                  </a:lnTo>
                  <a:lnTo>
                    <a:pt x="256" y="1343"/>
                  </a:lnTo>
                  <a:lnTo>
                    <a:pt x="245" y="1346"/>
                  </a:lnTo>
                  <a:lnTo>
                    <a:pt x="234" y="1348"/>
                  </a:lnTo>
                  <a:lnTo>
                    <a:pt x="223" y="1348"/>
                  </a:lnTo>
                  <a:lnTo>
                    <a:pt x="213" y="1346"/>
                  </a:lnTo>
                  <a:lnTo>
                    <a:pt x="205" y="1345"/>
                  </a:lnTo>
                  <a:lnTo>
                    <a:pt x="196" y="1342"/>
                  </a:lnTo>
                  <a:lnTo>
                    <a:pt x="189" y="1338"/>
                  </a:lnTo>
                  <a:lnTo>
                    <a:pt x="181" y="1332"/>
                  </a:lnTo>
                  <a:lnTo>
                    <a:pt x="173" y="1326"/>
                  </a:lnTo>
                  <a:lnTo>
                    <a:pt x="168" y="1320"/>
                  </a:lnTo>
                  <a:lnTo>
                    <a:pt x="162" y="1312"/>
                  </a:lnTo>
                  <a:lnTo>
                    <a:pt x="158" y="1305"/>
                  </a:lnTo>
                  <a:lnTo>
                    <a:pt x="155" y="1297"/>
                  </a:lnTo>
                  <a:lnTo>
                    <a:pt x="154" y="1291"/>
                  </a:lnTo>
                  <a:lnTo>
                    <a:pt x="151" y="1279"/>
                  </a:lnTo>
                  <a:lnTo>
                    <a:pt x="152" y="228"/>
                  </a:lnTo>
                  <a:lnTo>
                    <a:pt x="114" y="228"/>
                  </a:lnTo>
                  <a:lnTo>
                    <a:pt x="114" y="611"/>
                  </a:lnTo>
                  <a:lnTo>
                    <a:pt x="113" y="618"/>
                  </a:lnTo>
                  <a:lnTo>
                    <a:pt x="111" y="625"/>
                  </a:lnTo>
                  <a:lnTo>
                    <a:pt x="107" y="633"/>
                  </a:lnTo>
                  <a:lnTo>
                    <a:pt x="104" y="638"/>
                  </a:lnTo>
                  <a:lnTo>
                    <a:pt x="102" y="641"/>
                  </a:lnTo>
                  <a:lnTo>
                    <a:pt x="98" y="644"/>
                  </a:lnTo>
                  <a:lnTo>
                    <a:pt x="94" y="648"/>
                  </a:lnTo>
                  <a:lnTo>
                    <a:pt x="91" y="652"/>
                  </a:lnTo>
                  <a:lnTo>
                    <a:pt x="85" y="656"/>
                  </a:lnTo>
                  <a:lnTo>
                    <a:pt x="81" y="657"/>
                  </a:lnTo>
                  <a:lnTo>
                    <a:pt x="76" y="659"/>
                  </a:lnTo>
                  <a:lnTo>
                    <a:pt x="71" y="661"/>
                  </a:lnTo>
                  <a:lnTo>
                    <a:pt x="66" y="662"/>
                  </a:lnTo>
                  <a:lnTo>
                    <a:pt x="61" y="662"/>
                  </a:lnTo>
                  <a:lnTo>
                    <a:pt x="51" y="662"/>
                  </a:lnTo>
                  <a:lnTo>
                    <a:pt x="47" y="661"/>
                  </a:lnTo>
                  <a:lnTo>
                    <a:pt x="41" y="659"/>
                  </a:lnTo>
                  <a:lnTo>
                    <a:pt x="35" y="658"/>
                  </a:lnTo>
                  <a:lnTo>
                    <a:pt x="31" y="656"/>
                  </a:lnTo>
                  <a:lnTo>
                    <a:pt x="27" y="653"/>
                  </a:lnTo>
                  <a:lnTo>
                    <a:pt x="22" y="650"/>
                  </a:lnTo>
                  <a:lnTo>
                    <a:pt x="19" y="647"/>
                  </a:lnTo>
                  <a:lnTo>
                    <a:pt x="14" y="642"/>
                  </a:lnTo>
                  <a:lnTo>
                    <a:pt x="11" y="638"/>
                  </a:lnTo>
                  <a:lnTo>
                    <a:pt x="8" y="633"/>
                  </a:lnTo>
                  <a:lnTo>
                    <a:pt x="6" y="630"/>
                  </a:lnTo>
                  <a:lnTo>
                    <a:pt x="4" y="624"/>
                  </a:lnTo>
                  <a:lnTo>
                    <a:pt x="2" y="619"/>
                  </a:lnTo>
                  <a:lnTo>
                    <a:pt x="0" y="613"/>
                  </a:lnTo>
                  <a:lnTo>
                    <a:pt x="0" y="110"/>
                  </a:lnTo>
                  <a:lnTo>
                    <a:pt x="3" y="94"/>
                  </a:lnTo>
                  <a:lnTo>
                    <a:pt x="8" y="79"/>
                  </a:lnTo>
                  <a:lnTo>
                    <a:pt x="15" y="67"/>
                  </a:lnTo>
                  <a:lnTo>
                    <a:pt x="22" y="57"/>
                  </a:lnTo>
                  <a:lnTo>
                    <a:pt x="30" y="49"/>
                  </a:lnTo>
                  <a:lnTo>
                    <a:pt x="39" y="41"/>
                  </a:lnTo>
                  <a:lnTo>
                    <a:pt x="53" y="30"/>
                  </a:lnTo>
                  <a:lnTo>
                    <a:pt x="68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8" y="7"/>
                  </a:lnTo>
                  <a:lnTo>
                    <a:pt x="124" y="4"/>
                  </a:lnTo>
                  <a:lnTo>
                    <a:pt x="140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996" tIns="46000" rIns="91996" bIns="46000">
              <a:spAutoFit/>
            </a:bodyPr>
            <a:lstStyle>
              <a:defPPr>
                <a:defRPr lang="ru-RU"/>
              </a:defPPr>
              <a:lvl1pPr marL="0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7640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35279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52913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70551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88185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05828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23461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41101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4" name="Oval 865">
              <a:extLst>
                <a:ext uri="{FF2B5EF4-FFF2-40B4-BE49-F238E27FC236}">
                  <a16:creationId xmlns:a16="http://schemas.microsoft.com/office/drawing/2014/main" id="{FE7F68B5-120D-4CFF-BAFF-B3562AEE4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451"/>
              <a:ext cx="267" cy="2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996" tIns="46000" rIns="91996" bIns="46000">
              <a:spAutoFit/>
            </a:bodyPr>
            <a:lstStyle>
              <a:defPPr>
                <a:defRPr lang="ru-RU"/>
              </a:defPPr>
              <a:lvl1pPr marL="0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7640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35279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52913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70551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88185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05828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23461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41101" algn="l" defTabSz="1235279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4628" y="4168343"/>
            <a:ext cx="36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ГУ МЧС России по субъектам РФ </a:t>
            </a:r>
          </a:p>
          <a:p>
            <a:pPr algn="ctr"/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97408" y="3460161"/>
            <a:ext cx="183250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32768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45404" y="4927638"/>
            <a:ext cx="1618728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ru-RU" sz="1400" dirty="0" smtClean="0">
                <a:solidFill>
                  <a:srgbClr val="1F497D"/>
                </a:solidFill>
              </a:rPr>
              <a:t>9657)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429106" y="4920808"/>
            <a:ext cx="1150835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(в 3 раза*)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 rot="10800000">
            <a:off x="8205701" y="4943310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81020" y="5815820"/>
            <a:ext cx="3410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*рост связан с ослаблением санитарных требований </a:t>
            </a:r>
            <a:endParaRPr lang="ru-RU" sz="8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71519" y="900867"/>
            <a:ext cx="3391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Личный прием в </a:t>
            </a:r>
            <a:endParaRPr lang="ru-RU" sz="1400" b="1" dirty="0" smtClean="0"/>
          </a:p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 smtClean="0"/>
              <a:t>ГУ МЧС </a:t>
            </a:r>
            <a:r>
              <a:rPr lang="ru-RU" sz="1400" b="1" dirty="0"/>
              <a:t>России  по субъектам РФ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6963" y="896401"/>
            <a:ext cx="3643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Результаты работы Общественной приемной МЧС России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92" y="1839469"/>
            <a:ext cx="1552385" cy="1032430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6191712" y="851001"/>
            <a:ext cx="0" cy="56105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207187" y="4827163"/>
            <a:ext cx="3544825" cy="8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70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6509069"/>
            <a:ext cx="9728576" cy="348931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533204" y="6492875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13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4456"/>
            <a:ext cx="9720263" cy="815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XIV. </a:t>
            </a:r>
            <a:r>
              <a:rPr lang="ru-RU" dirty="0" smtClean="0"/>
              <a:t>Совершенствование </a:t>
            </a:r>
            <a:r>
              <a:rPr lang="ru-RU" dirty="0"/>
              <a:t>нормативной правовой базы, </a:t>
            </a:r>
            <a:endParaRPr lang="en-US" dirty="0" smtClean="0"/>
          </a:p>
          <a:p>
            <a:r>
              <a:rPr lang="ru-RU" dirty="0" smtClean="0"/>
              <a:t>регулирующей </a:t>
            </a:r>
            <a:r>
              <a:rPr lang="ru-RU" dirty="0"/>
              <a:t>работу </a:t>
            </a:r>
            <a:r>
              <a:rPr lang="ru-RU" dirty="0" smtClean="0"/>
              <a:t>с обращениями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граждан в системе МЧС России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50" y="2013338"/>
            <a:ext cx="2409952" cy="3385515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814424" y="2005243"/>
            <a:ext cx="1660729" cy="3205746"/>
          </a:xfrm>
          <a:prstGeom prst="line">
            <a:avLst/>
          </a:prstGeom>
          <a:ln w="76200">
            <a:solidFill>
              <a:srgbClr val="C4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0800000" flipV="1">
            <a:off x="155921" y="3166318"/>
            <a:ext cx="3487611" cy="1992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>
            <a:defPPr>
              <a:defRPr lang="ru-RU"/>
            </a:defPPr>
            <a:lvl1pPr indent="538163" algn="just" defTabSz="1179090">
              <a:lnSpc>
                <a:spcPts val="1892"/>
              </a:lnSpc>
              <a:defRPr sz="1800" ker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457200">
              <a:lnSpc>
                <a:spcPct val="100000"/>
              </a:lnSpc>
            </a:pPr>
            <a:r>
              <a:rPr lang="ru-RU" sz="1200" dirty="0" smtClean="0"/>
              <a:t>Для </a:t>
            </a:r>
            <a:r>
              <a:rPr lang="ru-RU" sz="1200" dirty="0"/>
              <a:t>сохранения единых подходов к работе с обращениями граждан </a:t>
            </a:r>
            <a:r>
              <a:rPr lang="ru-RU" sz="1200" b="1" dirty="0" smtClean="0"/>
              <a:t>разработан и утвержден приказом МЧС России от 29.12.2021 № 933</a:t>
            </a:r>
            <a:r>
              <a:rPr lang="ru-RU" sz="1200" dirty="0" smtClean="0"/>
              <a:t> Порядок </a:t>
            </a:r>
            <a:r>
              <a:rPr lang="ru-RU" sz="1200" dirty="0"/>
              <a:t>организации делопроизводства по вопросам рассмотрения обращений граждан в системе Министерства Российской Федерации по делам гражданской обороны, чрезвычайным ситуациям и ликвидации последствий стихийных бедствий</a:t>
            </a:r>
          </a:p>
          <a:p>
            <a:pPr indent="457200">
              <a:lnSpc>
                <a:spcPct val="100000"/>
              </a:lnSpc>
            </a:pPr>
            <a:r>
              <a:rPr lang="ru-RU" sz="1200" dirty="0" smtClean="0"/>
              <a:t>Порядок определяет </a:t>
            </a:r>
            <a:r>
              <a:rPr lang="ru-RU" sz="1200" dirty="0"/>
              <a:t>единые правила приема, регистрации и учета обращений граждан в МЧС России, порядок осуществления делопроизводства при их рассмотрении, порядок подготовки и направления ответов на них, полномочия должностных лиц при рассмотрении отдельных видов обращений, порядок организации личного приема граждан, контроля за соблюдением порядка и сроков рассмотрения обращений, организации хранения письменных обращений и материалов, связанных с их рассмотрением, а также анализа состояния работы с обращениями граждан в центральном аппарате МЧС России, территориальных органах и организациях, находящихся в ведении МЧС России.</a:t>
            </a:r>
          </a:p>
          <a:p>
            <a:pPr indent="457200">
              <a:lnSpc>
                <a:spcPct val="100000"/>
              </a:lnSpc>
            </a:pPr>
            <a:endParaRPr lang="ru-RU" sz="1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8008" y="12539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464" y="2002570"/>
            <a:ext cx="2716476" cy="3815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084" y="1805941"/>
            <a:ext cx="3067298" cy="4284308"/>
          </a:xfrm>
          <a:prstGeom prst="rect">
            <a:avLst/>
          </a:prstGeom>
          <a:ln w="22225">
            <a:solidFill>
              <a:schemeClr val="bg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9740" y="858635"/>
            <a:ext cx="9570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200" dirty="0">
                <a:solidFill>
                  <a:srgbClr val="000000"/>
                </a:solidFill>
              </a:rPr>
              <a:t>В целях приведения нормативной правовой базы в соответствие с действующим законодательством </a:t>
            </a:r>
            <a:r>
              <a:rPr lang="ru-RU" sz="1200" b="1" dirty="0" smtClean="0">
                <a:solidFill>
                  <a:srgbClr val="000000"/>
                </a:solidFill>
              </a:rPr>
              <a:t>признан утратившим силу приказа </a:t>
            </a:r>
            <a:r>
              <a:rPr lang="ru-RU" sz="1200" b="1" dirty="0">
                <a:solidFill>
                  <a:srgbClr val="000000"/>
                </a:solidFill>
              </a:rPr>
              <a:t>МЧС России от 31.03.2015 № 145</a:t>
            </a:r>
            <a:r>
              <a:rPr lang="ru-RU" sz="1200" dirty="0">
                <a:solidFill>
                  <a:srgbClr val="000000"/>
                </a:solidFill>
              </a:rPr>
              <a:t> «Об утверждении Инструкции по работе с обращениями граждан в системе Министерства Российской Федерации по делам гражданской обороны, чрезвычайным ситуациям и ликвидации последствий стихийных бедствий» и внесенных в него изменений». </a:t>
            </a:r>
          </a:p>
        </p:txBody>
      </p:sp>
    </p:spTree>
    <p:extLst>
      <p:ext uri="{BB962C8B-B14F-4D97-AF65-F5344CB8AC3E}">
        <p14:creationId xmlns:p14="http://schemas.microsoft.com/office/powerpoint/2010/main" val="10943692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28" y="3991152"/>
            <a:ext cx="1599592" cy="22844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74814" y="6466044"/>
            <a:ext cx="9645449" cy="391956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533204" y="6466044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14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4456"/>
            <a:ext cx="9720263" cy="796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XIV. </a:t>
            </a:r>
            <a:r>
              <a:rPr lang="ru-RU" dirty="0" smtClean="0"/>
              <a:t>Совершенствование </a:t>
            </a:r>
            <a:r>
              <a:rPr lang="ru-RU" dirty="0"/>
              <a:t>нормативной правовой базы, </a:t>
            </a:r>
            <a:endParaRPr lang="en-US" dirty="0" smtClean="0"/>
          </a:p>
          <a:p>
            <a:r>
              <a:rPr lang="ru-RU" dirty="0" smtClean="0"/>
              <a:t>регулирующей </a:t>
            </a:r>
            <a:r>
              <a:rPr lang="ru-RU" dirty="0"/>
              <a:t>работу </a:t>
            </a:r>
            <a:r>
              <a:rPr lang="ru-RU" dirty="0" smtClean="0"/>
              <a:t>с обращениями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граждан в системе МЧС России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8008" y="12539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9" y="1053478"/>
            <a:ext cx="1658951" cy="236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014" y="1871412"/>
            <a:ext cx="1624737" cy="2173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649165" y="1001521"/>
            <a:ext cx="5853545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целях совершенствования работы с обращениями граждан в системе МЧС России разработаны и утверждены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МЧС России от 02.04.2021 № 185 «Об Общественной приемной Министерства Российской Федерации по делам гражданской обороны, чрезвычайным ситуациям и ликвидации последствий стихийных бедствий»;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рассмотрения жалоб граждан в федеральной государственной информационной системе досудебного обжалования (приказ МЧС России от 09.07.2021 года № 453);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МЧС России от 04.08.2021 № 514, которым внесены изменения в Регламент Министерства Российской Федерации по делам гражданской обороны, чрезвычайным ситуациям и ликвидации последствий стихийных бедствий, утвержденный приказом МЧС России от 02.09.2014 № 484. Данные изменения позволили наделить правом подписи ответов гражданам широкий круг должностных лиц, что позволяет обеспечить сокращение сроков направления ответа заявителю;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функционирования телефона доверия в системе МЧС России (приказ МЧС России от 14.09.2021 № 604);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территориальных органов МЧС России с уполномоченным по правам человека в субъекте Российской Федерации, в том числе по вопросам оказания содействия уполномоченным по правам человека в субъектах Российской Федерации в предоставлении информации, необходимой ему для рассмотрения обращений граждан (приказ МЧС России от 19.01.2022 № 30).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40" y="2457372"/>
            <a:ext cx="1645919" cy="2381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825" y="3642747"/>
            <a:ext cx="1651830" cy="2293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62250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6450880"/>
            <a:ext cx="9720263" cy="389611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0" y="11286"/>
            <a:ext cx="9715447" cy="813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XV</a:t>
            </a:r>
            <a:r>
              <a:rPr lang="ru-RU" dirty="0" smtClean="0"/>
              <a:t>. </a:t>
            </a:r>
            <a:r>
              <a:rPr lang="ru-RU" dirty="0"/>
              <a:t>Круглый стол на тему: «Организация работы с обращениями граждан в </a:t>
            </a:r>
            <a:endParaRPr lang="en-US" dirty="0" smtClean="0"/>
          </a:p>
          <a:p>
            <a:r>
              <a:rPr lang="ru-RU" dirty="0" smtClean="0"/>
              <a:t>современных </a:t>
            </a:r>
            <a:r>
              <a:rPr lang="ru-RU" dirty="0"/>
              <a:t>условиях», состоявшийся в рамках XIII Международного салона </a:t>
            </a:r>
            <a:endParaRPr lang="en-US" dirty="0" smtClean="0"/>
          </a:p>
          <a:p>
            <a:r>
              <a:rPr lang="ru-RU" dirty="0" smtClean="0"/>
              <a:t>средств </a:t>
            </a:r>
            <a:r>
              <a:rPr lang="ru-RU" dirty="0"/>
              <a:t>обеспечения безопасности «Комплексная безопасность-2021» 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idx="12"/>
          </p:nvPr>
        </p:nvSpPr>
        <p:spPr>
          <a:xfrm>
            <a:off x="7528388" y="6463123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15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6500" y="16610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3761467" y="2273072"/>
            <a:ext cx="2009604" cy="1273454"/>
          </a:xfrm>
          <a:prstGeom prst="quad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9059" y="2324585"/>
            <a:ext cx="2754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сеть общественных приемных в территориальных органах и организациях МЧС России. 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Практиковать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новые формы организации личного приема граждан (выездные мобильные приемные).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29" y="2429536"/>
            <a:ext cx="269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Внедрять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практику рассмотрение сообщений граждан, направленных через социальные сети и другие мессенджеры для скорейшего разрешения ситуации.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1329" y="3558769"/>
            <a:ext cx="863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мероприятия по совершенствованию организации личного приема граждан в МЧС России. 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 практику прием заявителей, пришедших на личный прием с применением системы видео-конференц-связи программно-технического комплекса, подключенного к защищенной сети видео-конференц-связи органов государственной власти Российской Федерации (в том числе приемных Президента Российской Федерации).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66" y="1249681"/>
            <a:ext cx="1958219" cy="104998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305485" y="1564609"/>
            <a:ext cx="5474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эффективность обратной связи с гражданами, </a:t>
            </a: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механизмы получения отклика на принимаемые решения в сфере деятельности МЧС России. 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проблемные вопросы, корректировать принятые решения и 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допускать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возникновение социальной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напряженности.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58218" y="835333"/>
            <a:ext cx="6168649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основных 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 участников круглого </a:t>
            </a: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стола по теме 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работы с обращениями граждан в </a:t>
            </a: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условиях», </a:t>
            </a:r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состоявшегося 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XIII Международного салона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обеспечения безопасности «Комплексная безопасность-2021»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23" y="4256877"/>
            <a:ext cx="2943020" cy="2008548"/>
          </a:xfrm>
          <a:prstGeom prst="hexagon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059" y="4305655"/>
            <a:ext cx="2865887" cy="1951644"/>
          </a:xfrm>
          <a:prstGeom prst="hexagon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93" y="4295956"/>
            <a:ext cx="2917115" cy="1979248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38727654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8" y="3718985"/>
            <a:ext cx="1782639" cy="258396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3490327"/>
            <a:ext cx="2134552" cy="28126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" y="3393162"/>
            <a:ext cx="1829524" cy="290979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95" y="3296666"/>
            <a:ext cx="1992821" cy="29870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6" y="1338380"/>
            <a:ext cx="1229172" cy="14240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33204" y="6376892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b="1" smtClean="0">
                <a:solidFill>
                  <a:schemeClr val="tx1"/>
                </a:solidFill>
              </a:rPr>
              <a:pPr/>
              <a:t>16</a:t>
            </a:fld>
            <a:endParaRPr lang="ru-RU" sz="12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6450880"/>
            <a:ext cx="9677365" cy="358254"/>
            <a:chOff x="0" y="5023198"/>
            <a:chExt cx="10698163" cy="27622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0" y="-6570"/>
            <a:ext cx="9720263" cy="962109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XVI.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Рассмотрение итогов работы с обращениями граждан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заседании </a:t>
            </a:r>
          </a:p>
          <a:p>
            <a:pPr marL="0" marR="0" lvl="0" indent="0" algn="ctr" defTabSz="4571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Общественного совета при МЧС России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74383" y="70309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27" y="1349065"/>
            <a:ext cx="1104595" cy="13807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8087" y="1077676"/>
            <a:ext cx="5952775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Обзор рекомендаций Общественного совета при МЧС России</a:t>
            </a:r>
          </a:p>
          <a:p>
            <a:pPr indent="540385" algn="ctr">
              <a:lnSpc>
                <a:spcPct val="107000"/>
              </a:lnSpc>
              <a:spcAft>
                <a:spcPts val="0"/>
              </a:spcAft>
            </a:pPr>
            <a:endParaRPr lang="ru-RU" sz="11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заседании Общественного совета при МЧС России (протокол  от</a:t>
            </a:r>
            <a:b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30 ноября 2021 г. № 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рассмотрены итоги работы с обращениями граждан в МЧС России за 9 месяцев 2021 года. Меры, проводимые в МЧС России по повышению эффективности  работы с обращениями граждан, были одобрены членами Общественного совета при МЧС России. 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совет при МЧС России рекомендовал структурным подразделениям центрального аппарата и территориальным органам МЧС России: 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Обратить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внимание на увеличение количества обращений граждан по вопросам противопожарной безопасности населенных пунктов  и территорий, а также сотрудников МЧС России по вопросам социальной защищенности личного состава МЧС России и принять дополнительные меры по улучшению ситуации.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Уделить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особое внимание обращениям  по коррупционным проявлениям.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Обеспечить</a:t>
            </a:r>
            <a:r>
              <a:rPr lang="ru-RU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безусловное выполнение требований законодательства Российской Федерации при рассмотрении обращений граждан, уделяя особое внимание соблюдению сроков рассмотрения обращений, полноте ответов на них и исключить формализм при решении проблем граждан.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Продолжить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работу по созданию самостоятельных подразделений по работе  с обращениями граждан, а также по комплектованию, подготовке личного состава, оснащению данных подразделений необходимым оборудованием и современной техникой.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Продолжить</a:t>
            </a:r>
            <a:r>
              <a:rPr lang="ru-RU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информирование  граждан о действующих механизмах взаимодействия населения с подразделениями МЧС России.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Рассматривать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итоги работы с обращениями граждан и организаций  на заседаниях коллегий и общественных советов при ГУ МЧС России по субъектам Российской Федерации.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9"/>
          <p:cNvSpPr txBox="1">
            <a:spLocks/>
          </p:cNvSpPr>
          <p:nvPr/>
        </p:nvSpPr>
        <p:spPr>
          <a:xfrm>
            <a:off x="7490306" y="6444009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defPPr>
              <a:defRPr lang="ru-RU"/>
            </a:defPPr>
            <a:lvl1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143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16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384" y="2733244"/>
            <a:ext cx="3310807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/>
            </a:lvl1pPr>
          </a:lstStyle>
          <a:p>
            <a:pPr algn="ctr"/>
            <a:r>
              <a:rPr lang="ru-RU" sz="800" dirty="0" smtClean="0"/>
              <a:t>Председатель Общественного совета при МЧС России, ректор Санкт-Петербургского государственного экономического университета </a:t>
            </a:r>
            <a:r>
              <a:rPr lang="ru-RU" sz="800" dirty="0" err="1" smtClean="0"/>
              <a:t>Максимцев</a:t>
            </a:r>
            <a:r>
              <a:rPr lang="ru-RU" sz="800" dirty="0" smtClean="0"/>
              <a:t> И.А</a:t>
            </a:r>
            <a:r>
              <a:rPr lang="ru-RU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818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11706" y="6471627"/>
            <a:ext cx="9720263" cy="375057"/>
            <a:chOff x="0" y="5023195"/>
            <a:chExt cx="10698163" cy="27622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5023195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21498" y="6471627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2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45" y="1171883"/>
            <a:ext cx="3234906" cy="4210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9915" y="1472425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ДОВЕРИЕ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9915" y="2201478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ЗАБОТА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9915" y="2950364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ПОДДЕРЖКА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9915" y="3714072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ДОСТУПНОСТЬ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09915" y="4487154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ИННОВАЦИИ</a:t>
            </a:r>
            <a:endParaRPr lang="ru-RU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3857105" y="1022509"/>
            <a:ext cx="46321" cy="4683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1885" y="1190806"/>
            <a:ext cx="1747944" cy="1106878"/>
          </a:xfrm>
          <a:prstGeom prst="hexagon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00441"/>
            <a:ext cx="9348850" cy="25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2776" y="653177"/>
            <a:ext cx="611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 С ОБРАЩЕНИЯМИ ГРАЖДАН В МЧС РОССИИ 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2"/>
          <a:stretch/>
        </p:blipFill>
        <p:spPr>
          <a:xfrm>
            <a:off x="5977744" y="2436918"/>
            <a:ext cx="1876702" cy="1365366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3967437"/>
            <a:ext cx="1887283" cy="1144382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77" y="3244293"/>
            <a:ext cx="1837317" cy="1200181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77" y="1803417"/>
            <a:ext cx="1848005" cy="1178125"/>
          </a:xfrm>
          <a:prstGeom prst="hexagon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7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93047" y="899613"/>
            <a:ext cx="8228250" cy="3880205"/>
            <a:chOff x="5292080" y="1131220"/>
            <a:chExt cx="3493209" cy="1575274"/>
          </a:xfrm>
          <a:noFill/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grpSpPr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5569758" y="1807634"/>
              <a:ext cx="109652" cy="95948"/>
            </a:xfrm>
            <a:custGeom>
              <a:avLst/>
              <a:gdLst>
                <a:gd name="T0" fmla="*/ 2147483646 w 29"/>
                <a:gd name="T1" fmla="*/ 2147483646 h 30"/>
                <a:gd name="T2" fmla="*/ 0 w 29"/>
                <a:gd name="T3" fmla="*/ 2147483646 h 30"/>
                <a:gd name="T4" fmla="*/ 2147483646 w 29"/>
                <a:gd name="T5" fmla="*/ 2147483646 h 30"/>
                <a:gd name="T6" fmla="*/ 2147483646 w 29"/>
                <a:gd name="T7" fmla="*/ 2147483646 h 30"/>
                <a:gd name="T8" fmla="*/ 2147483646 w 29"/>
                <a:gd name="T9" fmla="*/ 2147483646 h 30"/>
                <a:gd name="T10" fmla="*/ 2147483646 w 29"/>
                <a:gd name="T11" fmla="*/ 2147483646 h 30"/>
                <a:gd name="T12" fmla="*/ 2147483646 w 29"/>
                <a:gd name="T13" fmla="*/ 2147483646 h 30"/>
                <a:gd name="T14" fmla="*/ 2147483646 w 29"/>
                <a:gd name="T15" fmla="*/ 2147483646 h 30"/>
                <a:gd name="T16" fmla="*/ 2147483646 w 29"/>
                <a:gd name="T17" fmla="*/ 2147483646 h 30"/>
                <a:gd name="T18" fmla="*/ 2147483646 w 29"/>
                <a:gd name="T19" fmla="*/ 2147483646 h 30"/>
                <a:gd name="T20" fmla="*/ 2147483646 w 29"/>
                <a:gd name="T21" fmla="*/ 2147483646 h 30"/>
                <a:gd name="T22" fmla="*/ 2147483646 w 29"/>
                <a:gd name="T23" fmla="*/ 2147483646 h 30"/>
                <a:gd name="T24" fmla="*/ 2147483646 w 29"/>
                <a:gd name="T25" fmla="*/ 2147483646 h 30"/>
                <a:gd name="T26" fmla="*/ 2147483646 w 29"/>
                <a:gd name="T27" fmla="*/ 2147483646 h 30"/>
                <a:gd name="T28" fmla="*/ 2147483646 w 29"/>
                <a:gd name="T29" fmla="*/ 2147483646 h 30"/>
                <a:gd name="T30" fmla="*/ 2147483646 w 29"/>
                <a:gd name="T31" fmla="*/ 2147483646 h 30"/>
                <a:gd name="T32" fmla="*/ 2147483646 w 29"/>
                <a:gd name="T33" fmla="*/ 2147483646 h 30"/>
                <a:gd name="T34" fmla="*/ 2147483646 w 29"/>
                <a:gd name="T35" fmla="*/ 2147483646 h 30"/>
                <a:gd name="T36" fmla="*/ 2147483646 w 29"/>
                <a:gd name="T37" fmla="*/ 2147483646 h 30"/>
                <a:gd name="T38" fmla="*/ 2147483646 w 29"/>
                <a:gd name="T39" fmla="*/ 2147483646 h 30"/>
                <a:gd name="T40" fmla="*/ 2147483646 w 29"/>
                <a:gd name="T41" fmla="*/ 2147483646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30"/>
                <a:gd name="T65" fmla="*/ 29 w 29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30">
                  <a:moveTo>
                    <a:pt x="7" y="2"/>
                  </a:moveTo>
                  <a:cubicBezTo>
                    <a:pt x="5" y="4"/>
                    <a:pt x="1" y="4"/>
                    <a:pt x="0" y="5"/>
                  </a:cubicBezTo>
                  <a:cubicBezTo>
                    <a:pt x="1" y="7"/>
                    <a:pt x="2" y="7"/>
                    <a:pt x="3" y="10"/>
                  </a:cubicBezTo>
                  <a:cubicBezTo>
                    <a:pt x="4" y="13"/>
                    <a:pt x="4" y="15"/>
                    <a:pt x="3" y="16"/>
                  </a:cubicBezTo>
                  <a:cubicBezTo>
                    <a:pt x="5" y="17"/>
                    <a:pt x="7" y="19"/>
                    <a:pt x="9" y="20"/>
                  </a:cubicBezTo>
                  <a:cubicBezTo>
                    <a:pt x="11" y="22"/>
                    <a:pt x="14" y="22"/>
                    <a:pt x="16" y="23"/>
                  </a:cubicBezTo>
                  <a:cubicBezTo>
                    <a:pt x="18" y="24"/>
                    <a:pt x="20" y="27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29"/>
                    <a:pt x="23" y="27"/>
                    <a:pt x="25" y="26"/>
                  </a:cubicBezTo>
                  <a:cubicBezTo>
                    <a:pt x="25" y="26"/>
                    <a:pt x="26" y="27"/>
                    <a:pt x="26" y="28"/>
                  </a:cubicBezTo>
                  <a:cubicBezTo>
                    <a:pt x="27" y="27"/>
                    <a:pt x="26" y="26"/>
                    <a:pt x="27" y="26"/>
                  </a:cubicBezTo>
                  <a:cubicBezTo>
                    <a:pt x="28" y="26"/>
                    <a:pt x="28" y="25"/>
                    <a:pt x="29" y="25"/>
                  </a:cubicBezTo>
                  <a:cubicBezTo>
                    <a:pt x="27" y="24"/>
                    <a:pt x="25" y="23"/>
                    <a:pt x="25" y="21"/>
                  </a:cubicBezTo>
                  <a:cubicBezTo>
                    <a:pt x="23" y="21"/>
                    <a:pt x="22" y="21"/>
                    <a:pt x="21" y="19"/>
                  </a:cubicBezTo>
                  <a:cubicBezTo>
                    <a:pt x="21" y="17"/>
                    <a:pt x="21" y="14"/>
                    <a:pt x="22" y="11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7" y="7"/>
                    <a:pt x="18" y="6"/>
                    <a:pt x="18" y="5"/>
                  </a:cubicBezTo>
                  <a:cubicBezTo>
                    <a:pt x="18" y="4"/>
                    <a:pt x="16" y="3"/>
                    <a:pt x="14" y="1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3"/>
                    <a:pt x="10" y="2"/>
                    <a:pt x="9" y="1"/>
                  </a:cubicBezTo>
                  <a:cubicBezTo>
                    <a:pt x="9" y="0"/>
                    <a:pt x="8" y="1"/>
                    <a:pt x="7" y="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65"/>
            <p:cNvSpPr>
              <a:spLocks/>
            </p:cNvSpPr>
            <p:nvPr/>
          </p:nvSpPr>
          <p:spPr bwMode="auto">
            <a:xfrm>
              <a:off x="5880158" y="1621043"/>
              <a:ext cx="259126" cy="211946"/>
            </a:xfrm>
            <a:custGeom>
              <a:avLst/>
              <a:gdLst>
                <a:gd name="T0" fmla="*/ 2147483646 w 69"/>
                <a:gd name="T1" fmla="*/ 2147483646 h 67"/>
                <a:gd name="T2" fmla="*/ 0 w 69"/>
                <a:gd name="T3" fmla="*/ 2147483646 h 67"/>
                <a:gd name="T4" fmla="*/ 2147483646 w 69"/>
                <a:gd name="T5" fmla="*/ 2147483646 h 67"/>
                <a:gd name="T6" fmla="*/ 2147483646 w 69"/>
                <a:gd name="T7" fmla="*/ 2147483646 h 67"/>
                <a:gd name="T8" fmla="*/ 2147483646 w 69"/>
                <a:gd name="T9" fmla="*/ 2147483646 h 67"/>
                <a:gd name="T10" fmla="*/ 2147483646 w 69"/>
                <a:gd name="T11" fmla="*/ 2147483646 h 67"/>
                <a:gd name="T12" fmla="*/ 2147483646 w 69"/>
                <a:gd name="T13" fmla="*/ 2147483646 h 67"/>
                <a:gd name="T14" fmla="*/ 2147483646 w 69"/>
                <a:gd name="T15" fmla="*/ 2147483646 h 67"/>
                <a:gd name="T16" fmla="*/ 2147483646 w 69"/>
                <a:gd name="T17" fmla="*/ 2147483646 h 67"/>
                <a:gd name="T18" fmla="*/ 2147483646 w 69"/>
                <a:gd name="T19" fmla="*/ 2147483646 h 67"/>
                <a:gd name="T20" fmla="*/ 2147483646 w 69"/>
                <a:gd name="T21" fmla="*/ 2147483646 h 67"/>
                <a:gd name="T22" fmla="*/ 2147483646 w 69"/>
                <a:gd name="T23" fmla="*/ 2147483646 h 67"/>
                <a:gd name="T24" fmla="*/ 2147483646 w 69"/>
                <a:gd name="T25" fmla="*/ 2147483646 h 67"/>
                <a:gd name="T26" fmla="*/ 2147483646 w 69"/>
                <a:gd name="T27" fmla="*/ 2147483646 h 67"/>
                <a:gd name="T28" fmla="*/ 2147483646 w 69"/>
                <a:gd name="T29" fmla="*/ 2147483646 h 67"/>
                <a:gd name="T30" fmla="*/ 2147483646 w 69"/>
                <a:gd name="T31" fmla="*/ 2147483646 h 67"/>
                <a:gd name="T32" fmla="*/ 2147483646 w 69"/>
                <a:gd name="T33" fmla="*/ 2147483646 h 67"/>
                <a:gd name="T34" fmla="*/ 2147483646 w 69"/>
                <a:gd name="T35" fmla="*/ 2147483646 h 67"/>
                <a:gd name="T36" fmla="*/ 2147483646 w 69"/>
                <a:gd name="T37" fmla="*/ 2147483646 h 67"/>
                <a:gd name="T38" fmla="*/ 2147483646 w 69"/>
                <a:gd name="T39" fmla="*/ 2147483646 h 67"/>
                <a:gd name="T40" fmla="*/ 2147483646 w 69"/>
                <a:gd name="T41" fmla="*/ 2147483646 h 67"/>
                <a:gd name="T42" fmla="*/ 2147483646 w 69"/>
                <a:gd name="T43" fmla="*/ 2147483646 h 67"/>
                <a:gd name="T44" fmla="*/ 2147483646 w 69"/>
                <a:gd name="T45" fmla="*/ 2147483646 h 67"/>
                <a:gd name="T46" fmla="*/ 2147483646 w 69"/>
                <a:gd name="T47" fmla="*/ 2147483646 h 67"/>
                <a:gd name="T48" fmla="*/ 2147483646 w 69"/>
                <a:gd name="T49" fmla="*/ 2147483646 h 67"/>
                <a:gd name="T50" fmla="*/ 2147483646 w 69"/>
                <a:gd name="T51" fmla="*/ 2147483646 h 67"/>
                <a:gd name="T52" fmla="*/ 2147483646 w 69"/>
                <a:gd name="T53" fmla="*/ 2147483646 h 67"/>
                <a:gd name="T54" fmla="*/ 2147483646 w 69"/>
                <a:gd name="T55" fmla="*/ 2147483646 h 67"/>
                <a:gd name="T56" fmla="*/ 2147483646 w 69"/>
                <a:gd name="T57" fmla="*/ 2147483646 h 67"/>
                <a:gd name="T58" fmla="*/ 2147483646 w 69"/>
                <a:gd name="T59" fmla="*/ 2147483646 h 67"/>
                <a:gd name="T60" fmla="*/ 2147483646 w 69"/>
                <a:gd name="T61" fmla="*/ 2147483646 h 67"/>
                <a:gd name="T62" fmla="*/ 2147483646 w 69"/>
                <a:gd name="T63" fmla="*/ 2147483646 h 67"/>
                <a:gd name="T64" fmla="*/ 2147483646 w 69"/>
                <a:gd name="T65" fmla="*/ 2147483646 h 67"/>
                <a:gd name="T66" fmla="*/ 2147483646 w 69"/>
                <a:gd name="T67" fmla="*/ 2147483646 h 67"/>
                <a:gd name="T68" fmla="*/ 2147483646 w 69"/>
                <a:gd name="T69" fmla="*/ 2147483646 h 67"/>
                <a:gd name="T70" fmla="*/ 2147483646 w 69"/>
                <a:gd name="T71" fmla="*/ 2147483646 h 67"/>
                <a:gd name="T72" fmla="*/ 2147483646 w 69"/>
                <a:gd name="T73" fmla="*/ 2147483646 h 67"/>
                <a:gd name="T74" fmla="*/ 2147483646 w 69"/>
                <a:gd name="T75" fmla="*/ 2147483646 h 67"/>
                <a:gd name="T76" fmla="*/ 2147483646 w 69"/>
                <a:gd name="T77" fmla="*/ 2147483646 h 67"/>
                <a:gd name="T78" fmla="*/ 2147483646 w 69"/>
                <a:gd name="T79" fmla="*/ 2147483646 h 67"/>
                <a:gd name="T80" fmla="*/ 2147483646 w 69"/>
                <a:gd name="T81" fmla="*/ 2147483646 h 67"/>
                <a:gd name="T82" fmla="*/ 2147483646 w 69"/>
                <a:gd name="T83" fmla="*/ 2147483646 h 67"/>
                <a:gd name="T84" fmla="*/ 2147483646 w 69"/>
                <a:gd name="T85" fmla="*/ 2147483646 h 67"/>
                <a:gd name="T86" fmla="*/ 2147483646 w 69"/>
                <a:gd name="T87" fmla="*/ 2147483646 h 67"/>
                <a:gd name="T88" fmla="*/ 2147483646 w 69"/>
                <a:gd name="T89" fmla="*/ 0 h 67"/>
                <a:gd name="T90" fmla="*/ 2147483646 w 69"/>
                <a:gd name="T91" fmla="*/ 2147483646 h 67"/>
                <a:gd name="T92" fmla="*/ 2147483646 w 69"/>
                <a:gd name="T93" fmla="*/ 2147483646 h 67"/>
                <a:gd name="T94" fmla="*/ 2147483646 w 69"/>
                <a:gd name="T95" fmla="*/ 2147483646 h 67"/>
                <a:gd name="T96" fmla="*/ 2147483646 w 69"/>
                <a:gd name="T97" fmla="*/ 2147483646 h 67"/>
                <a:gd name="T98" fmla="*/ 2147483646 w 69"/>
                <a:gd name="T99" fmla="*/ 2147483646 h 67"/>
                <a:gd name="T100" fmla="*/ 2147483646 w 69"/>
                <a:gd name="T101" fmla="*/ 2147483646 h 67"/>
                <a:gd name="T102" fmla="*/ 2147483646 w 69"/>
                <a:gd name="T103" fmla="*/ 2147483646 h 67"/>
                <a:gd name="T104" fmla="*/ 2147483646 w 69"/>
                <a:gd name="T105" fmla="*/ 2147483646 h 67"/>
                <a:gd name="T106" fmla="*/ 2147483646 w 69"/>
                <a:gd name="T107" fmla="*/ 2147483646 h 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"/>
                <a:gd name="T163" fmla="*/ 0 h 67"/>
                <a:gd name="T164" fmla="*/ 69 w 69"/>
                <a:gd name="T165" fmla="*/ 67 h 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" h="67">
                  <a:moveTo>
                    <a:pt x="2" y="10"/>
                  </a:moveTo>
                  <a:cubicBezTo>
                    <a:pt x="1" y="12"/>
                    <a:pt x="1" y="13"/>
                    <a:pt x="0" y="14"/>
                  </a:cubicBezTo>
                  <a:cubicBezTo>
                    <a:pt x="1" y="15"/>
                    <a:pt x="1" y="15"/>
                    <a:pt x="3" y="17"/>
                  </a:cubicBezTo>
                  <a:cubicBezTo>
                    <a:pt x="4" y="18"/>
                    <a:pt x="2" y="22"/>
                    <a:pt x="3" y="23"/>
                  </a:cubicBezTo>
                  <a:cubicBezTo>
                    <a:pt x="6" y="23"/>
                    <a:pt x="6" y="23"/>
                    <a:pt x="8" y="25"/>
                  </a:cubicBezTo>
                  <a:cubicBezTo>
                    <a:pt x="8" y="27"/>
                    <a:pt x="8" y="28"/>
                    <a:pt x="8" y="30"/>
                  </a:cubicBezTo>
                  <a:cubicBezTo>
                    <a:pt x="9" y="30"/>
                    <a:pt x="11" y="30"/>
                    <a:pt x="12" y="30"/>
                  </a:cubicBezTo>
                  <a:cubicBezTo>
                    <a:pt x="13" y="31"/>
                    <a:pt x="14" y="33"/>
                    <a:pt x="16" y="34"/>
                  </a:cubicBezTo>
                  <a:cubicBezTo>
                    <a:pt x="17" y="35"/>
                    <a:pt x="18" y="33"/>
                    <a:pt x="19" y="33"/>
                  </a:cubicBezTo>
                  <a:cubicBezTo>
                    <a:pt x="21" y="36"/>
                    <a:pt x="17" y="42"/>
                    <a:pt x="22" y="46"/>
                  </a:cubicBezTo>
                  <a:cubicBezTo>
                    <a:pt x="23" y="46"/>
                    <a:pt x="24" y="42"/>
                    <a:pt x="26" y="43"/>
                  </a:cubicBezTo>
                  <a:cubicBezTo>
                    <a:pt x="29" y="43"/>
                    <a:pt x="30" y="47"/>
                    <a:pt x="33" y="45"/>
                  </a:cubicBezTo>
                  <a:cubicBezTo>
                    <a:pt x="34" y="44"/>
                    <a:pt x="34" y="47"/>
                    <a:pt x="36" y="48"/>
                  </a:cubicBezTo>
                  <a:cubicBezTo>
                    <a:pt x="38" y="50"/>
                    <a:pt x="39" y="50"/>
                    <a:pt x="41" y="57"/>
                  </a:cubicBezTo>
                  <a:cubicBezTo>
                    <a:pt x="42" y="58"/>
                    <a:pt x="44" y="60"/>
                    <a:pt x="46" y="61"/>
                  </a:cubicBezTo>
                  <a:cubicBezTo>
                    <a:pt x="48" y="63"/>
                    <a:pt x="48" y="65"/>
                    <a:pt x="52" y="65"/>
                  </a:cubicBezTo>
                  <a:cubicBezTo>
                    <a:pt x="53" y="65"/>
                    <a:pt x="54" y="63"/>
                    <a:pt x="55" y="62"/>
                  </a:cubicBezTo>
                  <a:cubicBezTo>
                    <a:pt x="55" y="62"/>
                    <a:pt x="56" y="62"/>
                    <a:pt x="56" y="63"/>
                  </a:cubicBezTo>
                  <a:cubicBezTo>
                    <a:pt x="56" y="64"/>
                    <a:pt x="57" y="66"/>
                    <a:pt x="58" y="67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0" y="65"/>
                    <a:pt x="59" y="64"/>
                    <a:pt x="59" y="63"/>
                  </a:cubicBezTo>
                  <a:cubicBezTo>
                    <a:pt x="59" y="63"/>
                    <a:pt x="60" y="63"/>
                    <a:pt x="60" y="62"/>
                  </a:cubicBezTo>
                  <a:cubicBezTo>
                    <a:pt x="60" y="61"/>
                    <a:pt x="57" y="61"/>
                    <a:pt x="58" y="58"/>
                  </a:cubicBezTo>
                  <a:cubicBezTo>
                    <a:pt x="59" y="56"/>
                    <a:pt x="61" y="60"/>
                    <a:pt x="67" y="57"/>
                  </a:cubicBezTo>
                  <a:cubicBezTo>
                    <a:pt x="68" y="56"/>
                    <a:pt x="69" y="55"/>
                    <a:pt x="69" y="54"/>
                  </a:cubicBezTo>
                  <a:cubicBezTo>
                    <a:pt x="68" y="53"/>
                    <a:pt x="67" y="52"/>
                    <a:pt x="66" y="51"/>
                  </a:cubicBezTo>
                  <a:cubicBezTo>
                    <a:pt x="63" y="49"/>
                    <a:pt x="67" y="49"/>
                    <a:pt x="66" y="47"/>
                  </a:cubicBezTo>
                  <a:cubicBezTo>
                    <a:pt x="66" y="47"/>
                    <a:pt x="65" y="46"/>
                    <a:pt x="65" y="46"/>
                  </a:cubicBezTo>
                  <a:cubicBezTo>
                    <a:pt x="64" y="45"/>
                    <a:pt x="63" y="46"/>
                    <a:pt x="62" y="46"/>
                  </a:cubicBezTo>
                  <a:cubicBezTo>
                    <a:pt x="60" y="46"/>
                    <a:pt x="59" y="45"/>
                    <a:pt x="58" y="44"/>
                  </a:cubicBezTo>
                  <a:cubicBezTo>
                    <a:pt x="56" y="42"/>
                    <a:pt x="58" y="41"/>
                    <a:pt x="57" y="40"/>
                  </a:cubicBezTo>
                  <a:cubicBezTo>
                    <a:pt x="56" y="39"/>
                    <a:pt x="54" y="40"/>
                    <a:pt x="52" y="39"/>
                  </a:cubicBezTo>
                  <a:cubicBezTo>
                    <a:pt x="50" y="37"/>
                    <a:pt x="51" y="36"/>
                    <a:pt x="50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3"/>
                    <a:pt x="48" y="32"/>
                    <a:pt x="47" y="31"/>
                  </a:cubicBezTo>
                  <a:cubicBezTo>
                    <a:pt x="46" y="29"/>
                    <a:pt x="44" y="30"/>
                    <a:pt x="43" y="30"/>
                  </a:cubicBezTo>
                  <a:cubicBezTo>
                    <a:pt x="41" y="29"/>
                    <a:pt x="42" y="28"/>
                    <a:pt x="41" y="27"/>
                  </a:cubicBezTo>
                  <a:cubicBezTo>
                    <a:pt x="40" y="26"/>
                    <a:pt x="39" y="26"/>
                    <a:pt x="38" y="25"/>
                  </a:cubicBezTo>
                  <a:cubicBezTo>
                    <a:pt x="38" y="24"/>
                    <a:pt x="38" y="23"/>
                    <a:pt x="37" y="22"/>
                  </a:cubicBezTo>
                  <a:cubicBezTo>
                    <a:pt x="36" y="19"/>
                    <a:pt x="33" y="21"/>
                    <a:pt x="34" y="16"/>
                  </a:cubicBezTo>
                  <a:cubicBezTo>
                    <a:pt x="34" y="14"/>
                    <a:pt x="36" y="13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6"/>
                    <a:pt x="35" y="2"/>
                    <a:pt x="33" y="2"/>
                  </a:cubicBezTo>
                  <a:cubicBezTo>
                    <a:pt x="30" y="6"/>
                    <a:pt x="25" y="4"/>
                    <a:pt x="26" y="1"/>
                  </a:cubicBezTo>
                  <a:cubicBezTo>
                    <a:pt x="24" y="1"/>
                    <a:pt x="23" y="1"/>
                    <a:pt x="21" y="0"/>
                  </a:cubicBezTo>
                  <a:cubicBezTo>
                    <a:pt x="20" y="0"/>
                    <a:pt x="21" y="2"/>
                    <a:pt x="19" y="2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4" y="4"/>
                    <a:pt x="12" y="6"/>
                    <a:pt x="11" y="8"/>
                  </a:cubicBezTo>
                  <a:cubicBezTo>
                    <a:pt x="11" y="9"/>
                    <a:pt x="12" y="10"/>
                    <a:pt x="12" y="11"/>
                  </a:cubicBezTo>
                  <a:cubicBezTo>
                    <a:pt x="11" y="12"/>
                    <a:pt x="10" y="10"/>
                    <a:pt x="9" y="10"/>
                  </a:cubicBezTo>
                  <a:cubicBezTo>
                    <a:pt x="8" y="11"/>
                    <a:pt x="8" y="13"/>
                    <a:pt x="8" y="13"/>
                  </a:cubicBezTo>
                  <a:cubicBezTo>
                    <a:pt x="6" y="13"/>
                    <a:pt x="6" y="11"/>
                    <a:pt x="5" y="10"/>
                  </a:cubicBezTo>
                  <a:cubicBezTo>
                    <a:pt x="4" y="10"/>
                    <a:pt x="3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7463281" y="2223410"/>
              <a:ext cx="377506" cy="406230"/>
            </a:xfrm>
            <a:custGeom>
              <a:avLst/>
              <a:gdLst>
                <a:gd name="T0" fmla="*/ 2147483646 w 100"/>
                <a:gd name="T1" fmla="*/ 2147483646 h 128"/>
                <a:gd name="T2" fmla="*/ 2147483646 w 100"/>
                <a:gd name="T3" fmla="*/ 2147483646 h 128"/>
                <a:gd name="T4" fmla="*/ 2147483646 w 100"/>
                <a:gd name="T5" fmla="*/ 2147483646 h 128"/>
                <a:gd name="T6" fmla="*/ 2147483646 w 100"/>
                <a:gd name="T7" fmla="*/ 2147483646 h 128"/>
                <a:gd name="T8" fmla="*/ 2147483646 w 100"/>
                <a:gd name="T9" fmla="*/ 2147483646 h 128"/>
                <a:gd name="T10" fmla="*/ 2147483646 w 100"/>
                <a:gd name="T11" fmla="*/ 2147483646 h 128"/>
                <a:gd name="T12" fmla="*/ 2147483646 w 100"/>
                <a:gd name="T13" fmla="*/ 2147483646 h 128"/>
                <a:gd name="T14" fmla="*/ 2147483646 w 100"/>
                <a:gd name="T15" fmla="*/ 2147483646 h 128"/>
                <a:gd name="T16" fmla="*/ 2147483646 w 100"/>
                <a:gd name="T17" fmla="*/ 2147483646 h 128"/>
                <a:gd name="T18" fmla="*/ 2147483646 w 100"/>
                <a:gd name="T19" fmla="*/ 2147483646 h 128"/>
                <a:gd name="T20" fmla="*/ 2147483646 w 100"/>
                <a:gd name="T21" fmla="*/ 2147483646 h 128"/>
                <a:gd name="T22" fmla="*/ 2147483646 w 100"/>
                <a:gd name="T23" fmla="*/ 2147483646 h 128"/>
                <a:gd name="T24" fmla="*/ 2147483646 w 100"/>
                <a:gd name="T25" fmla="*/ 2147483646 h 128"/>
                <a:gd name="T26" fmla="*/ 2147483646 w 100"/>
                <a:gd name="T27" fmla="*/ 2147483646 h 128"/>
                <a:gd name="T28" fmla="*/ 2147483646 w 100"/>
                <a:gd name="T29" fmla="*/ 2147483646 h 128"/>
                <a:gd name="T30" fmla="*/ 2147483646 w 100"/>
                <a:gd name="T31" fmla="*/ 2147483646 h 128"/>
                <a:gd name="T32" fmla="*/ 2147483646 w 100"/>
                <a:gd name="T33" fmla="*/ 2147483646 h 128"/>
                <a:gd name="T34" fmla="*/ 2147483646 w 100"/>
                <a:gd name="T35" fmla="*/ 2147483646 h 128"/>
                <a:gd name="T36" fmla="*/ 2147483646 w 100"/>
                <a:gd name="T37" fmla="*/ 2147483646 h 128"/>
                <a:gd name="T38" fmla="*/ 2147483646 w 100"/>
                <a:gd name="T39" fmla="*/ 2147483646 h 128"/>
                <a:gd name="T40" fmla="*/ 2147483646 w 100"/>
                <a:gd name="T41" fmla="*/ 2147483646 h 128"/>
                <a:gd name="T42" fmla="*/ 2147483646 w 100"/>
                <a:gd name="T43" fmla="*/ 2147483646 h 128"/>
                <a:gd name="T44" fmla="*/ 2147483646 w 100"/>
                <a:gd name="T45" fmla="*/ 2147483646 h 128"/>
                <a:gd name="T46" fmla="*/ 2147483646 w 100"/>
                <a:gd name="T47" fmla="*/ 2147483646 h 128"/>
                <a:gd name="T48" fmla="*/ 2147483646 w 100"/>
                <a:gd name="T49" fmla="*/ 2147483646 h 128"/>
                <a:gd name="T50" fmla="*/ 2147483646 w 100"/>
                <a:gd name="T51" fmla="*/ 2147483646 h 128"/>
                <a:gd name="T52" fmla="*/ 2147483646 w 100"/>
                <a:gd name="T53" fmla="*/ 2147483646 h 128"/>
                <a:gd name="T54" fmla="*/ 2147483646 w 100"/>
                <a:gd name="T55" fmla="*/ 2147483646 h 128"/>
                <a:gd name="T56" fmla="*/ 2147483646 w 100"/>
                <a:gd name="T57" fmla="*/ 2147483646 h 128"/>
                <a:gd name="T58" fmla="*/ 2147483646 w 100"/>
                <a:gd name="T59" fmla="*/ 2147483646 h 128"/>
                <a:gd name="T60" fmla="*/ 2147483646 w 100"/>
                <a:gd name="T61" fmla="*/ 2147483646 h 128"/>
                <a:gd name="T62" fmla="*/ 2147483646 w 100"/>
                <a:gd name="T63" fmla="*/ 2147483646 h 128"/>
                <a:gd name="T64" fmla="*/ 2147483646 w 100"/>
                <a:gd name="T65" fmla="*/ 2147483646 h 128"/>
                <a:gd name="T66" fmla="*/ 2147483646 w 100"/>
                <a:gd name="T67" fmla="*/ 2147483646 h 128"/>
                <a:gd name="T68" fmla="*/ 2147483646 w 100"/>
                <a:gd name="T69" fmla="*/ 2147483646 h 128"/>
                <a:gd name="T70" fmla="*/ 2147483646 w 100"/>
                <a:gd name="T71" fmla="*/ 2147483646 h 128"/>
                <a:gd name="T72" fmla="*/ 2147483646 w 100"/>
                <a:gd name="T73" fmla="*/ 2147483646 h 128"/>
                <a:gd name="T74" fmla="*/ 2147483646 w 100"/>
                <a:gd name="T75" fmla="*/ 2147483646 h 128"/>
                <a:gd name="T76" fmla="*/ 2147483646 w 100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28"/>
                <a:gd name="T119" fmla="*/ 100 w 100"/>
                <a:gd name="T120" fmla="*/ 128 h 1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28">
                  <a:moveTo>
                    <a:pt x="1" y="121"/>
                  </a:moveTo>
                  <a:cubicBezTo>
                    <a:pt x="4" y="124"/>
                    <a:pt x="5" y="128"/>
                    <a:pt x="12" y="127"/>
                  </a:cubicBezTo>
                  <a:cubicBezTo>
                    <a:pt x="15" y="126"/>
                    <a:pt x="16" y="127"/>
                    <a:pt x="19" y="127"/>
                  </a:cubicBezTo>
                  <a:cubicBezTo>
                    <a:pt x="20" y="128"/>
                    <a:pt x="21" y="126"/>
                    <a:pt x="22" y="126"/>
                  </a:cubicBezTo>
                  <a:cubicBezTo>
                    <a:pt x="24" y="126"/>
                    <a:pt x="25" y="127"/>
                    <a:pt x="27" y="127"/>
                  </a:cubicBezTo>
                  <a:cubicBezTo>
                    <a:pt x="30" y="126"/>
                    <a:pt x="31" y="123"/>
                    <a:pt x="34" y="122"/>
                  </a:cubicBezTo>
                  <a:cubicBezTo>
                    <a:pt x="37" y="121"/>
                    <a:pt x="40" y="121"/>
                    <a:pt x="42" y="120"/>
                  </a:cubicBezTo>
                  <a:cubicBezTo>
                    <a:pt x="44" y="118"/>
                    <a:pt x="44" y="115"/>
                    <a:pt x="46" y="113"/>
                  </a:cubicBezTo>
                  <a:cubicBezTo>
                    <a:pt x="47" y="111"/>
                    <a:pt x="49" y="112"/>
                    <a:pt x="50" y="110"/>
                  </a:cubicBezTo>
                  <a:cubicBezTo>
                    <a:pt x="52" y="109"/>
                    <a:pt x="52" y="108"/>
                    <a:pt x="54" y="107"/>
                  </a:cubicBezTo>
                  <a:cubicBezTo>
                    <a:pt x="57" y="107"/>
                    <a:pt x="60" y="110"/>
                    <a:pt x="63" y="111"/>
                  </a:cubicBezTo>
                  <a:cubicBezTo>
                    <a:pt x="65" y="111"/>
                    <a:pt x="67" y="108"/>
                    <a:pt x="69" y="108"/>
                  </a:cubicBezTo>
                  <a:cubicBezTo>
                    <a:pt x="74" y="108"/>
                    <a:pt x="77" y="113"/>
                    <a:pt x="84" y="111"/>
                  </a:cubicBezTo>
                  <a:cubicBezTo>
                    <a:pt x="84" y="111"/>
                    <a:pt x="85" y="107"/>
                    <a:pt x="86" y="106"/>
                  </a:cubicBezTo>
                  <a:cubicBezTo>
                    <a:pt x="88" y="105"/>
                    <a:pt x="92" y="105"/>
                    <a:pt x="93" y="102"/>
                  </a:cubicBezTo>
                  <a:cubicBezTo>
                    <a:pt x="93" y="99"/>
                    <a:pt x="91" y="98"/>
                    <a:pt x="91" y="97"/>
                  </a:cubicBezTo>
                  <a:cubicBezTo>
                    <a:pt x="90" y="94"/>
                    <a:pt x="91" y="88"/>
                    <a:pt x="92" y="86"/>
                  </a:cubicBezTo>
                  <a:cubicBezTo>
                    <a:pt x="92" y="83"/>
                    <a:pt x="93" y="80"/>
                    <a:pt x="95" y="77"/>
                  </a:cubicBezTo>
                  <a:cubicBezTo>
                    <a:pt x="95" y="72"/>
                    <a:pt x="94" y="69"/>
                    <a:pt x="93" y="68"/>
                  </a:cubicBezTo>
                  <a:cubicBezTo>
                    <a:pt x="91" y="67"/>
                    <a:pt x="89" y="66"/>
                    <a:pt x="88" y="65"/>
                  </a:cubicBezTo>
                  <a:cubicBezTo>
                    <a:pt x="88" y="63"/>
                    <a:pt x="96" y="58"/>
                    <a:pt x="97" y="57"/>
                  </a:cubicBezTo>
                  <a:cubicBezTo>
                    <a:pt x="99" y="56"/>
                    <a:pt x="99" y="55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lnTo>
                    <a:pt x="98" y="49"/>
                  </a:lnTo>
                  <a:cubicBezTo>
                    <a:pt x="97" y="48"/>
                    <a:pt x="94" y="49"/>
                    <a:pt x="94" y="47"/>
                  </a:cubicBezTo>
                  <a:cubicBezTo>
                    <a:pt x="92" y="44"/>
                    <a:pt x="96" y="43"/>
                    <a:pt x="96" y="40"/>
                  </a:cubicBezTo>
                  <a:cubicBezTo>
                    <a:pt x="94" y="36"/>
                    <a:pt x="91" y="39"/>
                    <a:pt x="90" y="38"/>
                  </a:cubicBezTo>
                  <a:cubicBezTo>
                    <a:pt x="90" y="37"/>
                    <a:pt x="91" y="35"/>
                    <a:pt x="92" y="33"/>
                  </a:cubicBezTo>
                  <a:cubicBezTo>
                    <a:pt x="92" y="31"/>
                    <a:pt x="91" y="28"/>
                    <a:pt x="89" y="27"/>
                  </a:cubicBezTo>
                  <a:cubicBezTo>
                    <a:pt x="88" y="27"/>
                    <a:pt x="88" y="30"/>
                    <a:pt x="87" y="30"/>
                  </a:cubicBezTo>
                  <a:cubicBezTo>
                    <a:pt x="84" y="30"/>
                    <a:pt x="86" y="25"/>
                    <a:pt x="84" y="24"/>
                  </a:cubicBezTo>
                  <a:cubicBezTo>
                    <a:pt x="81" y="22"/>
                    <a:pt x="79" y="28"/>
                    <a:pt x="77" y="26"/>
                  </a:cubicBezTo>
                  <a:cubicBezTo>
                    <a:pt x="75" y="24"/>
                    <a:pt x="78" y="23"/>
                    <a:pt x="77" y="22"/>
                  </a:cubicBezTo>
                  <a:cubicBezTo>
                    <a:pt x="76" y="19"/>
                    <a:pt x="72" y="21"/>
                    <a:pt x="71" y="19"/>
                  </a:cubicBezTo>
                  <a:cubicBezTo>
                    <a:pt x="71" y="18"/>
                    <a:pt x="72" y="17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6" y="15"/>
                    <a:pt x="69" y="10"/>
                    <a:pt x="67" y="9"/>
                  </a:cubicBezTo>
                  <a:cubicBezTo>
                    <a:pt x="66" y="8"/>
                    <a:pt x="65" y="10"/>
                    <a:pt x="63" y="8"/>
                  </a:cubicBezTo>
                  <a:cubicBezTo>
                    <a:pt x="62" y="7"/>
                    <a:pt x="64" y="5"/>
                    <a:pt x="63" y="4"/>
                  </a:cubicBezTo>
                  <a:cubicBezTo>
                    <a:pt x="63" y="2"/>
                    <a:pt x="61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3"/>
                    <a:pt x="59" y="3"/>
                    <a:pt x="59" y="4"/>
                  </a:cubicBezTo>
                  <a:cubicBezTo>
                    <a:pt x="57" y="4"/>
                    <a:pt x="56" y="0"/>
                    <a:pt x="52" y="2"/>
                  </a:cubicBezTo>
                  <a:cubicBezTo>
                    <a:pt x="51" y="3"/>
                    <a:pt x="51" y="5"/>
                    <a:pt x="52" y="7"/>
                  </a:cubicBezTo>
                  <a:cubicBezTo>
                    <a:pt x="53" y="9"/>
                    <a:pt x="50" y="9"/>
                    <a:pt x="51" y="11"/>
                  </a:cubicBezTo>
                  <a:cubicBezTo>
                    <a:pt x="51" y="12"/>
                    <a:pt x="51" y="12"/>
                    <a:pt x="52" y="13"/>
                  </a:cubicBezTo>
                  <a:cubicBezTo>
                    <a:pt x="52" y="14"/>
                    <a:pt x="52" y="15"/>
                    <a:pt x="52" y="16"/>
                  </a:cubicBezTo>
                  <a:cubicBezTo>
                    <a:pt x="53" y="18"/>
                    <a:pt x="55" y="14"/>
                    <a:pt x="55" y="20"/>
                  </a:cubicBezTo>
                  <a:cubicBezTo>
                    <a:pt x="55" y="21"/>
                    <a:pt x="46" y="24"/>
                    <a:pt x="44" y="24"/>
                  </a:cubicBezTo>
                  <a:cubicBezTo>
                    <a:pt x="42" y="28"/>
                    <a:pt x="46" y="31"/>
                    <a:pt x="47" y="35"/>
                  </a:cubicBezTo>
                  <a:cubicBezTo>
                    <a:pt x="48" y="38"/>
                    <a:pt x="50" y="42"/>
                    <a:pt x="51" y="43"/>
                  </a:cubicBezTo>
                  <a:cubicBezTo>
                    <a:pt x="53" y="44"/>
                    <a:pt x="56" y="44"/>
                    <a:pt x="58" y="46"/>
                  </a:cubicBezTo>
                  <a:cubicBezTo>
                    <a:pt x="59" y="47"/>
                    <a:pt x="58" y="51"/>
                    <a:pt x="58" y="52"/>
                  </a:cubicBezTo>
                  <a:cubicBezTo>
                    <a:pt x="56" y="54"/>
                    <a:pt x="52" y="54"/>
                    <a:pt x="50" y="56"/>
                  </a:cubicBezTo>
                  <a:cubicBezTo>
                    <a:pt x="49" y="58"/>
                    <a:pt x="48" y="60"/>
                    <a:pt x="46" y="63"/>
                  </a:cubicBezTo>
                  <a:cubicBezTo>
                    <a:pt x="44" y="65"/>
                    <a:pt x="41" y="65"/>
                    <a:pt x="40" y="68"/>
                  </a:cubicBezTo>
                  <a:cubicBezTo>
                    <a:pt x="41" y="70"/>
                    <a:pt x="45" y="71"/>
                    <a:pt x="46" y="73"/>
                  </a:cubicBezTo>
                  <a:cubicBezTo>
                    <a:pt x="46" y="75"/>
                    <a:pt x="43" y="80"/>
                    <a:pt x="42" y="81"/>
                  </a:cubicBezTo>
                  <a:cubicBezTo>
                    <a:pt x="41" y="82"/>
                    <a:pt x="40" y="82"/>
                    <a:pt x="39" y="82"/>
                  </a:cubicBezTo>
                  <a:cubicBezTo>
                    <a:pt x="38" y="83"/>
                    <a:pt x="38" y="83"/>
                    <a:pt x="37" y="84"/>
                  </a:cubicBezTo>
                  <a:cubicBezTo>
                    <a:pt x="36" y="84"/>
                    <a:pt x="36" y="84"/>
                    <a:pt x="35" y="84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32" y="85"/>
                    <a:pt x="33" y="86"/>
                    <a:pt x="32" y="87"/>
                  </a:cubicBezTo>
                  <a:cubicBezTo>
                    <a:pt x="31" y="87"/>
                    <a:pt x="29" y="87"/>
                    <a:pt x="28" y="87"/>
                  </a:cubicBezTo>
                  <a:cubicBezTo>
                    <a:pt x="26" y="89"/>
                    <a:pt x="27" y="90"/>
                    <a:pt x="25" y="91"/>
                  </a:cubicBezTo>
                  <a:cubicBezTo>
                    <a:pt x="25" y="92"/>
                    <a:pt x="24" y="92"/>
                    <a:pt x="23" y="92"/>
                  </a:cubicBezTo>
                  <a:cubicBezTo>
                    <a:pt x="21" y="93"/>
                    <a:pt x="21" y="95"/>
                    <a:pt x="20" y="95"/>
                  </a:cubicBezTo>
                  <a:cubicBezTo>
                    <a:pt x="19" y="96"/>
                    <a:pt x="17" y="94"/>
                    <a:pt x="16" y="95"/>
                  </a:cubicBezTo>
                  <a:cubicBezTo>
                    <a:pt x="14" y="96"/>
                    <a:pt x="13" y="98"/>
                    <a:pt x="11" y="99"/>
                  </a:cubicBezTo>
                  <a:cubicBezTo>
                    <a:pt x="9" y="99"/>
                    <a:pt x="8" y="99"/>
                    <a:pt x="8" y="100"/>
                  </a:cubicBezTo>
                  <a:cubicBezTo>
                    <a:pt x="6" y="100"/>
                    <a:pt x="4" y="100"/>
                    <a:pt x="4" y="101"/>
                  </a:cubicBezTo>
                  <a:cubicBezTo>
                    <a:pt x="3" y="103"/>
                    <a:pt x="5" y="103"/>
                    <a:pt x="5" y="104"/>
                  </a:cubicBezTo>
                  <a:cubicBezTo>
                    <a:pt x="4" y="106"/>
                    <a:pt x="3" y="105"/>
                    <a:pt x="3" y="107"/>
                  </a:cubicBezTo>
                  <a:cubicBezTo>
                    <a:pt x="4" y="108"/>
                    <a:pt x="1" y="110"/>
                    <a:pt x="2" y="111"/>
                  </a:cubicBezTo>
                  <a:cubicBezTo>
                    <a:pt x="3" y="112"/>
                    <a:pt x="6" y="111"/>
                    <a:pt x="7" y="111"/>
                  </a:cubicBezTo>
                  <a:cubicBezTo>
                    <a:pt x="7" y="115"/>
                    <a:pt x="1" y="114"/>
                    <a:pt x="0" y="116"/>
                  </a:cubicBezTo>
                  <a:cubicBezTo>
                    <a:pt x="0" y="117"/>
                    <a:pt x="0" y="119"/>
                    <a:pt x="1" y="12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6755185" y="2481184"/>
              <a:ext cx="181115" cy="139388"/>
            </a:xfrm>
            <a:custGeom>
              <a:avLst/>
              <a:gdLst>
                <a:gd name="T0" fmla="*/ 2147483646 w 48"/>
                <a:gd name="T1" fmla="*/ 2147483646 h 44"/>
                <a:gd name="T2" fmla="*/ 2147483646 w 48"/>
                <a:gd name="T3" fmla="*/ 2147483646 h 44"/>
                <a:gd name="T4" fmla="*/ 2147483646 w 48"/>
                <a:gd name="T5" fmla="*/ 2147483646 h 44"/>
                <a:gd name="T6" fmla="*/ 2147483646 w 48"/>
                <a:gd name="T7" fmla="*/ 2147483646 h 44"/>
                <a:gd name="T8" fmla="*/ 2147483646 w 48"/>
                <a:gd name="T9" fmla="*/ 2147483646 h 44"/>
                <a:gd name="T10" fmla="*/ 2147483646 w 48"/>
                <a:gd name="T11" fmla="*/ 2147483646 h 44"/>
                <a:gd name="T12" fmla="*/ 2147483646 w 48"/>
                <a:gd name="T13" fmla="*/ 2147483646 h 44"/>
                <a:gd name="T14" fmla="*/ 2147483646 w 48"/>
                <a:gd name="T15" fmla="*/ 2147483646 h 44"/>
                <a:gd name="T16" fmla="*/ 2147483646 w 48"/>
                <a:gd name="T17" fmla="*/ 2147483646 h 44"/>
                <a:gd name="T18" fmla="*/ 2147483646 w 48"/>
                <a:gd name="T19" fmla="*/ 2147483646 h 44"/>
                <a:gd name="T20" fmla="*/ 2147483646 w 48"/>
                <a:gd name="T21" fmla="*/ 2147483646 h 44"/>
                <a:gd name="T22" fmla="*/ 2147483646 w 48"/>
                <a:gd name="T23" fmla="*/ 2147483646 h 44"/>
                <a:gd name="T24" fmla="*/ 2147483646 w 48"/>
                <a:gd name="T25" fmla="*/ 2147483646 h 44"/>
                <a:gd name="T26" fmla="*/ 2147483646 w 48"/>
                <a:gd name="T27" fmla="*/ 2147483646 h 44"/>
                <a:gd name="T28" fmla="*/ 2147483646 w 48"/>
                <a:gd name="T29" fmla="*/ 2147483646 h 44"/>
                <a:gd name="T30" fmla="*/ 2147483646 w 48"/>
                <a:gd name="T31" fmla="*/ 2147483646 h 44"/>
                <a:gd name="T32" fmla="*/ 2147483646 w 48"/>
                <a:gd name="T33" fmla="*/ 2147483646 h 44"/>
                <a:gd name="T34" fmla="*/ 2147483646 w 48"/>
                <a:gd name="T35" fmla="*/ 2147483646 h 44"/>
                <a:gd name="T36" fmla="*/ 2147483646 w 48"/>
                <a:gd name="T37" fmla="*/ 2147483646 h 44"/>
                <a:gd name="T38" fmla="*/ 2147483646 w 48"/>
                <a:gd name="T39" fmla="*/ 2147483646 h 44"/>
                <a:gd name="T40" fmla="*/ 2147483646 w 48"/>
                <a:gd name="T41" fmla="*/ 2147483646 h 44"/>
                <a:gd name="T42" fmla="*/ 2147483646 w 48"/>
                <a:gd name="T43" fmla="*/ 2147483646 h 44"/>
                <a:gd name="T44" fmla="*/ 2147483646 w 48"/>
                <a:gd name="T45" fmla="*/ 2147483646 h 44"/>
                <a:gd name="T46" fmla="*/ 2147483646 w 48"/>
                <a:gd name="T47" fmla="*/ 2147483646 h 44"/>
                <a:gd name="T48" fmla="*/ 2147483646 w 48"/>
                <a:gd name="T49" fmla="*/ 0 h 44"/>
                <a:gd name="T50" fmla="*/ 2147483646 w 48"/>
                <a:gd name="T51" fmla="*/ 0 h 44"/>
                <a:gd name="T52" fmla="*/ 2147483646 w 48"/>
                <a:gd name="T53" fmla="*/ 2147483646 h 44"/>
                <a:gd name="T54" fmla="*/ 2147483646 w 48"/>
                <a:gd name="T55" fmla="*/ 2147483646 h 44"/>
                <a:gd name="T56" fmla="*/ 2147483646 w 48"/>
                <a:gd name="T57" fmla="*/ 2147483646 h 44"/>
                <a:gd name="T58" fmla="*/ 2147483646 w 48"/>
                <a:gd name="T59" fmla="*/ 2147483646 h 44"/>
                <a:gd name="T60" fmla="*/ 2147483646 w 48"/>
                <a:gd name="T61" fmla="*/ 2147483646 h 44"/>
                <a:gd name="T62" fmla="*/ 2147483646 w 48"/>
                <a:gd name="T63" fmla="*/ 2147483646 h 44"/>
                <a:gd name="T64" fmla="*/ 2147483646 w 48"/>
                <a:gd name="T65" fmla="*/ 2147483646 h 44"/>
                <a:gd name="T66" fmla="*/ 2147483646 w 48"/>
                <a:gd name="T67" fmla="*/ 2147483646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44"/>
                <a:gd name="T104" fmla="*/ 48 w 48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44">
                  <a:moveTo>
                    <a:pt x="1" y="18"/>
                  </a:moveTo>
                  <a:cubicBezTo>
                    <a:pt x="2" y="21"/>
                    <a:pt x="0" y="22"/>
                    <a:pt x="2" y="25"/>
                  </a:cubicBezTo>
                  <a:cubicBezTo>
                    <a:pt x="3" y="26"/>
                    <a:pt x="6" y="25"/>
                    <a:pt x="6" y="28"/>
                  </a:cubicBezTo>
                  <a:cubicBezTo>
                    <a:pt x="7" y="31"/>
                    <a:pt x="7" y="34"/>
                    <a:pt x="10" y="36"/>
                  </a:cubicBezTo>
                  <a:cubicBezTo>
                    <a:pt x="12" y="37"/>
                    <a:pt x="14" y="36"/>
                    <a:pt x="17" y="36"/>
                  </a:cubicBezTo>
                  <a:cubicBezTo>
                    <a:pt x="19" y="36"/>
                    <a:pt x="20" y="36"/>
                    <a:pt x="20" y="37"/>
                  </a:cubicBezTo>
                  <a:cubicBezTo>
                    <a:pt x="21" y="40"/>
                    <a:pt x="23" y="42"/>
                    <a:pt x="25" y="42"/>
                  </a:cubicBezTo>
                  <a:cubicBezTo>
                    <a:pt x="25" y="42"/>
                    <a:pt x="25" y="44"/>
                    <a:pt x="26" y="44"/>
                  </a:cubicBezTo>
                  <a:cubicBezTo>
                    <a:pt x="28" y="44"/>
                    <a:pt x="30" y="42"/>
                    <a:pt x="34" y="42"/>
                  </a:cubicBezTo>
                  <a:cubicBezTo>
                    <a:pt x="37" y="41"/>
                    <a:pt x="41" y="41"/>
                    <a:pt x="42" y="40"/>
                  </a:cubicBezTo>
                  <a:cubicBezTo>
                    <a:pt x="45" y="39"/>
                    <a:pt x="44" y="37"/>
                    <a:pt x="44" y="36"/>
                  </a:cubicBezTo>
                  <a:cubicBezTo>
                    <a:pt x="43" y="34"/>
                    <a:pt x="41" y="33"/>
                    <a:pt x="42" y="32"/>
                  </a:cubicBezTo>
                  <a:cubicBezTo>
                    <a:pt x="43" y="29"/>
                    <a:pt x="44" y="33"/>
                    <a:pt x="46" y="32"/>
                  </a:cubicBezTo>
                  <a:cubicBezTo>
                    <a:pt x="48" y="30"/>
                    <a:pt x="42" y="25"/>
                    <a:pt x="41" y="23"/>
                  </a:cubicBezTo>
                  <a:cubicBezTo>
                    <a:pt x="40" y="21"/>
                    <a:pt x="40" y="18"/>
                    <a:pt x="40" y="14"/>
                  </a:cubicBezTo>
                  <a:cubicBezTo>
                    <a:pt x="39" y="14"/>
                    <a:pt x="38" y="14"/>
                    <a:pt x="38" y="15"/>
                  </a:cubicBezTo>
                  <a:cubicBezTo>
                    <a:pt x="38" y="16"/>
                    <a:pt x="37" y="17"/>
                    <a:pt x="36" y="17"/>
                  </a:cubicBezTo>
                  <a:cubicBezTo>
                    <a:pt x="35" y="17"/>
                    <a:pt x="35" y="15"/>
                    <a:pt x="35" y="14"/>
                  </a:cubicBezTo>
                  <a:cubicBezTo>
                    <a:pt x="34" y="12"/>
                    <a:pt x="33" y="10"/>
                    <a:pt x="34" y="8"/>
                  </a:cubicBezTo>
                  <a:cubicBezTo>
                    <a:pt x="35" y="8"/>
                    <a:pt x="35" y="8"/>
                    <a:pt x="36" y="8"/>
                  </a:cubicBezTo>
                  <a:cubicBezTo>
                    <a:pt x="39" y="6"/>
                    <a:pt x="39" y="5"/>
                    <a:pt x="38" y="4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35" y="3"/>
                    <a:pt x="35" y="1"/>
                    <a:pt x="34" y="2"/>
                  </a:cubicBezTo>
                  <a:cubicBezTo>
                    <a:pt x="33" y="2"/>
                    <a:pt x="34" y="4"/>
                    <a:pt x="31" y="3"/>
                  </a:cubicBezTo>
                  <a:cubicBezTo>
                    <a:pt x="30" y="2"/>
                    <a:pt x="30" y="1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7" y="2"/>
                    <a:pt x="26" y="3"/>
                  </a:cubicBezTo>
                  <a:cubicBezTo>
                    <a:pt x="25" y="4"/>
                    <a:pt x="24" y="4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8" y="5"/>
                    <a:pt x="18" y="8"/>
                    <a:pt x="15" y="9"/>
                  </a:cubicBezTo>
                  <a:cubicBezTo>
                    <a:pt x="11" y="10"/>
                    <a:pt x="9" y="10"/>
                    <a:pt x="6" y="11"/>
                  </a:cubicBezTo>
                  <a:cubicBezTo>
                    <a:pt x="5" y="11"/>
                    <a:pt x="3" y="10"/>
                    <a:pt x="2" y="12"/>
                  </a:cubicBezTo>
                  <a:cubicBezTo>
                    <a:pt x="1" y="14"/>
                    <a:pt x="5" y="15"/>
                    <a:pt x="4" y="17"/>
                  </a:cubicBezTo>
                  <a:cubicBezTo>
                    <a:pt x="3" y="17"/>
                    <a:pt x="2" y="17"/>
                    <a:pt x="1" y="18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6616081" y="2379989"/>
              <a:ext cx="256398" cy="158959"/>
            </a:xfrm>
            <a:custGeom>
              <a:avLst/>
              <a:gdLst>
                <a:gd name="T0" fmla="*/ 0 w 68"/>
                <a:gd name="T1" fmla="*/ 2147483646 h 50"/>
                <a:gd name="T2" fmla="*/ 2147483646 w 68"/>
                <a:gd name="T3" fmla="*/ 2147483646 h 50"/>
                <a:gd name="T4" fmla="*/ 2147483646 w 68"/>
                <a:gd name="T5" fmla="*/ 2147483646 h 50"/>
                <a:gd name="T6" fmla="*/ 2147483646 w 68"/>
                <a:gd name="T7" fmla="*/ 2147483646 h 50"/>
                <a:gd name="T8" fmla="*/ 2147483646 w 68"/>
                <a:gd name="T9" fmla="*/ 2147483646 h 50"/>
                <a:gd name="T10" fmla="*/ 2147483646 w 68"/>
                <a:gd name="T11" fmla="*/ 2147483646 h 50"/>
                <a:gd name="T12" fmla="*/ 2147483646 w 68"/>
                <a:gd name="T13" fmla="*/ 2147483646 h 50"/>
                <a:gd name="T14" fmla="*/ 2147483646 w 68"/>
                <a:gd name="T15" fmla="*/ 2147483646 h 50"/>
                <a:gd name="T16" fmla="*/ 2147483646 w 68"/>
                <a:gd name="T17" fmla="*/ 2147483646 h 50"/>
                <a:gd name="T18" fmla="*/ 2147483646 w 68"/>
                <a:gd name="T19" fmla="*/ 2147483646 h 50"/>
                <a:gd name="T20" fmla="*/ 2147483646 w 68"/>
                <a:gd name="T21" fmla="*/ 2147483646 h 50"/>
                <a:gd name="T22" fmla="*/ 2147483646 w 68"/>
                <a:gd name="T23" fmla="*/ 2147483646 h 50"/>
                <a:gd name="T24" fmla="*/ 2147483646 w 68"/>
                <a:gd name="T25" fmla="*/ 2147483646 h 50"/>
                <a:gd name="T26" fmla="*/ 2147483646 w 68"/>
                <a:gd name="T27" fmla="*/ 2147483646 h 50"/>
                <a:gd name="T28" fmla="*/ 2147483646 w 68"/>
                <a:gd name="T29" fmla="*/ 2147483646 h 50"/>
                <a:gd name="T30" fmla="*/ 2147483646 w 68"/>
                <a:gd name="T31" fmla="*/ 2147483646 h 50"/>
                <a:gd name="T32" fmla="*/ 2147483646 w 68"/>
                <a:gd name="T33" fmla="*/ 2147483646 h 50"/>
                <a:gd name="T34" fmla="*/ 2147483646 w 68"/>
                <a:gd name="T35" fmla="*/ 2147483646 h 50"/>
                <a:gd name="T36" fmla="*/ 2147483646 w 68"/>
                <a:gd name="T37" fmla="*/ 2147483646 h 50"/>
                <a:gd name="T38" fmla="*/ 2147483646 w 68"/>
                <a:gd name="T39" fmla="*/ 2147483646 h 50"/>
                <a:gd name="T40" fmla="*/ 2147483646 w 68"/>
                <a:gd name="T41" fmla="*/ 2147483646 h 50"/>
                <a:gd name="T42" fmla="*/ 2147483646 w 68"/>
                <a:gd name="T43" fmla="*/ 2147483646 h 50"/>
                <a:gd name="T44" fmla="*/ 2147483646 w 68"/>
                <a:gd name="T45" fmla="*/ 2147483646 h 50"/>
                <a:gd name="T46" fmla="*/ 2147483646 w 68"/>
                <a:gd name="T47" fmla="*/ 2147483646 h 50"/>
                <a:gd name="T48" fmla="*/ 2147483646 w 68"/>
                <a:gd name="T49" fmla="*/ 2147483646 h 50"/>
                <a:gd name="T50" fmla="*/ 2147483646 w 68"/>
                <a:gd name="T51" fmla="*/ 2147483646 h 50"/>
                <a:gd name="T52" fmla="*/ 2147483646 w 68"/>
                <a:gd name="T53" fmla="*/ 2147483646 h 50"/>
                <a:gd name="T54" fmla="*/ 2147483646 w 68"/>
                <a:gd name="T55" fmla="*/ 2147483646 h 50"/>
                <a:gd name="T56" fmla="*/ 2147483646 w 68"/>
                <a:gd name="T57" fmla="*/ 2147483646 h 50"/>
                <a:gd name="T58" fmla="*/ 2147483646 w 68"/>
                <a:gd name="T59" fmla="*/ 2147483646 h 50"/>
                <a:gd name="T60" fmla="*/ 2147483646 w 68"/>
                <a:gd name="T61" fmla="*/ 2147483646 h 50"/>
                <a:gd name="T62" fmla="*/ 2147483646 w 68"/>
                <a:gd name="T63" fmla="*/ 2147483646 h 50"/>
                <a:gd name="T64" fmla="*/ 2147483646 w 68"/>
                <a:gd name="T65" fmla="*/ 2147483646 h 50"/>
                <a:gd name="T66" fmla="*/ 2147483646 w 68"/>
                <a:gd name="T67" fmla="*/ 2147483646 h 50"/>
                <a:gd name="T68" fmla="*/ 2147483646 w 68"/>
                <a:gd name="T69" fmla="*/ 2147483646 h 50"/>
                <a:gd name="T70" fmla="*/ 2147483646 w 68"/>
                <a:gd name="T71" fmla="*/ 2147483646 h 50"/>
                <a:gd name="T72" fmla="*/ 2147483646 w 68"/>
                <a:gd name="T73" fmla="*/ 2147483646 h 50"/>
                <a:gd name="T74" fmla="*/ 2147483646 w 68"/>
                <a:gd name="T75" fmla="*/ 2147483646 h 50"/>
                <a:gd name="T76" fmla="*/ 2147483646 w 68"/>
                <a:gd name="T77" fmla="*/ 2147483646 h 50"/>
                <a:gd name="T78" fmla="*/ 2147483646 w 68"/>
                <a:gd name="T79" fmla="*/ 2147483646 h 50"/>
                <a:gd name="T80" fmla="*/ 2147483646 w 68"/>
                <a:gd name="T81" fmla="*/ 2147483646 h 50"/>
                <a:gd name="T82" fmla="*/ 2147483646 w 68"/>
                <a:gd name="T83" fmla="*/ 2147483646 h 50"/>
                <a:gd name="T84" fmla="*/ 2147483646 w 68"/>
                <a:gd name="T85" fmla="*/ 2147483646 h 50"/>
                <a:gd name="T86" fmla="*/ 2147483646 w 68"/>
                <a:gd name="T87" fmla="*/ 2147483646 h 50"/>
                <a:gd name="T88" fmla="*/ 2147483646 w 68"/>
                <a:gd name="T89" fmla="*/ 2147483646 h 50"/>
                <a:gd name="T90" fmla="*/ 2147483646 w 68"/>
                <a:gd name="T91" fmla="*/ 2147483646 h 50"/>
                <a:gd name="T92" fmla="*/ 2147483646 w 68"/>
                <a:gd name="T93" fmla="*/ 2147483646 h 50"/>
                <a:gd name="T94" fmla="*/ 2147483646 w 68"/>
                <a:gd name="T95" fmla="*/ 2147483646 h 50"/>
                <a:gd name="T96" fmla="*/ 2147483646 w 68"/>
                <a:gd name="T97" fmla="*/ 2147483646 h 50"/>
                <a:gd name="T98" fmla="*/ 2147483646 w 68"/>
                <a:gd name="T99" fmla="*/ 2147483646 h 50"/>
                <a:gd name="T100" fmla="*/ 2147483646 w 68"/>
                <a:gd name="T101" fmla="*/ 2147483646 h 50"/>
                <a:gd name="T102" fmla="*/ 2147483646 w 68"/>
                <a:gd name="T103" fmla="*/ 2147483646 h 50"/>
                <a:gd name="T104" fmla="*/ 2147483646 w 68"/>
                <a:gd name="T105" fmla="*/ 2147483646 h 50"/>
                <a:gd name="T106" fmla="*/ 0 w 68"/>
                <a:gd name="T107" fmla="*/ 2147483646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50"/>
                <a:gd name="T164" fmla="*/ 68 w 68"/>
                <a:gd name="T165" fmla="*/ 50 h 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50">
                  <a:moveTo>
                    <a:pt x="0" y="6"/>
                  </a:moveTo>
                  <a:cubicBezTo>
                    <a:pt x="2" y="9"/>
                    <a:pt x="3" y="14"/>
                    <a:pt x="3" y="16"/>
                  </a:cubicBezTo>
                  <a:cubicBezTo>
                    <a:pt x="5" y="24"/>
                    <a:pt x="5" y="33"/>
                    <a:pt x="6" y="41"/>
                  </a:cubicBezTo>
                  <a:cubicBezTo>
                    <a:pt x="6" y="43"/>
                    <a:pt x="6" y="43"/>
                    <a:pt x="8" y="42"/>
                  </a:cubicBezTo>
                  <a:cubicBezTo>
                    <a:pt x="9" y="41"/>
                    <a:pt x="10" y="41"/>
                    <a:pt x="11" y="41"/>
                  </a:cubicBezTo>
                  <a:cubicBezTo>
                    <a:pt x="12" y="40"/>
                    <a:pt x="11" y="37"/>
                    <a:pt x="12" y="36"/>
                  </a:cubicBezTo>
                  <a:cubicBezTo>
                    <a:pt x="13" y="35"/>
                    <a:pt x="15" y="36"/>
                    <a:pt x="16" y="38"/>
                  </a:cubicBezTo>
                  <a:cubicBezTo>
                    <a:pt x="16" y="40"/>
                    <a:pt x="15" y="41"/>
                    <a:pt x="17" y="41"/>
                  </a:cubicBezTo>
                  <a:cubicBezTo>
                    <a:pt x="18" y="44"/>
                    <a:pt x="19" y="46"/>
                    <a:pt x="20" y="46"/>
                  </a:cubicBezTo>
                  <a:cubicBezTo>
                    <a:pt x="22" y="46"/>
                    <a:pt x="24" y="46"/>
                    <a:pt x="26" y="46"/>
                  </a:cubicBezTo>
                  <a:cubicBezTo>
                    <a:pt x="28" y="46"/>
                    <a:pt x="27" y="44"/>
                    <a:pt x="28" y="44"/>
                  </a:cubicBezTo>
                  <a:cubicBezTo>
                    <a:pt x="28" y="44"/>
                    <a:pt x="28" y="46"/>
                    <a:pt x="29" y="46"/>
                  </a:cubicBezTo>
                  <a:cubicBezTo>
                    <a:pt x="31" y="43"/>
                    <a:pt x="37" y="47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49"/>
                    <a:pt x="40" y="49"/>
                    <a:pt x="41" y="49"/>
                  </a:cubicBezTo>
                  <a:cubicBezTo>
                    <a:pt x="42" y="47"/>
                    <a:pt x="38" y="46"/>
                    <a:pt x="39" y="44"/>
                  </a:cubicBezTo>
                  <a:cubicBezTo>
                    <a:pt x="40" y="42"/>
                    <a:pt x="42" y="43"/>
                    <a:pt x="43" y="43"/>
                  </a:cubicBezTo>
                  <a:cubicBezTo>
                    <a:pt x="46" y="42"/>
                    <a:pt x="48" y="42"/>
                    <a:pt x="52" y="41"/>
                  </a:cubicBezTo>
                  <a:cubicBezTo>
                    <a:pt x="55" y="40"/>
                    <a:pt x="55" y="37"/>
                    <a:pt x="57" y="36"/>
                  </a:cubicBezTo>
                  <a:cubicBezTo>
                    <a:pt x="58" y="36"/>
                    <a:pt x="59" y="37"/>
                    <a:pt x="60" y="37"/>
                  </a:cubicBezTo>
                  <a:cubicBezTo>
                    <a:pt x="61" y="36"/>
                    <a:pt x="62" y="36"/>
                    <a:pt x="63" y="35"/>
                  </a:cubicBezTo>
                  <a:cubicBezTo>
                    <a:pt x="64" y="34"/>
                    <a:pt x="63" y="32"/>
                    <a:pt x="64" y="32"/>
                  </a:cubicBezTo>
                  <a:cubicBezTo>
                    <a:pt x="65" y="32"/>
                    <a:pt x="66" y="32"/>
                    <a:pt x="67" y="32"/>
                  </a:cubicBezTo>
                  <a:cubicBezTo>
                    <a:pt x="67" y="32"/>
                    <a:pt x="67" y="32"/>
                    <a:pt x="67" y="31"/>
                  </a:cubicBezTo>
                  <a:cubicBezTo>
                    <a:pt x="67" y="31"/>
                    <a:pt x="65" y="30"/>
                    <a:pt x="65" y="29"/>
                  </a:cubicBezTo>
                  <a:cubicBezTo>
                    <a:pt x="65" y="28"/>
                    <a:pt x="67" y="28"/>
                    <a:pt x="67" y="27"/>
                  </a:cubicBezTo>
                  <a:cubicBezTo>
                    <a:pt x="67" y="26"/>
                    <a:pt x="64" y="26"/>
                    <a:pt x="65" y="25"/>
                  </a:cubicBezTo>
                  <a:cubicBezTo>
                    <a:pt x="65" y="24"/>
                    <a:pt x="68" y="24"/>
                    <a:pt x="68" y="23"/>
                  </a:cubicBezTo>
                  <a:cubicBezTo>
                    <a:pt x="68" y="22"/>
                    <a:pt x="65" y="22"/>
                    <a:pt x="65" y="20"/>
                  </a:cubicBezTo>
                  <a:cubicBezTo>
                    <a:pt x="64" y="20"/>
                    <a:pt x="65" y="18"/>
                    <a:pt x="64" y="17"/>
                  </a:cubicBezTo>
                  <a:cubicBezTo>
                    <a:pt x="64" y="16"/>
                    <a:pt x="62" y="16"/>
                    <a:pt x="62" y="15"/>
                  </a:cubicBezTo>
                  <a:cubicBezTo>
                    <a:pt x="61" y="14"/>
                    <a:pt x="62" y="12"/>
                    <a:pt x="60" y="11"/>
                  </a:cubicBezTo>
                  <a:cubicBezTo>
                    <a:pt x="58" y="9"/>
                    <a:pt x="57" y="8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4" y="7"/>
                    <a:pt x="53" y="8"/>
                    <a:pt x="51" y="8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7" y="9"/>
                    <a:pt x="46" y="7"/>
                    <a:pt x="45" y="7"/>
                  </a:cubicBezTo>
                  <a:cubicBezTo>
                    <a:pt x="44" y="7"/>
                    <a:pt x="43" y="8"/>
                    <a:pt x="42" y="9"/>
                  </a:cubicBezTo>
                  <a:cubicBezTo>
                    <a:pt x="41" y="9"/>
                    <a:pt x="41" y="7"/>
                    <a:pt x="40" y="8"/>
                  </a:cubicBezTo>
                  <a:cubicBezTo>
                    <a:pt x="39" y="8"/>
                    <a:pt x="39" y="10"/>
                    <a:pt x="39" y="10"/>
                  </a:cubicBezTo>
                  <a:cubicBezTo>
                    <a:pt x="38" y="11"/>
                    <a:pt x="37" y="10"/>
                    <a:pt x="37" y="10"/>
                  </a:cubicBezTo>
                  <a:cubicBezTo>
                    <a:pt x="36" y="13"/>
                    <a:pt x="35" y="13"/>
                    <a:pt x="33" y="14"/>
                  </a:cubicBezTo>
                  <a:cubicBezTo>
                    <a:pt x="32" y="14"/>
                    <a:pt x="32" y="13"/>
                    <a:pt x="32" y="12"/>
                  </a:cubicBezTo>
                  <a:cubicBezTo>
                    <a:pt x="31" y="10"/>
                    <a:pt x="33" y="10"/>
                    <a:pt x="33" y="8"/>
                  </a:cubicBezTo>
                  <a:cubicBezTo>
                    <a:pt x="33" y="7"/>
                    <a:pt x="33" y="7"/>
                    <a:pt x="32" y="6"/>
                  </a:cubicBezTo>
                  <a:cubicBezTo>
                    <a:pt x="31" y="6"/>
                    <a:pt x="28" y="4"/>
                    <a:pt x="28" y="3"/>
                  </a:cubicBezTo>
                  <a:cubicBezTo>
                    <a:pt x="27" y="3"/>
                    <a:pt x="28" y="1"/>
                    <a:pt x="27" y="1"/>
                  </a:cubicBezTo>
                  <a:cubicBezTo>
                    <a:pt x="27" y="0"/>
                    <a:pt x="26" y="2"/>
                    <a:pt x="24" y="2"/>
                  </a:cubicBezTo>
                  <a:cubicBezTo>
                    <a:pt x="22" y="2"/>
                    <a:pt x="21" y="2"/>
                    <a:pt x="20" y="2"/>
                  </a:cubicBezTo>
                  <a:cubicBezTo>
                    <a:pt x="18" y="2"/>
                    <a:pt x="16" y="3"/>
                    <a:pt x="15" y="3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7" y="3"/>
                    <a:pt x="7" y="4"/>
                    <a:pt x="5" y="5"/>
                  </a:cubicBezTo>
                  <a:cubicBezTo>
                    <a:pt x="3" y="5"/>
                    <a:pt x="3" y="2"/>
                    <a:pt x="2" y="2"/>
                  </a:cubicBezTo>
                  <a:cubicBezTo>
                    <a:pt x="1" y="2"/>
                    <a:pt x="1" y="5"/>
                    <a:pt x="0" y="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6578979" y="2239640"/>
              <a:ext cx="255307" cy="184737"/>
            </a:xfrm>
            <a:custGeom>
              <a:avLst/>
              <a:gdLst>
                <a:gd name="T0" fmla="*/ 0 w 68"/>
                <a:gd name="T1" fmla="*/ 2147483646 h 58"/>
                <a:gd name="T2" fmla="*/ 0 w 68"/>
                <a:gd name="T3" fmla="*/ 2147483646 h 58"/>
                <a:gd name="T4" fmla="*/ 2147483646 w 68"/>
                <a:gd name="T5" fmla="*/ 2147483646 h 58"/>
                <a:gd name="T6" fmla="*/ 2147483646 w 68"/>
                <a:gd name="T7" fmla="*/ 2147483646 h 58"/>
                <a:gd name="T8" fmla="*/ 2147483646 w 68"/>
                <a:gd name="T9" fmla="*/ 2147483646 h 58"/>
                <a:gd name="T10" fmla="*/ 2147483646 w 68"/>
                <a:gd name="T11" fmla="*/ 2147483646 h 58"/>
                <a:gd name="T12" fmla="*/ 2147483646 w 68"/>
                <a:gd name="T13" fmla="*/ 2147483646 h 58"/>
                <a:gd name="T14" fmla="*/ 2147483646 w 68"/>
                <a:gd name="T15" fmla="*/ 2147483646 h 58"/>
                <a:gd name="T16" fmla="*/ 2147483646 w 68"/>
                <a:gd name="T17" fmla="*/ 2147483646 h 58"/>
                <a:gd name="T18" fmla="*/ 2147483646 w 68"/>
                <a:gd name="T19" fmla="*/ 2147483646 h 58"/>
                <a:gd name="T20" fmla="*/ 2147483646 w 68"/>
                <a:gd name="T21" fmla="*/ 2147483646 h 58"/>
                <a:gd name="T22" fmla="*/ 2147483646 w 68"/>
                <a:gd name="T23" fmla="*/ 2147483646 h 58"/>
                <a:gd name="T24" fmla="*/ 2147483646 w 68"/>
                <a:gd name="T25" fmla="*/ 2147483646 h 58"/>
                <a:gd name="T26" fmla="*/ 2147483646 w 68"/>
                <a:gd name="T27" fmla="*/ 2147483646 h 58"/>
                <a:gd name="T28" fmla="*/ 2147483646 w 68"/>
                <a:gd name="T29" fmla="*/ 2147483646 h 58"/>
                <a:gd name="T30" fmla="*/ 2147483646 w 68"/>
                <a:gd name="T31" fmla="*/ 2147483646 h 58"/>
                <a:gd name="T32" fmla="*/ 2147483646 w 68"/>
                <a:gd name="T33" fmla="*/ 2147483646 h 58"/>
                <a:gd name="T34" fmla="*/ 2147483646 w 68"/>
                <a:gd name="T35" fmla="*/ 2147483646 h 58"/>
                <a:gd name="T36" fmla="*/ 2147483646 w 68"/>
                <a:gd name="T37" fmla="*/ 2147483646 h 58"/>
                <a:gd name="T38" fmla="*/ 2147483646 w 68"/>
                <a:gd name="T39" fmla="*/ 2147483646 h 58"/>
                <a:gd name="T40" fmla="*/ 2147483646 w 68"/>
                <a:gd name="T41" fmla="*/ 2147483646 h 58"/>
                <a:gd name="T42" fmla="*/ 2147483646 w 68"/>
                <a:gd name="T43" fmla="*/ 2147483646 h 58"/>
                <a:gd name="T44" fmla="*/ 2147483646 w 68"/>
                <a:gd name="T45" fmla="*/ 2147483646 h 58"/>
                <a:gd name="T46" fmla="*/ 2147483646 w 68"/>
                <a:gd name="T47" fmla="*/ 2147483646 h 58"/>
                <a:gd name="T48" fmla="*/ 2147483646 w 68"/>
                <a:gd name="T49" fmla="*/ 2147483646 h 58"/>
                <a:gd name="T50" fmla="*/ 2147483646 w 68"/>
                <a:gd name="T51" fmla="*/ 2147483646 h 58"/>
                <a:gd name="T52" fmla="*/ 2147483646 w 68"/>
                <a:gd name="T53" fmla="*/ 2147483646 h 58"/>
                <a:gd name="T54" fmla="*/ 2147483646 w 68"/>
                <a:gd name="T55" fmla="*/ 2147483646 h 58"/>
                <a:gd name="T56" fmla="*/ 2147483646 w 68"/>
                <a:gd name="T57" fmla="*/ 2147483646 h 58"/>
                <a:gd name="T58" fmla="*/ 2147483646 w 68"/>
                <a:gd name="T59" fmla="*/ 2147483646 h 58"/>
                <a:gd name="T60" fmla="*/ 2147483646 w 68"/>
                <a:gd name="T61" fmla="*/ 2147483646 h 58"/>
                <a:gd name="T62" fmla="*/ 2147483646 w 68"/>
                <a:gd name="T63" fmla="*/ 2147483646 h 58"/>
                <a:gd name="T64" fmla="*/ 2147483646 w 68"/>
                <a:gd name="T65" fmla="*/ 2147483646 h 58"/>
                <a:gd name="T66" fmla="*/ 2147483646 w 68"/>
                <a:gd name="T67" fmla="*/ 2147483646 h 58"/>
                <a:gd name="T68" fmla="*/ 2147483646 w 68"/>
                <a:gd name="T69" fmla="*/ 2147483646 h 58"/>
                <a:gd name="T70" fmla="*/ 2147483646 w 68"/>
                <a:gd name="T71" fmla="*/ 2147483646 h 58"/>
                <a:gd name="T72" fmla="*/ 2147483646 w 68"/>
                <a:gd name="T73" fmla="*/ 2147483646 h 58"/>
                <a:gd name="T74" fmla="*/ 2147483646 w 68"/>
                <a:gd name="T75" fmla="*/ 2147483646 h 58"/>
                <a:gd name="T76" fmla="*/ 2147483646 w 68"/>
                <a:gd name="T77" fmla="*/ 2147483646 h 58"/>
                <a:gd name="T78" fmla="*/ 2147483646 w 68"/>
                <a:gd name="T79" fmla="*/ 2147483646 h 58"/>
                <a:gd name="T80" fmla="*/ 2147483646 w 68"/>
                <a:gd name="T81" fmla="*/ 2147483646 h 58"/>
                <a:gd name="T82" fmla="*/ 2147483646 w 68"/>
                <a:gd name="T83" fmla="*/ 2147483646 h 58"/>
                <a:gd name="T84" fmla="*/ 2147483646 w 68"/>
                <a:gd name="T85" fmla="*/ 2147483646 h 58"/>
                <a:gd name="T86" fmla="*/ 2147483646 w 68"/>
                <a:gd name="T87" fmla="*/ 2147483646 h 58"/>
                <a:gd name="T88" fmla="*/ 2147483646 w 68"/>
                <a:gd name="T89" fmla="*/ 2147483646 h 58"/>
                <a:gd name="T90" fmla="*/ 2147483646 w 68"/>
                <a:gd name="T91" fmla="*/ 0 h 58"/>
                <a:gd name="T92" fmla="*/ 2147483646 w 68"/>
                <a:gd name="T93" fmla="*/ 2147483646 h 58"/>
                <a:gd name="T94" fmla="*/ 2147483646 w 68"/>
                <a:gd name="T95" fmla="*/ 2147483646 h 58"/>
                <a:gd name="T96" fmla="*/ 2147483646 w 68"/>
                <a:gd name="T97" fmla="*/ 2147483646 h 58"/>
                <a:gd name="T98" fmla="*/ 2147483646 w 68"/>
                <a:gd name="T99" fmla="*/ 2147483646 h 58"/>
                <a:gd name="T100" fmla="*/ 2147483646 w 68"/>
                <a:gd name="T101" fmla="*/ 2147483646 h 58"/>
                <a:gd name="T102" fmla="*/ 2147483646 w 68"/>
                <a:gd name="T103" fmla="*/ 2147483646 h 58"/>
                <a:gd name="T104" fmla="*/ 2147483646 w 68"/>
                <a:gd name="T105" fmla="*/ 2147483646 h 58"/>
                <a:gd name="T106" fmla="*/ 0 w 68"/>
                <a:gd name="T107" fmla="*/ 2147483646 h 58"/>
                <a:gd name="T108" fmla="*/ 2147483646 w 68"/>
                <a:gd name="T109" fmla="*/ 2147483646 h 58"/>
                <a:gd name="T110" fmla="*/ 0 w 68"/>
                <a:gd name="T111" fmla="*/ 2147483646 h 58"/>
                <a:gd name="T112" fmla="*/ 0 w 68"/>
                <a:gd name="T113" fmla="*/ 2147483646 h 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58"/>
                <a:gd name="T173" fmla="*/ 68 w 68"/>
                <a:gd name="T174" fmla="*/ 58 h 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58"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" y="36"/>
                    <a:pt x="4" y="34"/>
                    <a:pt x="6" y="34"/>
                  </a:cubicBezTo>
                  <a:cubicBezTo>
                    <a:pt x="9" y="36"/>
                    <a:pt x="9" y="34"/>
                    <a:pt x="10" y="34"/>
                  </a:cubicBezTo>
                  <a:cubicBezTo>
                    <a:pt x="11" y="35"/>
                    <a:pt x="10" y="37"/>
                    <a:pt x="9" y="37"/>
                  </a:cubicBezTo>
                  <a:cubicBezTo>
                    <a:pt x="8" y="37"/>
                    <a:pt x="7" y="37"/>
                    <a:pt x="6" y="36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5" y="41"/>
                    <a:pt x="5" y="41"/>
                    <a:pt x="8" y="44"/>
                  </a:cubicBezTo>
                  <a:cubicBezTo>
                    <a:pt x="8" y="44"/>
                    <a:pt x="9" y="47"/>
                    <a:pt x="10" y="50"/>
                  </a:cubicBezTo>
                  <a:cubicBezTo>
                    <a:pt x="11" y="49"/>
                    <a:pt x="11" y="46"/>
                    <a:pt x="12" y="46"/>
                  </a:cubicBezTo>
                  <a:cubicBezTo>
                    <a:pt x="13" y="46"/>
                    <a:pt x="13" y="49"/>
                    <a:pt x="15" y="49"/>
                  </a:cubicBezTo>
                  <a:cubicBezTo>
                    <a:pt x="17" y="48"/>
                    <a:pt x="17" y="47"/>
                    <a:pt x="19" y="47"/>
                  </a:cubicBezTo>
                  <a:cubicBezTo>
                    <a:pt x="21" y="47"/>
                    <a:pt x="23" y="48"/>
                    <a:pt x="25" y="47"/>
                  </a:cubicBezTo>
                  <a:cubicBezTo>
                    <a:pt x="26" y="47"/>
                    <a:pt x="28" y="46"/>
                    <a:pt x="30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6" y="46"/>
                    <a:pt x="37" y="44"/>
                    <a:pt x="37" y="45"/>
                  </a:cubicBezTo>
                  <a:cubicBezTo>
                    <a:pt x="38" y="45"/>
                    <a:pt x="37" y="47"/>
                    <a:pt x="38" y="47"/>
                  </a:cubicBezTo>
                  <a:cubicBezTo>
                    <a:pt x="38" y="48"/>
                    <a:pt x="41" y="50"/>
                    <a:pt x="42" y="50"/>
                  </a:cubicBezTo>
                  <a:cubicBezTo>
                    <a:pt x="43" y="51"/>
                    <a:pt x="43" y="51"/>
                    <a:pt x="43" y="52"/>
                  </a:cubicBezTo>
                  <a:cubicBezTo>
                    <a:pt x="43" y="54"/>
                    <a:pt x="41" y="54"/>
                    <a:pt x="42" y="56"/>
                  </a:cubicBezTo>
                  <a:cubicBezTo>
                    <a:pt x="42" y="57"/>
                    <a:pt x="42" y="58"/>
                    <a:pt x="43" y="58"/>
                  </a:cubicBezTo>
                  <a:cubicBezTo>
                    <a:pt x="45" y="57"/>
                    <a:pt x="46" y="57"/>
                    <a:pt x="47" y="54"/>
                  </a:cubicBezTo>
                  <a:cubicBezTo>
                    <a:pt x="47" y="54"/>
                    <a:pt x="48" y="55"/>
                    <a:pt x="49" y="54"/>
                  </a:cubicBezTo>
                  <a:cubicBezTo>
                    <a:pt x="49" y="54"/>
                    <a:pt x="49" y="52"/>
                    <a:pt x="50" y="52"/>
                  </a:cubicBezTo>
                  <a:cubicBezTo>
                    <a:pt x="51" y="51"/>
                    <a:pt x="51" y="53"/>
                    <a:pt x="52" y="53"/>
                  </a:cubicBezTo>
                  <a:cubicBezTo>
                    <a:pt x="53" y="52"/>
                    <a:pt x="54" y="51"/>
                    <a:pt x="55" y="51"/>
                  </a:cubicBezTo>
                  <a:cubicBezTo>
                    <a:pt x="56" y="51"/>
                    <a:pt x="57" y="53"/>
                    <a:pt x="58" y="53"/>
                  </a:cubicBezTo>
                  <a:cubicBezTo>
                    <a:pt x="59" y="53"/>
                    <a:pt x="60" y="52"/>
                    <a:pt x="61" y="52"/>
                  </a:cubicBezTo>
                  <a:cubicBezTo>
                    <a:pt x="63" y="52"/>
                    <a:pt x="64" y="51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48"/>
                    <a:pt x="66" y="46"/>
                    <a:pt x="66" y="44"/>
                  </a:cubicBezTo>
                  <a:cubicBezTo>
                    <a:pt x="66" y="42"/>
                    <a:pt x="66" y="40"/>
                    <a:pt x="66" y="39"/>
                  </a:cubicBezTo>
                  <a:cubicBezTo>
                    <a:pt x="66" y="38"/>
                    <a:pt x="68" y="36"/>
                    <a:pt x="68" y="34"/>
                  </a:cubicBezTo>
                  <a:cubicBezTo>
                    <a:pt x="68" y="34"/>
                    <a:pt x="67" y="34"/>
                    <a:pt x="66" y="33"/>
                  </a:cubicBezTo>
                  <a:cubicBezTo>
                    <a:pt x="67" y="32"/>
                    <a:pt x="67" y="31"/>
                    <a:pt x="66" y="30"/>
                  </a:cubicBezTo>
                  <a:cubicBezTo>
                    <a:pt x="65" y="30"/>
                    <a:pt x="65" y="29"/>
                    <a:pt x="64" y="29"/>
                  </a:cubicBezTo>
                  <a:cubicBezTo>
                    <a:pt x="63" y="29"/>
                    <a:pt x="63" y="31"/>
                    <a:pt x="61" y="31"/>
                  </a:cubicBezTo>
                  <a:cubicBezTo>
                    <a:pt x="60" y="31"/>
                    <a:pt x="60" y="32"/>
                    <a:pt x="58" y="32"/>
                  </a:cubicBezTo>
                  <a:cubicBezTo>
                    <a:pt x="56" y="30"/>
                    <a:pt x="60" y="30"/>
                    <a:pt x="58" y="26"/>
                  </a:cubicBezTo>
                  <a:cubicBezTo>
                    <a:pt x="58" y="25"/>
                    <a:pt x="61" y="23"/>
                    <a:pt x="59" y="21"/>
                  </a:cubicBezTo>
                  <a:cubicBezTo>
                    <a:pt x="59" y="20"/>
                    <a:pt x="56" y="24"/>
                    <a:pt x="53" y="22"/>
                  </a:cubicBezTo>
                  <a:cubicBezTo>
                    <a:pt x="51" y="22"/>
                    <a:pt x="50" y="23"/>
                    <a:pt x="49" y="23"/>
                  </a:cubicBezTo>
                  <a:cubicBezTo>
                    <a:pt x="47" y="22"/>
                    <a:pt x="48" y="18"/>
                    <a:pt x="46" y="16"/>
                  </a:cubicBezTo>
                  <a:cubicBezTo>
                    <a:pt x="42" y="16"/>
                    <a:pt x="41" y="18"/>
                    <a:pt x="40" y="17"/>
                  </a:cubicBezTo>
                  <a:cubicBezTo>
                    <a:pt x="38" y="15"/>
                    <a:pt x="38" y="12"/>
                    <a:pt x="36" y="10"/>
                  </a:cubicBezTo>
                  <a:cubicBezTo>
                    <a:pt x="30" y="5"/>
                    <a:pt x="23" y="1"/>
                    <a:pt x="15" y="0"/>
                  </a:cubicBezTo>
                  <a:cubicBezTo>
                    <a:pt x="15" y="1"/>
                    <a:pt x="16" y="3"/>
                    <a:pt x="15" y="5"/>
                  </a:cubicBezTo>
                  <a:cubicBezTo>
                    <a:pt x="15" y="6"/>
                    <a:pt x="13" y="5"/>
                    <a:pt x="12" y="7"/>
                  </a:cubicBezTo>
                  <a:cubicBezTo>
                    <a:pt x="11" y="8"/>
                    <a:pt x="14" y="9"/>
                    <a:pt x="12" y="11"/>
                  </a:cubicBezTo>
                  <a:cubicBezTo>
                    <a:pt x="10" y="13"/>
                    <a:pt x="8" y="10"/>
                    <a:pt x="6" y="10"/>
                  </a:cubicBezTo>
                  <a:cubicBezTo>
                    <a:pt x="5" y="11"/>
                    <a:pt x="5" y="13"/>
                    <a:pt x="4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1" y="22"/>
                    <a:pt x="3" y="24"/>
                    <a:pt x="2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0" y="32"/>
                    <a:pt x="0" y="33"/>
                    <a:pt x="0" y="3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5474831" y="2237254"/>
              <a:ext cx="82375" cy="60147"/>
            </a:xfrm>
            <a:custGeom>
              <a:avLst/>
              <a:gdLst>
                <a:gd name="T0" fmla="*/ 0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2147483647 w 22"/>
                <a:gd name="T13" fmla="*/ 2147483647 h 19"/>
                <a:gd name="T14" fmla="*/ 2147483647 w 22"/>
                <a:gd name="T15" fmla="*/ 2147483647 h 19"/>
                <a:gd name="T16" fmla="*/ 2147483647 w 22"/>
                <a:gd name="T17" fmla="*/ 2147483647 h 19"/>
                <a:gd name="T18" fmla="*/ 2147483647 w 22"/>
                <a:gd name="T19" fmla="*/ 2147483647 h 19"/>
                <a:gd name="T20" fmla="*/ 2147483647 w 22"/>
                <a:gd name="T21" fmla="*/ 2147483647 h 19"/>
                <a:gd name="T22" fmla="*/ 2147483647 w 22"/>
                <a:gd name="T23" fmla="*/ 2147483647 h 19"/>
                <a:gd name="T24" fmla="*/ 2147483647 w 22"/>
                <a:gd name="T25" fmla="*/ 2147483647 h 19"/>
                <a:gd name="T26" fmla="*/ 2147483647 w 22"/>
                <a:gd name="T27" fmla="*/ 0 h 19"/>
                <a:gd name="T28" fmla="*/ 2147483647 w 22"/>
                <a:gd name="T29" fmla="*/ 0 h 19"/>
                <a:gd name="T30" fmla="*/ 2147483647 w 22"/>
                <a:gd name="T31" fmla="*/ 2147483647 h 19"/>
                <a:gd name="T32" fmla="*/ 2147483647 w 22"/>
                <a:gd name="T33" fmla="*/ 0 h 19"/>
                <a:gd name="T34" fmla="*/ 2147483647 w 22"/>
                <a:gd name="T35" fmla="*/ 2147483647 h 19"/>
                <a:gd name="T36" fmla="*/ 0 w 22"/>
                <a:gd name="T37" fmla="*/ 214748364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19"/>
                <a:gd name="T59" fmla="*/ 22 w 22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19">
                  <a:moveTo>
                    <a:pt x="0" y="8"/>
                  </a:moveTo>
                  <a:cubicBezTo>
                    <a:pt x="1" y="10"/>
                    <a:pt x="1" y="12"/>
                    <a:pt x="1" y="15"/>
                  </a:cubicBezTo>
                  <a:cubicBezTo>
                    <a:pt x="2" y="16"/>
                    <a:pt x="3" y="17"/>
                    <a:pt x="4" y="18"/>
                  </a:cubicBezTo>
                  <a:cubicBezTo>
                    <a:pt x="7" y="19"/>
                    <a:pt x="8" y="17"/>
                    <a:pt x="9" y="16"/>
                  </a:cubicBezTo>
                  <a:cubicBezTo>
                    <a:pt x="10" y="17"/>
                    <a:pt x="11" y="18"/>
                    <a:pt x="12" y="18"/>
                  </a:cubicBezTo>
                  <a:cubicBezTo>
                    <a:pt x="14" y="18"/>
                    <a:pt x="13" y="15"/>
                    <a:pt x="14" y="14"/>
                  </a:cubicBezTo>
                  <a:lnTo>
                    <a:pt x="16" y="13"/>
                  </a:lnTo>
                  <a:cubicBezTo>
                    <a:pt x="19" y="13"/>
                    <a:pt x="22" y="11"/>
                    <a:pt x="22" y="9"/>
                  </a:cubicBezTo>
                  <a:cubicBezTo>
                    <a:pt x="22" y="8"/>
                    <a:pt x="21" y="7"/>
                    <a:pt x="18" y="9"/>
                  </a:cubicBezTo>
                  <a:cubicBezTo>
                    <a:pt x="15" y="6"/>
                    <a:pt x="18" y="7"/>
                    <a:pt x="18" y="5"/>
                  </a:cubicBezTo>
                  <a:cubicBezTo>
                    <a:pt x="18" y="4"/>
                    <a:pt x="16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3"/>
                    <a:pt x="9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2" y="1"/>
                    <a:pt x="5" y="6"/>
                    <a:pt x="2" y="8"/>
                  </a:cubicBezTo>
                  <a:cubicBezTo>
                    <a:pt x="2" y="9"/>
                    <a:pt x="1" y="8"/>
                    <a:pt x="0" y="8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6134376" y="1862052"/>
              <a:ext cx="248215" cy="212901"/>
            </a:xfrm>
            <a:custGeom>
              <a:avLst/>
              <a:gdLst>
                <a:gd name="T0" fmla="*/ 2147483647 w 66"/>
                <a:gd name="T1" fmla="*/ 2147483647 h 67"/>
                <a:gd name="T2" fmla="*/ 2147483647 w 66"/>
                <a:gd name="T3" fmla="*/ 2147483647 h 67"/>
                <a:gd name="T4" fmla="*/ 2147483647 w 66"/>
                <a:gd name="T5" fmla="*/ 2147483647 h 67"/>
                <a:gd name="T6" fmla="*/ 2147483647 w 66"/>
                <a:gd name="T7" fmla="*/ 2147483647 h 67"/>
                <a:gd name="T8" fmla="*/ 2147483647 w 66"/>
                <a:gd name="T9" fmla="*/ 2147483647 h 67"/>
                <a:gd name="T10" fmla="*/ 2147483647 w 66"/>
                <a:gd name="T11" fmla="*/ 2147483647 h 67"/>
                <a:gd name="T12" fmla="*/ 0 w 66"/>
                <a:gd name="T13" fmla="*/ 2147483647 h 67"/>
                <a:gd name="T14" fmla="*/ 0 w 66"/>
                <a:gd name="T15" fmla="*/ 2147483647 h 67"/>
                <a:gd name="T16" fmla="*/ 2147483647 w 66"/>
                <a:gd name="T17" fmla="*/ 2147483647 h 67"/>
                <a:gd name="T18" fmla="*/ 2147483647 w 66"/>
                <a:gd name="T19" fmla="*/ 2147483647 h 67"/>
                <a:gd name="T20" fmla="*/ 2147483647 w 66"/>
                <a:gd name="T21" fmla="*/ 2147483647 h 67"/>
                <a:gd name="T22" fmla="*/ 2147483647 w 66"/>
                <a:gd name="T23" fmla="*/ 2147483647 h 67"/>
                <a:gd name="T24" fmla="*/ 2147483647 w 66"/>
                <a:gd name="T25" fmla="*/ 2147483647 h 67"/>
                <a:gd name="T26" fmla="*/ 2147483647 w 66"/>
                <a:gd name="T27" fmla="*/ 2147483647 h 67"/>
                <a:gd name="T28" fmla="*/ 2147483647 w 66"/>
                <a:gd name="T29" fmla="*/ 2147483647 h 67"/>
                <a:gd name="T30" fmla="*/ 2147483647 w 66"/>
                <a:gd name="T31" fmla="*/ 2147483647 h 67"/>
                <a:gd name="T32" fmla="*/ 2147483647 w 66"/>
                <a:gd name="T33" fmla="*/ 2147483647 h 67"/>
                <a:gd name="T34" fmla="*/ 2147483647 w 66"/>
                <a:gd name="T35" fmla="*/ 2147483647 h 67"/>
                <a:gd name="T36" fmla="*/ 2147483647 w 66"/>
                <a:gd name="T37" fmla="*/ 2147483647 h 67"/>
                <a:gd name="T38" fmla="*/ 2147483647 w 66"/>
                <a:gd name="T39" fmla="*/ 2147483647 h 67"/>
                <a:gd name="T40" fmla="*/ 2147483647 w 66"/>
                <a:gd name="T41" fmla="*/ 2147483647 h 67"/>
                <a:gd name="T42" fmla="*/ 2147483647 w 66"/>
                <a:gd name="T43" fmla="*/ 2147483647 h 67"/>
                <a:gd name="T44" fmla="*/ 2147483647 w 66"/>
                <a:gd name="T45" fmla="*/ 2147483647 h 67"/>
                <a:gd name="T46" fmla="*/ 2147483647 w 66"/>
                <a:gd name="T47" fmla="*/ 2147483647 h 67"/>
                <a:gd name="T48" fmla="*/ 2147483647 w 66"/>
                <a:gd name="T49" fmla="*/ 2147483647 h 67"/>
                <a:gd name="T50" fmla="*/ 2147483647 w 66"/>
                <a:gd name="T51" fmla="*/ 2147483647 h 67"/>
                <a:gd name="T52" fmla="*/ 2147483647 w 66"/>
                <a:gd name="T53" fmla="*/ 2147483647 h 67"/>
                <a:gd name="T54" fmla="*/ 2147483647 w 66"/>
                <a:gd name="T55" fmla="*/ 2147483647 h 67"/>
                <a:gd name="T56" fmla="*/ 2147483647 w 66"/>
                <a:gd name="T57" fmla="*/ 2147483647 h 67"/>
                <a:gd name="T58" fmla="*/ 2147483647 w 66"/>
                <a:gd name="T59" fmla="*/ 2147483647 h 67"/>
                <a:gd name="T60" fmla="*/ 2147483647 w 66"/>
                <a:gd name="T61" fmla="*/ 2147483647 h 67"/>
                <a:gd name="T62" fmla="*/ 2147483647 w 66"/>
                <a:gd name="T63" fmla="*/ 2147483647 h 67"/>
                <a:gd name="T64" fmla="*/ 2147483647 w 66"/>
                <a:gd name="T65" fmla="*/ 2147483647 h 67"/>
                <a:gd name="T66" fmla="*/ 2147483647 w 66"/>
                <a:gd name="T67" fmla="*/ 2147483647 h 67"/>
                <a:gd name="T68" fmla="*/ 2147483647 w 66"/>
                <a:gd name="T69" fmla="*/ 2147483647 h 67"/>
                <a:gd name="T70" fmla="*/ 2147483647 w 66"/>
                <a:gd name="T71" fmla="*/ 2147483647 h 67"/>
                <a:gd name="T72" fmla="*/ 2147483647 w 66"/>
                <a:gd name="T73" fmla="*/ 2147483647 h 67"/>
                <a:gd name="T74" fmla="*/ 2147483647 w 66"/>
                <a:gd name="T75" fmla="*/ 2147483647 h 67"/>
                <a:gd name="T76" fmla="*/ 2147483647 w 66"/>
                <a:gd name="T77" fmla="*/ 2147483647 h 67"/>
                <a:gd name="T78" fmla="*/ 2147483647 w 66"/>
                <a:gd name="T79" fmla="*/ 2147483647 h 67"/>
                <a:gd name="T80" fmla="*/ 2147483647 w 66"/>
                <a:gd name="T81" fmla="*/ 2147483647 h 67"/>
                <a:gd name="T82" fmla="*/ 2147483647 w 66"/>
                <a:gd name="T83" fmla="*/ 2147483647 h 67"/>
                <a:gd name="T84" fmla="*/ 2147483647 w 66"/>
                <a:gd name="T85" fmla="*/ 2147483647 h 67"/>
                <a:gd name="T86" fmla="*/ 2147483647 w 66"/>
                <a:gd name="T87" fmla="*/ 2147483647 h 67"/>
                <a:gd name="T88" fmla="*/ 2147483647 w 66"/>
                <a:gd name="T89" fmla="*/ 2147483647 h 67"/>
                <a:gd name="T90" fmla="*/ 2147483647 w 66"/>
                <a:gd name="T91" fmla="*/ 2147483647 h 67"/>
                <a:gd name="T92" fmla="*/ 2147483647 w 66"/>
                <a:gd name="T93" fmla="*/ 2147483647 h 67"/>
                <a:gd name="T94" fmla="*/ 2147483647 w 66"/>
                <a:gd name="T95" fmla="*/ 2147483647 h 67"/>
                <a:gd name="T96" fmla="*/ 2147483647 w 66"/>
                <a:gd name="T97" fmla="*/ 0 h 67"/>
                <a:gd name="T98" fmla="*/ 2147483647 w 66"/>
                <a:gd name="T99" fmla="*/ 2147483647 h 67"/>
                <a:gd name="T100" fmla="*/ 2147483647 w 66"/>
                <a:gd name="T101" fmla="*/ 2147483647 h 67"/>
                <a:gd name="T102" fmla="*/ 2147483647 w 66"/>
                <a:gd name="T103" fmla="*/ 2147483647 h 67"/>
                <a:gd name="T104" fmla="*/ 2147483647 w 66"/>
                <a:gd name="T105" fmla="*/ 2147483647 h 67"/>
                <a:gd name="T106" fmla="*/ 2147483647 w 66"/>
                <a:gd name="T107" fmla="*/ 2147483647 h 67"/>
                <a:gd name="T108" fmla="*/ 2147483647 w 66"/>
                <a:gd name="T109" fmla="*/ 2147483647 h 67"/>
                <a:gd name="T110" fmla="*/ 2147483647 w 66"/>
                <a:gd name="T111" fmla="*/ 2147483647 h 67"/>
                <a:gd name="T112" fmla="*/ 2147483647 w 66"/>
                <a:gd name="T113" fmla="*/ 2147483647 h 67"/>
                <a:gd name="T114" fmla="*/ 2147483647 w 66"/>
                <a:gd name="T115" fmla="*/ 2147483647 h 67"/>
                <a:gd name="T116" fmla="*/ 2147483647 w 66"/>
                <a:gd name="T117" fmla="*/ 2147483647 h 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67"/>
                <a:gd name="T179" fmla="*/ 66 w 66"/>
                <a:gd name="T180" fmla="*/ 67 h 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67">
                  <a:moveTo>
                    <a:pt x="16" y="29"/>
                  </a:moveTo>
                  <a:cubicBezTo>
                    <a:pt x="15" y="30"/>
                    <a:pt x="14" y="30"/>
                    <a:pt x="13" y="32"/>
                  </a:cubicBezTo>
                  <a:cubicBezTo>
                    <a:pt x="12" y="33"/>
                    <a:pt x="11" y="34"/>
                    <a:pt x="11" y="36"/>
                  </a:cubicBezTo>
                  <a:cubicBezTo>
                    <a:pt x="11" y="38"/>
                    <a:pt x="8" y="38"/>
                    <a:pt x="7" y="40"/>
                  </a:cubicBezTo>
                  <a:cubicBezTo>
                    <a:pt x="6" y="42"/>
                    <a:pt x="5" y="45"/>
                    <a:pt x="5" y="48"/>
                  </a:cubicBezTo>
                  <a:cubicBezTo>
                    <a:pt x="4" y="47"/>
                    <a:pt x="2" y="48"/>
                    <a:pt x="1" y="50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5"/>
                    <a:pt x="1" y="57"/>
                    <a:pt x="4" y="59"/>
                  </a:cubicBezTo>
                  <a:cubicBezTo>
                    <a:pt x="5" y="60"/>
                    <a:pt x="7" y="59"/>
                    <a:pt x="8" y="60"/>
                  </a:cubicBezTo>
                  <a:cubicBezTo>
                    <a:pt x="8" y="61"/>
                    <a:pt x="8" y="62"/>
                    <a:pt x="9" y="62"/>
                  </a:cubicBezTo>
                  <a:cubicBezTo>
                    <a:pt x="9" y="63"/>
                    <a:pt x="11" y="63"/>
                    <a:pt x="11" y="63"/>
                  </a:cubicBezTo>
                  <a:cubicBezTo>
                    <a:pt x="12" y="64"/>
                    <a:pt x="11" y="65"/>
                    <a:pt x="12" y="66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7" y="65"/>
                    <a:pt x="17" y="61"/>
                    <a:pt x="19" y="60"/>
                  </a:cubicBezTo>
                  <a:cubicBezTo>
                    <a:pt x="22" y="60"/>
                    <a:pt x="20" y="63"/>
                    <a:pt x="24" y="63"/>
                  </a:cubicBezTo>
                  <a:cubicBezTo>
                    <a:pt x="27" y="62"/>
                    <a:pt x="25" y="56"/>
                    <a:pt x="29" y="55"/>
                  </a:cubicBezTo>
                  <a:cubicBezTo>
                    <a:pt x="31" y="56"/>
                    <a:pt x="31" y="60"/>
                    <a:pt x="35" y="58"/>
                  </a:cubicBezTo>
                  <a:cubicBezTo>
                    <a:pt x="37" y="56"/>
                    <a:pt x="35" y="55"/>
                    <a:pt x="37" y="53"/>
                  </a:cubicBezTo>
                  <a:cubicBezTo>
                    <a:pt x="38" y="52"/>
                    <a:pt x="41" y="54"/>
                    <a:pt x="44" y="52"/>
                  </a:cubicBezTo>
                  <a:cubicBezTo>
                    <a:pt x="45" y="50"/>
                    <a:pt x="43" y="48"/>
                    <a:pt x="44" y="47"/>
                  </a:cubicBezTo>
                  <a:cubicBezTo>
                    <a:pt x="44" y="46"/>
                    <a:pt x="45" y="46"/>
                    <a:pt x="46" y="45"/>
                  </a:cubicBezTo>
                  <a:cubicBezTo>
                    <a:pt x="46" y="43"/>
                    <a:pt x="43" y="42"/>
                    <a:pt x="45" y="39"/>
                  </a:cubicBezTo>
                  <a:cubicBezTo>
                    <a:pt x="48" y="36"/>
                    <a:pt x="50" y="37"/>
                    <a:pt x="51" y="36"/>
                  </a:cubicBezTo>
                  <a:cubicBezTo>
                    <a:pt x="52" y="34"/>
                    <a:pt x="58" y="31"/>
                    <a:pt x="60" y="29"/>
                  </a:cubicBezTo>
                  <a:cubicBezTo>
                    <a:pt x="60" y="27"/>
                    <a:pt x="60" y="26"/>
                    <a:pt x="62" y="24"/>
                  </a:cubicBezTo>
                  <a:cubicBezTo>
                    <a:pt x="63" y="22"/>
                    <a:pt x="63" y="24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0" y="18"/>
                    <a:pt x="57" y="14"/>
                    <a:pt x="53" y="13"/>
                  </a:cubicBezTo>
                  <a:cubicBezTo>
                    <a:pt x="51" y="13"/>
                    <a:pt x="50" y="14"/>
                    <a:pt x="48" y="14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3" y="13"/>
                    <a:pt x="42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8" y="12"/>
                  </a:cubicBezTo>
                  <a:cubicBezTo>
                    <a:pt x="36" y="10"/>
                    <a:pt x="37" y="8"/>
                    <a:pt x="35" y="7"/>
                  </a:cubicBezTo>
                  <a:cubicBezTo>
                    <a:pt x="34" y="6"/>
                    <a:pt x="33" y="8"/>
                    <a:pt x="32" y="7"/>
                  </a:cubicBezTo>
                  <a:cubicBezTo>
                    <a:pt x="32" y="6"/>
                    <a:pt x="33" y="5"/>
                    <a:pt x="33" y="5"/>
                  </a:cubicBezTo>
                  <a:cubicBezTo>
                    <a:pt x="32" y="4"/>
                    <a:pt x="30" y="1"/>
                    <a:pt x="30" y="1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2" y="4"/>
                    <a:pt x="24" y="6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11"/>
                    <a:pt x="27" y="11"/>
                    <a:pt x="26" y="14"/>
                  </a:cubicBezTo>
                  <a:cubicBezTo>
                    <a:pt x="24" y="20"/>
                    <a:pt x="22" y="15"/>
                    <a:pt x="18" y="19"/>
                  </a:cubicBezTo>
                  <a:cubicBezTo>
                    <a:pt x="15" y="22"/>
                    <a:pt x="19" y="22"/>
                    <a:pt x="18" y="24"/>
                  </a:cubicBezTo>
                  <a:cubicBezTo>
                    <a:pt x="18" y="25"/>
                    <a:pt x="15" y="25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lose/>
                </a:path>
              </a:pathLst>
            </a:custGeom>
            <a:grpFill/>
            <a:ln w="0">
              <a:solidFill>
                <a:srgbClr val="F79646">
                  <a:lumMod val="75000"/>
                </a:srgbClr>
              </a:solidFill>
              <a:round/>
              <a:headEnd/>
              <a:tailEnd/>
            </a:ln>
          </p:spPr>
          <p:txBody>
            <a:bodyPr lIns="69921" tIns="34971" rIns="69921" bIns="34971"/>
            <a:lstStyle/>
            <a:p>
              <a:pPr defTabSz="1082580">
                <a:defRPr/>
              </a:pPr>
              <a:endPara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5897070" y="2021018"/>
              <a:ext cx="132563" cy="101200"/>
            </a:xfrm>
            <a:custGeom>
              <a:avLst/>
              <a:gdLst>
                <a:gd name="T0" fmla="*/ 2147483647 w 35"/>
                <a:gd name="T1" fmla="*/ 2147483647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2147483647 w 35"/>
                <a:gd name="T7" fmla="*/ 2147483647 h 32"/>
                <a:gd name="T8" fmla="*/ 2147483647 w 35"/>
                <a:gd name="T9" fmla="*/ 2147483647 h 32"/>
                <a:gd name="T10" fmla="*/ 2147483647 w 35"/>
                <a:gd name="T11" fmla="*/ 2147483647 h 32"/>
                <a:gd name="T12" fmla="*/ 2147483647 w 35"/>
                <a:gd name="T13" fmla="*/ 2147483647 h 32"/>
                <a:gd name="T14" fmla="*/ 2147483647 w 35"/>
                <a:gd name="T15" fmla="*/ 2147483647 h 32"/>
                <a:gd name="T16" fmla="*/ 2147483647 w 35"/>
                <a:gd name="T17" fmla="*/ 2147483647 h 32"/>
                <a:gd name="T18" fmla="*/ 2147483647 w 35"/>
                <a:gd name="T19" fmla="*/ 2147483647 h 32"/>
                <a:gd name="T20" fmla="*/ 2147483647 w 35"/>
                <a:gd name="T21" fmla="*/ 2147483647 h 32"/>
                <a:gd name="T22" fmla="*/ 2147483647 w 35"/>
                <a:gd name="T23" fmla="*/ 2147483647 h 32"/>
                <a:gd name="T24" fmla="*/ 2147483647 w 35"/>
                <a:gd name="T25" fmla="*/ 2147483647 h 32"/>
                <a:gd name="T26" fmla="*/ 2147483647 w 35"/>
                <a:gd name="T27" fmla="*/ 2147483647 h 32"/>
                <a:gd name="T28" fmla="*/ 2147483647 w 35"/>
                <a:gd name="T29" fmla="*/ 2147483647 h 32"/>
                <a:gd name="T30" fmla="*/ 2147483647 w 35"/>
                <a:gd name="T31" fmla="*/ 2147483647 h 32"/>
                <a:gd name="T32" fmla="*/ 2147483647 w 35"/>
                <a:gd name="T33" fmla="*/ 2147483647 h 32"/>
                <a:gd name="T34" fmla="*/ 2147483647 w 35"/>
                <a:gd name="T35" fmla="*/ 2147483647 h 32"/>
                <a:gd name="T36" fmla="*/ 2147483647 w 35"/>
                <a:gd name="T37" fmla="*/ 2147483647 h 32"/>
                <a:gd name="T38" fmla="*/ 2147483647 w 35"/>
                <a:gd name="T39" fmla="*/ 2147483647 h 32"/>
                <a:gd name="T40" fmla="*/ 2147483647 w 35"/>
                <a:gd name="T41" fmla="*/ 0 h 32"/>
                <a:gd name="T42" fmla="*/ 2147483647 w 35"/>
                <a:gd name="T43" fmla="*/ 2147483647 h 32"/>
                <a:gd name="T44" fmla="*/ 2147483647 w 35"/>
                <a:gd name="T45" fmla="*/ 2147483647 h 32"/>
                <a:gd name="T46" fmla="*/ 2147483647 w 35"/>
                <a:gd name="T47" fmla="*/ 2147483647 h 32"/>
                <a:gd name="T48" fmla="*/ 0 w 35"/>
                <a:gd name="T49" fmla="*/ 2147483647 h 32"/>
                <a:gd name="T50" fmla="*/ 2147483647 w 35"/>
                <a:gd name="T51" fmla="*/ 2147483647 h 32"/>
                <a:gd name="T52" fmla="*/ 2147483647 w 35"/>
                <a:gd name="T53" fmla="*/ 2147483647 h 32"/>
                <a:gd name="T54" fmla="*/ 2147483647 w 35"/>
                <a:gd name="T55" fmla="*/ 2147483647 h 32"/>
                <a:gd name="T56" fmla="*/ 2147483647 w 35"/>
                <a:gd name="T57" fmla="*/ 2147483647 h 32"/>
                <a:gd name="T58" fmla="*/ 2147483647 w 35"/>
                <a:gd name="T59" fmla="*/ 2147483647 h 32"/>
                <a:gd name="T60" fmla="*/ 2147483647 w 35"/>
                <a:gd name="T61" fmla="*/ 2147483647 h 32"/>
                <a:gd name="T62" fmla="*/ 2147483647 w 35"/>
                <a:gd name="T63" fmla="*/ 2147483647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"/>
                <a:gd name="T97" fmla="*/ 0 h 32"/>
                <a:gd name="T98" fmla="*/ 35 w 35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" h="32">
                  <a:moveTo>
                    <a:pt x="4" y="32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8" y="32"/>
                    <a:pt x="10" y="32"/>
                    <a:pt x="12" y="31"/>
                  </a:cubicBezTo>
                  <a:cubicBezTo>
                    <a:pt x="15" y="30"/>
                    <a:pt x="15" y="27"/>
                    <a:pt x="15" y="27"/>
                  </a:cubicBezTo>
                  <a:cubicBezTo>
                    <a:pt x="16" y="26"/>
                    <a:pt x="16" y="28"/>
                    <a:pt x="18" y="28"/>
                  </a:cubicBezTo>
                  <a:cubicBezTo>
                    <a:pt x="19" y="27"/>
                    <a:pt x="20" y="26"/>
                    <a:pt x="22" y="25"/>
                  </a:cubicBezTo>
                  <a:cubicBezTo>
                    <a:pt x="24" y="24"/>
                    <a:pt x="25" y="26"/>
                    <a:pt x="26" y="25"/>
                  </a:cubicBezTo>
                  <a:cubicBezTo>
                    <a:pt x="28" y="24"/>
                    <a:pt x="27" y="22"/>
                    <a:pt x="28" y="21"/>
                  </a:cubicBezTo>
                  <a:cubicBezTo>
                    <a:pt x="29" y="20"/>
                    <a:pt x="31" y="19"/>
                    <a:pt x="33" y="19"/>
                  </a:cubicBezTo>
                  <a:cubicBezTo>
                    <a:pt x="34" y="17"/>
                    <a:pt x="33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4" y="13"/>
                    <a:pt x="34" y="12"/>
                  </a:cubicBezTo>
                  <a:cubicBezTo>
                    <a:pt x="33" y="11"/>
                    <a:pt x="34" y="10"/>
                    <a:pt x="34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0" y="4"/>
                    <a:pt x="27" y="7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1" y="4"/>
                    <a:pt x="20" y="5"/>
                  </a:cubicBezTo>
                  <a:cubicBezTo>
                    <a:pt x="20" y="6"/>
                    <a:pt x="19" y="8"/>
                    <a:pt x="18" y="8"/>
                  </a:cubicBezTo>
                  <a:cubicBezTo>
                    <a:pt x="17" y="8"/>
                    <a:pt x="15" y="4"/>
                    <a:pt x="13" y="3"/>
                  </a:cubicBezTo>
                  <a:cubicBezTo>
                    <a:pt x="12" y="2"/>
                    <a:pt x="11" y="0"/>
                    <a:pt x="10" y="0"/>
                  </a:cubicBezTo>
                  <a:cubicBezTo>
                    <a:pt x="9" y="0"/>
                    <a:pt x="9" y="2"/>
                    <a:pt x="8" y="2"/>
                  </a:cubicBezTo>
                  <a:cubicBezTo>
                    <a:pt x="6" y="1"/>
                    <a:pt x="6" y="0"/>
                    <a:pt x="3" y="1"/>
                  </a:cubicBezTo>
                  <a:cubicBezTo>
                    <a:pt x="3" y="2"/>
                    <a:pt x="1" y="3"/>
                    <a:pt x="2" y="7"/>
                  </a:cubicBezTo>
                  <a:cubicBezTo>
                    <a:pt x="2" y="7"/>
                    <a:pt x="2" y="8"/>
                    <a:pt x="0" y="9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1" y="13"/>
                    <a:pt x="1" y="15"/>
                  </a:cubicBezTo>
                  <a:cubicBezTo>
                    <a:pt x="1" y="15"/>
                    <a:pt x="3" y="16"/>
                    <a:pt x="3" y="16"/>
                  </a:cubicBezTo>
                  <a:cubicBezTo>
                    <a:pt x="3" y="17"/>
                    <a:pt x="1" y="18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2"/>
                    <a:pt x="2" y="22"/>
                    <a:pt x="3" y="24"/>
                  </a:cubicBezTo>
                  <a:cubicBezTo>
                    <a:pt x="3" y="26"/>
                    <a:pt x="4" y="29"/>
                    <a:pt x="4" y="32"/>
                  </a:cubicBezTo>
                  <a:close/>
                </a:path>
              </a:pathLst>
            </a:custGeom>
            <a:grpFill/>
            <a:ln w="0">
              <a:solidFill>
                <a:srgbClr val="F79646">
                  <a:lumMod val="75000"/>
                </a:srgbClr>
              </a:solidFill>
              <a:round/>
              <a:headEnd/>
              <a:tailEnd/>
            </a:ln>
          </p:spPr>
          <p:txBody>
            <a:bodyPr lIns="69921" tIns="34971" rIns="69921" bIns="34971"/>
            <a:lstStyle/>
            <a:p>
              <a:pPr defTabSz="1082580">
                <a:defRPr/>
              </a:pPr>
              <a:endPara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5562118" y="1859671"/>
              <a:ext cx="94376" cy="101200"/>
            </a:xfrm>
            <a:custGeom>
              <a:avLst/>
              <a:gdLst>
                <a:gd name="T0" fmla="*/ 2147483647 w 25"/>
                <a:gd name="T1" fmla="*/ 0 h 32"/>
                <a:gd name="T2" fmla="*/ 2147483647 w 25"/>
                <a:gd name="T3" fmla="*/ 2147483647 h 32"/>
                <a:gd name="T4" fmla="*/ 2147483647 w 25"/>
                <a:gd name="T5" fmla="*/ 2147483647 h 32"/>
                <a:gd name="T6" fmla="*/ 2147483647 w 25"/>
                <a:gd name="T7" fmla="*/ 2147483647 h 32"/>
                <a:gd name="T8" fmla="*/ 2147483647 w 25"/>
                <a:gd name="T9" fmla="*/ 2147483647 h 32"/>
                <a:gd name="T10" fmla="*/ 2147483647 w 25"/>
                <a:gd name="T11" fmla="*/ 2147483647 h 32"/>
                <a:gd name="T12" fmla="*/ 2147483647 w 25"/>
                <a:gd name="T13" fmla="*/ 2147483647 h 32"/>
                <a:gd name="T14" fmla="*/ 2147483647 w 25"/>
                <a:gd name="T15" fmla="*/ 2147483647 h 32"/>
                <a:gd name="T16" fmla="*/ 2147483647 w 25"/>
                <a:gd name="T17" fmla="*/ 2147483647 h 32"/>
                <a:gd name="T18" fmla="*/ 2147483647 w 25"/>
                <a:gd name="T19" fmla="*/ 2147483647 h 32"/>
                <a:gd name="T20" fmla="*/ 2147483647 w 25"/>
                <a:gd name="T21" fmla="*/ 2147483647 h 32"/>
                <a:gd name="T22" fmla="*/ 2147483647 w 25"/>
                <a:gd name="T23" fmla="*/ 2147483647 h 32"/>
                <a:gd name="T24" fmla="*/ 2147483647 w 25"/>
                <a:gd name="T25" fmla="*/ 2147483647 h 32"/>
                <a:gd name="T26" fmla="*/ 2147483647 w 25"/>
                <a:gd name="T27" fmla="*/ 2147483647 h 32"/>
                <a:gd name="T28" fmla="*/ 2147483647 w 25"/>
                <a:gd name="T29" fmla="*/ 2147483647 h 32"/>
                <a:gd name="T30" fmla="*/ 2147483647 w 25"/>
                <a:gd name="T31" fmla="*/ 2147483647 h 32"/>
                <a:gd name="T32" fmla="*/ 2147483647 w 25"/>
                <a:gd name="T33" fmla="*/ 2147483647 h 32"/>
                <a:gd name="T34" fmla="*/ 2147483647 w 25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6" y="0"/>
                  </a:moveTo>
                  <a:cubicBezTo>
                    <a:pt x="4" y="2"/>
                    <a:pt x="1" y="1"/>
                    <a:pt x="1" y="3"/>
                  </a:cubicBezTo>
                  <a:cubicBezTo>
                    <a:pt x="0" y="5"/>
                    <a:pt x="1" y="5"/>
                    <a:pt x="3" y="8"/>
                  </a:cubicBezTo>
                  <a:cubicBezTo>
                    <a:pt x="3" y="9"/>
                    <a:pt x="2" y="11"/>
                    <a:pt x="3" y="13"/>
                  </a:cubicBezTo>
                  <a:cubicBezTo>
                    <a:pt x="5" y="15"/>
                    <a:pt x="9" y="14"/>
                    <a:pt x="10" y="16"/>
                  </a:cubicBezTo>
                  <a:cubicBezTo>
                    <a:pt x="11" y="18"/>
                    <a:pt x="6" y="20"/>
                    <a:pt x="7" y="22"/>
                  </a:cubicBezTo>
                  <a:cubicBezTo>
                    <a:pt x="8" y="24"/>
                    <a:pt x="9" y="25"/>
                    <a:pt x="10" y="26"/>
                  </a:cubicBezTo>
                  <a:cubicBezTo>
                    <a:pt x="11" y="27"/>
                    <a:pt x="10" y="28"/>
                    <a:pt x="12" y="32"/>
                  </a:cubicBezTo>
                  <a:cubicBezTo>
                    <a:pt x="14" y="32"/>
                    <a:pt x="16" y="30"/>
                    <a:pt x="17" y="27"/>
                  </a:cubicBezTo>
                  <a:cubicBezTo>
                    <a:pt x="17" y="25"/>
                    <a:pt x="19" y="25"/>
                    <a:pt x="19" y="24"/>
                  </a:cubicBezTo>
                  <a:cubicBezTo>
                    <a:pt x="20" y="23"/>
                    <a:pt x="19" y="22"/>
                    <a:pt x="20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19"/>
                    <a:pt x="22" y="17"/>
                    <a:pt x="22" y="16"/>
                  </a:cubicBezTo>
                  <a:cubicBezTo>
                    <a:pt x="22" y="15"/>
                    <a:pt x="24" y="17"/>
                    <a:pt x="25" y="16"/>
                  </a:cubicBezTo>
                  <a:cubicBezTo>
                    <a:pt x="25" y="16"/>
                    <a:pt x="25" y="14"/>
                    <a:pt x="24" y="14"/>
                  </a:cubicBezTo>
                  <a:cubicBezTo>
                    <a:pt x="23" y="11"/>
                    <a:pt x="21" y="8"/>
                    <a:pt x="19" y="7"/>
                  </a:cubicBezTo>
                  <a:cubicBezTo>
                    <a:pt x="17" y="6"/>
                    <a:pt x="14" y="6"/>
                    <a:pt x="12" y="4"/>
                  </a:cubicBezTo>
                  <a:cubicBezTo>
                    <a:pt x="10" y="3"/>
                    <a:pt x="8" y="1"/>
                    <a:pt x="6" y="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74"/>
            <p:cNvSpPr>
              <a:spLocks/>
            </p:cNvSpPr>
            <p:nvPr/>
          </p:nvSpPr>
          <p:spPr bwMode="auto">
            <a:xfrm>
              <a:off x="5749777" y="1726489"/>
              <a:ext cx="105287" cy="114088"/>
            </a:xfrm>
            <a:custGeom>
              <a:avLst/>
              <a:gdLst>
                <a:gd name="T0" fmla="*/ 2147483647 w 28"/>
                <a:gd name="T1" fmla="*/ 2147483647 h 36"/>
                <a:gd name="T2" fmla="*/ 2147483647 w 28"/>
                <a:gd name="T3" fmla="*/ 2147483647 h 36"/>
                <a:gd name="T4" fmla="*/ 2147483647 w 28"/>
                <a:gd name="T5" fmla="*/ 2147483647 h 36"/>
                <a:gd name="T6" fmla="*/ 2147483647 w 28"/>
                <a:gd name="T7" fmla="*/ 2147483647 h 36"/>
                <a:gd name="T8" fmla="*/ 2147483647 w 28"/>
                <a:gd name="T9" fmla="*/ 2147483647 h 36"/>
                <a:gd name="T10" fmla="*/ 2147483647 w 28"/>
                <a:gd name="T11" fmla="*/ 2147483647 h 36"/>
                <a:gd name="T12" fmla="*/ 2147483647 w 28"/>
                <a:gd name="T13" fmla="*/ 2147483647 h 36"/>
                <a:gd name="T14" fmla="*/ 2147483647 w 28"/>
                <a:gd name="T15" fmla="*/ 2147483647 h 36"/>
                <a:gd name="T16" fmla="*/ 2147483647 w 28"/>
                <a:gd name="T17" fmla="*/ 2147483647 h 36"/>
                <a:gd name="T18" fmla="*/ 2147483647 w 28"/>
                <a:gd name="T19" fmla="*/ 2147483647 h 36"/>
                <a:gd name="T20" fmla="*/ 2147483647 w 28"/>
                <a:gd name="T21" fmla="*/ 2147483647 h 36"/>
                <a:gd name="T22" fmla="*/ 2147483647 w 28"/>
                <a:gd name="T23" fmla="*/ 2147483647 h 36"/>
                <a:gd name="T24" fmla="*/ 2147483647 w 28"/>
                <a:gd name="T25" fmla="*/ 2147483647 h 36"/>
                <a:gd name="T26" fmla="*/ 2147483647 w 28"/>
                <a:gd name="T27" fmla="*/ 2147483647 h 36"/>
                <a:gd name="T28" fmla="*/ 2147483647 w 28"/>
                <a:gd name="T29" fmla="*/ 2147483647 h 36"/>
                <a:gd name="T30" fmla="*/ 2147483647 w 28"/>
                <a:gd name="T31" fmla="*/ 2147483647 h 36"/>
                <a:gd name="T32" fmla="*/ 2147483647 w 28"/>
                <a:gd name="T33" fmla="*/ 2147483647 h 36"/>
                <a:gd name="T34" fmla="*/ 2147483647 w 28"/>
                <a:gd name="T35" fmla="*/ 2147483647 h 36"/>
                <a:gd name="T36" fmla="*/ 2147483647 w 28"/>
                <a:gd name="T37" fmla="*/ 2147483647 h 36"/>
                <a:gd name="T38" fmla="*/ 2147483647 w 28"/>
                <a:gd name="T39" fmla="*/ 2147483647 h 36"/>
                <a:gd name="T40" fmla="*/ 0 w 28"/>
                <a:gd name="T41" fmla="*/ 2147483647 h 36"/>
                <a:gd name="T42" fmla="*/ 2147483647 w 28"/>
                <a:gd name="T43" fmla="*/ 2147483647 h 36"/>
                <a:gd name="T44" fmla="*/ 2147483647 w 28"/>
                <a:gd name="T45" fmla="*/ 2147483647 h 36"/>
                <a:gd name="T46" fmla="*/ 2147483647 w 28"/>
                <a:gd name="T47" fmla="*/ 2147483647 h 36"/>
                <a:gd name="T48" fmla="*/ 2147483647 w 28"/>
                <a:gd name="T49" fmla="*/ 2147483647 h 36"/>
                <a:gd name="T50" fmla="*/ 2147483647 w 28"/>
                <a:gd name="T51" fmla="*/ 2147483647 h 36"/>
                <a:gd name="T52" fmla="*/ 2147483647 w 28"/>
                <a:gd name="T53" fmla="*/ 2147483647 h 36"/>
                <a:gd name="T54" fmla="*/ 2147483647 w 28"/>
                <a:gd name="T55" fmla="*/ 2147483647 h 36"/>
                <a:gd name="T56" fmla="*/ 2147483647 w 28"/>
                <a:gd name="T57" fmla="*/ 2147483647 h 36"/>
                <a:gd name="T58" fmla="*/ 2147483647 w 28"/>
                <a:gd name="T59" fmla="*/ 2147483647 h 36"/>
                <a:gd name="T60" fmla="*/ 2147483647 w 28"/>
                <a:gd name="T61" fmla="*/ 2147483647 h 36"/>
                <a:gd name="T62" fmla="*/ 2147483647 w 28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36"/>
                <a:gd name="T98" fmla="*/ 28 w 28"/>
                <a:gd name="T99" fmla="*/ 36 h 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36">
                  <a:moveTo>
                    <a:pt x="27" y="16"/>
                  </a:moveTo>
                  <a:cubicBezTo>
                    <a:pt x="25" y="17"/>
                    <a:pt x="23" y="17"/>
                    <a:pt x="22" y="19"/>
                  </a:cubicBezTo>
                  <a:cubicBezTo>
                    <a:pt x="21" y="19"/>
                    <a:pt x="22" y="21"/>
                    <a:pt x="21" y="22"/>
                  </a:cubicBezTo>
                  <a:cubicBezTo>
                    <a:pt x="21" y="23"/>
                    <a:pt x="20" y="23"/>
                    <a:pt x="20" y="24"/>
                  </a:cubicBezTo>
                  <a:cubicBezTo>
                    <a:pt x="20" y="26"/>
                    <a:pt x="19" y="28"/>
                    <a:pt x="20" y="29"/>
                  </a:cubicBezTo>
                  <a:cubicBezTo>
                    <a:pt x="22" y="30"/>
                    <a:pt x="23" y="28"/>
                    <a:pt x="24" y="29"/>
                  </a:cubicBezTo>
                  <a:cubicBezTo>
                    <a:pt x="25" y="30"/>
                    <a:pt x="23" y="30"/>
                    <a:pt x="24" y="32"/>
                  </a:cubicBezTo>
                  <a:cubicBezTo>
                    <a:pt x="24" y="33"/>
                    <a:pt x="24" y="35"/>
                    <a:pt x="23" y="36"/>
                  </a:cubicBezTo>
                  <a:cubicBezTo>
                    <a:pt x="22" y="35"/>
                    <a:pt x="21" y="34"/>
                    <a:pt x="20" y="34"/>
                  </a:cubicBezTo>
                  <a:cubicBezTo>
                    <a:pt x="19" y="34"/>
                    <a:pt x="19" y="36"/>
                    <a:pt x="17" y="36"/>
                  </a:cubicBezTo>
                  <a:cubicBezTo>
                    <a:pt x="11" y="35"/>
                    <a:pt x="12" y="33"/>
                    <a:pt x="9" y="33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6" y="36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7" y="31"/>
                    <a:pt x="6" y="30"/>
                  </a:cubicBezTo>
                  <a:cubicBezTo>
                    <a:pt x="6" y="28"/>
                    <a:pt x="4" y="26"/>
                    <a:pt x="3" y="24"/>
                  </a:cubicBezTo>
                  <a:cubicBezTo>
                    <a:pt x="4" y="22"/>
                    <a:pt x="5" y="20"/>
                    <a:pt x="7" y="17"/>
                  </a:cubicBezTo>
                  <a:cubicBezTo>
                    <a:pt x="7" y="16"/>
                    <a:pt x="7" y="15"/>
                    <a:pt x="6" y="14"/>
                  </a:cubicBezTo>
                  <a:cubicBezTo>
                    <a:pt x="5" y="13"/>
                    <a:pt x="3" y="13"/>
                    <a:pt x="2" y="12"/>
                  </a:cubicBezTo>
                  <a:cubicBezTo>
                    <a:pt x="1" y="11"/>
                    <a:pt x="2" y="10"/>
                    <a:pt x="2" y="9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6" y="5"/>
                    <a:pt x="6" y="3"/>
                    <a:pt x="6" y="1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12" y="2"/>
                    <a:pt x="12" y="0"/>
                    <a:pt x="13" y="1"/>
                  </a:cubicBezTo>
                  <a:cubicBezTo>
                    <a:pt x="15" y="2"/>
                    <a:pt x="12" y="4"/>
                    <a:pt x="13" y="6"/>
                  </a:cubicBezTo>
                  <a:cubicBezTo>
                    <a:pt x="14" y="7"/>
                    <a:pt x="16" y="7"/>
                    <a:pt x="17" y="7"/>
                  </a:cubicBezTo>
                  <a:cubicBezTo>
                    <a:pt x="18" y="7"/>
                    <a:pt x="18" y="9"/>
                    <a:pt x="22" y="9"/>
                  </a:cubicBezTo>
                  <a:cubicBezTo>
                    <a:pt x="23" y="9"/>
                    <a:pt x="23" y="10"/>
                    <a:pt x="24" y="11"/>
                  </a:cubicBezTo>
                  <a:cubicBezTo>
                    <a:pt x="25" y="11"/>
                    <a:pt x="26" y="10"/>
                    <a:pt x="27" y="11"/>
                  </a:cubicBezTo>
                  <a:cubicBezTo>
                    <a:pt x="28" y="11"/>
                    <a:pt x="27" y="14"/>
                    <a:pt x="27" y="14"/>
                  </a:cubicBezTo>
                  <a:cubicBezTo>
                    <a:pt x="27" y="15"/>
                    <a:pt x="27" y="15"/>
                    <a:pt x="27" y="1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>
              <a:off x="5911805" y="1411906"/>
              <a:ext cx="262945" cy="237723"/>
            </a:xfrm>
            <a:custGeom>
              <a:avLst/>
              <a:gdLst>
                <a:gd name="T0" fmla="*/ 2147483647 w 70"/>
                <a:gd name="T1" fmla="*/ 2147483647 h 75"/>
                <a:gd name="T2" fmla="*/ 2147483647 w 70"/>
                <a:gd name="T3" fmla="*/ 2147483647 h 75"/>
                <a:gd name="T4" fmla="*/ 2147483647 w 70"/>
                <a:gd name="T5" fmla="*/ 2147483647 h 75"/>
                <a:gd name="T6" fmla="*/ 2147483647 w 70"/>
                <a:gd name="T7" fmla="*/ 2147483647 h 75"/>
                <a:gd name="T8" fmla="*/ 2147483647 w 70"/>
                <a:gd name="T9" fmla="*/ 2147483647 h 75"/>
                <a:gd name="T10" fmla="*/ 2147483647 w 70"/>
                <a:gd name="T11" fmla="*/ 2147483647 h 75"/>
                <a:gd name="T12" fmla="*/ 2147483647 w 70"/>
                <a:gd name="T13" fmla="*/ 2147483647 h 75"/>
                <a:gd name="T14" fmla="*/ 2147483647 w 70"/>
                <a:gd name="T15" fmla="*/ 2147483647 h 75"/>
                <a:gd name="T16" fmla="*/ 2147483647 w 70"/>
                <a:gd name="T17" fmla="*/ 2147483647 h 75"/>
                <a:gd name="T18" fmla="*/ 2147483647 w 70"/>
                <a:gd name="T19" fmla="*/ 2147483647 h 75"/>
                <a:gd name="T20" fmla="*/ 2147483647 w 70"/>
                <a:gd name="T21" fmla="*/ 2147483647 h 75"/>
                <a:gd name="T22" fmla="*/ 0 w 70"/>
                <a:gd name="T23" fmla="*/ 2147483647 h 75"/>
                <a:gd name="T24" fmla="*/ 2147483647 w 70"/>
                <a:gd name="T25" fmla="*/ 2147483647 h 75"/>
                <a:gd name="T26" fmla="*/ 2147483647 w 70"/>
                <a:gd name="T27" fmla="*/ 2147483647 h 75"/>
                <a:gd name="T28" fmla="*/ 2147483647 w 70"/>
                <a:gd name="T29" fmla="*/ 2147483647 h 75"/>
                <a:gd name="T30" fmla="*/ 2147483647 w 70"/>
                <a:gd name="T31" fmla="*/ 2147483647 h 75"/>
                <a:gd name="T32" fmla="*/ 2147483647 w 70"/>
                <a:gd name="T33" fmla="*/ 2147483647 h 75"/>
                <a:gd name="T34" fmla="*/ 2147483647 w 70"/>
                <a:gd name="T35" fmla="*/ 2147483647 h 75"/>
                <a:gd name="T36" fmla="*/ 2147483647 w 70"/>
                <a:gd name="T37" fmla="*/ 2147483647 h 75"/>
                <a:gd name="T38" fmla="*/ 2147483647 w 70"/>
                <a:gd name="T39" fmla="*/ 2147483647 h 75"/>
                <a:gd name="T40" fmla="*/ 2147483647 w 70"/>
                <a:gd name="T41" fmla="*/ 2147483647 h 75"/>
                <a:gd name="T42" fmla="*/ 2147483647 w 70"/>
                <a:gd name="T43" fmla="*/ 2147483647 h 75"/>
                <a:gd name="T44" fmla="*/ 2147483647 w 70"/>
                <a:gd name="T45" fmla="*/ 2147483647 h 75"/>
                <a:gd name="T46" fmla="*/ 2147483647 w 70"/>
                <a:gd name="T47" fmla="*/ 2147483647 h 75"/>
                <a:gd name="T48" fmla="*/ 2147483647 w 70"/>
                <a:gd name="T49" fmla="*/ 2147483647 h 75"/>
                <a:gd name="T50" fmla="*/ 2147483647 w 70"/>
                <a:gd name="T51" fmla="*/ 2147483647 h 75"/>
                <a:gd name="T52" fmla="*/ 2147483647 w 70"/>
                <a:gd name="T53" fmla="*/ 2147483647 h 75"/>
                <a:gd name="T54" fmla="*/ 2147483647 w 70"/>
                <a:gd name="T55" fmla="*/ 2147483647 h 75"/>
                <a:gd name="T56" fmla="*/ 2147483647 w 70"/>
                <a:gd name="T57" fmla="*/ 2147483647 h 75"/>
                <a:gd name="T58" fmla="*/ 2147483647 w 70"/>
                <a:gd name="T59" fmla="*/ 2147483647 h 75"/>
                <a:gd name="T60" fmla="*/ 2147483647 w 70"/>
                <a:gd name="T61" fmla="*/ 2147483647 h 75"/>
                <a:gd name="T62" fmla="*/ 2147483647 w 70"/>
                <a:gd name="T63" fmla="*/ 2147483647 h 75"/>
                <a:gd name="T64" fmla="*/ 2147483647 w 70"/>
                <a:gd name="T65" fmla="*/ 2147483647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75"/>
                <a:gd name="T101" fmla="*/ 70 w 70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75">
                  <a:moveTo>
                    <a:pt x="51" y="52"/>
                  </a:moveTo>
                  <a:cubicBezTo>
                    <a:pt x="51" y="52"/>
                    <a:pt x="50" y="51"/>
                    <a:pt x="50" y="51"/>
                  </a:cubicBezTo>
                  <a:cubicBezTo>
                    <a:pt x="51" y="49"/>
                    <a:pt x="52" y="49"/>
                    <a:pt x="53" y="47"/>
                  </a:cubicBezTo>
                  <a:cubicBezTo>
                    <a:pt x="52" y="44"/>
                    <a:pt x="51" y="41"/>
                    <a:pt x="52" y="40"/>
                  </a:cubicBezTo>
                  <a:cubicBezTo>
                    <a:pt x="53" y="39"/>
                    <a:pt x="54" y="38"/>
                    <a:pt x="56" y="38"/>
                  </a:cubicBezTo>
                  <a:cubicBezTo>
                    <a:pt x="56" y="37"/>
                    <a:pt x="57" y="36"/>
                    <a:pt x="58" y="36"/>
                  </a:cubicBezTo>
                  <a:cubicBezTo>
                    <a:pt x="58" y="35"/>
                    <a:pt x="58" y="34"/>
                    <a:pt x="58" y="33"/>
                  </a:cubicBezTo>
                  <a:cubicBezTo>
                    <a:pt x="59" y="32"/>
                    <a:pt x="61" y="34"/>
                    <a:pt x="62" y="33"/>
                  </a:cubicBezTo>
                  <a:cubicBezTo>
                    <a:pt x="64" y="32"/>
                    <a:pt x="63" y="32"/>
                    <a:pt x="65" y="32"/>
                  </a:cubicBezTo>
                  <a:cubicBezTo>
                    <a:pt x="67" y="29"/>
                    <a:pt x="67" y="25"/>
                    <a:pt x="66" y="22"/>
                  </a:cubicBezTo>
                  <a:cubicBezTo>
                    <a:pt x="68" y="21"/>
                    <a:pt x="68" y="20"/>
                    <a:pt x="68" y="18"/>
                  </a:cubicBezTo>
                  <a:cubicBezTo>
                    <a:pt x="69" y="18"/>
                    <a:pt x="70" y="18"/>
                    <a:pt x="70" y="17"/>
                  </a:cubicBezTo>
                  <a:cubicBezTo>
                    <a:pt x="68" y="16"/>
                    <a:pt x="64" y="18"/>
                    <a:pt x="63" y="15"/>
                  </a:cubicBezTo>
                  <a:cubicBezTo>
                    <a:pt x="63" y="12"/>
                    <a:pt x="65" y="12"/>
                    <a:pt x="66" y="11"/>
                  </a:cubicBezTo>
                  <a:cubicBezTo>
                    <a:pt x="65" y="9"/>
                    <a:pt x="61" y="2"/>
                    <a:pt x="59" y="0"/>
                  </a:cubicBezTo>
                  <a:cubicBezTo>
                    <a:pt x="56" y="3"/>
                    <a:pt x="56" y="7"/>
                    <a:pt x="54" y="8"/>
                  </a:cubicBezTo>
                  <a:cubicBezTo>
                    <a:pt x="53" y="9"/>
                    <a:pt x="51" y="9"/>
                    <a:pt x="48" y="9"/>
                  </a:cubicBezTo>
                  <a:cubicBezTo>
                    <a:pt x="47" y="11"/>
                    <a:pt x="46" y="12"/>
                    <a:pt x="44" y="12"/>
                  </a:cubicBezTo>
                  <a:cubicBezTo>
                    <a:pt x="43" y="13"/>
                    <a:pt x="42" y="13"/>
                    <a:pt x="40" y="13"/>
                  </a:cubicBezTo>
                  <a:cubicBezTo>
                    <a:pt x="39" y="13"/>
                    <a:pt x="44" y="20"/>
                    <a:pt x="36" y="19"/>
                  </a:cubicBezTo>
                  <a:cubicBezTo>
                    <a:pt x="34" y="20"/>
                    <a:pt x="38" y="22"/>
                    <a:pt x="34" y="24"/>
                  </a:cubicBezTo>
                  <a:cubicBezTo>
                    <a:pt x="32" y="25"/>
                    <a:pt x="31" y="22"/>
                    <a:pt x="29" y="24"/>
                  </a:cubicBezTo>
                  <a:cubicBezTo>
                    <a:pt x="26" y="27"/>
                    <a:pt x="29" y="30"/>
                    <a:pt x="27" y="34"/>
                  </a:cubicBezTo>
                  <a:cubicBezTo>
                    <a:pt x="23" y="39"/>
                    <a:pt x="12" y="37"/>
                    <a:pt x="0" y="35"/>
                  </a:cubicBezTo>
                  <a:cubicBezTo>
                    <a:pt x="0" y="36"/>
                    <a:pt x="0" y="38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3" y="40"/>
                    <a:pt x="4" y="39"/>
                  </a:cubicBezTo>
                  <a:cubicBezTo>
                    <a:pt x="5" y="39"/>
                    <a:pt x="5" y="38"/>
                    <a:pt x="6" y="39"/>
                  </a:cubicBezTo>
                  <a:cubicBezTo>
                    <a:pt x="7" y="39"/>
                    <a:pt x="7" y="39"/>
                    <a:pt x="8" y="40"/>
                  </a:cubicBezTo>
                  <a:cubicBezTo>
                    <a:pt x="8" y="40"/>
                    <a:pt x="9" y="40"/>
                    <a:pt x="10" y="40"/>
                  </a:cubicBezTo>
                  <a:cubicBezTo>
                    <a:pt x="10" y="41"/>
                    <a:pt x="10" y="42"/>
                    <a:pt x="10" y="42"/>
                  </a:cubicBezTo>
                  <a:cubicBezTo>
                    <a:pt x="10" y="43"/>
                    <a:pt x="11" y="43"/>
                    <a:pt x="11" y="45"/>
                  </a:cubicBezTo>
                  <a:cubicBezTo>
                    <a:pt x="11" y="46"/>
                    <a:pt x="10" y="46"/>
                    <a:pt x="9" y="48"/>
                  </a:cubicBezTo>
                  <a:cubicBezTo>
                    <a:pt x="8" y="51"/>
                    <a:pt x="7" y="54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7"/>
                    <a:pt x="7" y="56"/>
                    <a:pt x="8" y="56"/>
                  </a:cubicBezTo>
                  <a:cubicBezTo>
                    <a:pt x="10" y="56"/>
                    <a:pt x="10" y="59"/>
                    <a:pt x="12" y="59"/>
                  </a:cubicBezTo>
                  <a:cubicBezTo>
                    <a:pt x="13" y="58"/>
                    <a:pt x="11" y="56"/>
                    <a:pt x="12" y="55"/>
                  </a:cubicBezTo>
                  <a:cubicBezTo>
                    <a:pt x="14" y="55"/>
                    <a:pt x="14" y="58"/>
                    <a:pt x="14" y="60"/>
                  </a:cubicBezTo>
                  <a:cubicBezTo>
                    <a:pt x="15" y="61"/>
                    <a:pt x="16" y="61"/>
                    <a:pt x="18" y="62"/>
                  </a:cubicBezTo>
                  <a:cubicBezTo>
                    <a:pt x="19" y="62"/>
                    <a:pt x="19" y="65"/>
                    <a:pt x="19" y="68"/>
                  </a:cubicBezTo>
                  <a:cubicBezTo>
                    <a:pt x="20" y="67"/>
                    <a:pt x="21" y="67"/>
                    <a:pt x="21" y="66"/>
                  </a:cubicBezTo>
                  <a:cubicBezTo>
                    <a:pt x="22" y="64"/>
                    <a:pt x="20" y="62"/>
                    <a:pt x="21" y="60"/>
                  </a:cubicBezTo>
                  <a:cubicBezTo>
                    <a:pt x="21" y="58"/>
                    <a:pt x="22" y="58"/>
                    <a:pt x="23" y="58"/>
                  </a:cubicBezTo>
                  <a:cubicBezTo>
                    <a:pt x="24" y="57"/>
                    <a:pt x="24" y="55"/>
                    <a:pt x="24" y="54"/>
                  </a:cubicBezTo>
                  <a:cubicBezTo>
                    <a:pt x="25" y="54"/>
                    <a:pt x="24" y="56"/>
                    <a:pt x="26" y="56"/>
                  </a:cubicBezTo>
                  <a:cubicBezTo>
                    <a:pt x="27" y="55"/>
                    <a:pt x="28" y="54"/>
                    <a:pt x="30" y="53"/>
                  </a:cubicBezTo>
                  <a:cubicBezTo>
                    <a:pt x="31" y="55"/>
                    <a:pt x="25" y="57"/>
                    <a:pt x="27" y="59"/>
                  </a:cubicBezTo>
                  <a:cubicBezTo>
                    <a:pt x="27" y="59"/>
                    <a:pt x="28" y="58"/>
                    <a:pt x="29" y="58"/>
                  </a:cubicBezTo>
                  <a:cubicBezTo>
                    <a:pt x="29" y="58"/>
                    <a:pt x="28" y="60"/>
                    <a:pt x="29" y="60"/>
                  </a:cubicBezTo>
                  <a:cubicBezTo>
                    <a:pt x="32" y="58"/>
                    <a:pt x="32" y="58"/>
                    <a:pt x="32" y="55"/>
                  </a:cubicBezTo>
                  <a:cubicBezTo>
                    <a:pt x="33" y="54"/>
                    <a:pt x="32" y="51"/>
                    <a:pt x="33" y="51"/>
                  </a:cubicBezTo>
                  <a:cubicBezTo>
                    <a:pt x="35" y="51"/>
                    <a:pt x="34" y="53"/>
                    <a:pt x="34" y="55"/>
                  </a:cubicBezTo>
                  <a:cubicBezTo>
                    <a:pt x="34" y="57"/>
                    <a:pt x="34" y="59"/>
                    <a:pt x="33" y="61"/>
                  </a:cubicBezTo>
                  <a:cubicBezTo>
                    <a:pt x="32" y="62"/>
                    <a:pt x="29" y="61"/>
                    <a:pt x="28" y="66"/>
                  </a:cubicBezTo>
                  <a:cubicBezTo>
                    <a:pt x="28" y="67"/>
                    <a:pt x="27" y="67"/>
                    <a:pt x="26" y="67"/>
                  </a:cubicBezTo>
                  <a:cubicBezTo>
                    <a:pt x="26" y="68"/>
                    <a:pt x="25" y="69"/>
                    <a:pt x="25" y="69"/>
                  </a:cubicBezTo>
                  <a:cubicBezTo>
                    <a:pt x="27" y="69"/>
                    <a:pt x="29" y="73"/>
                    <a:pt x="29" y="75"/>
                  </a:cubicBezTo>
                  <a:cubicBezTo>
                    <a:pt x="29" y="75"/>
                    <a:pt x="29" y="75"/>
                    <a:pt x="30" y="75"/>
                  </a:cubicBezTo>
                  <a:cubicBezTo>
                    <a:pt x="35" y="75"/>
                    <a:pt x="36" y="70"/>
                    <a:pt x="37" y="69"/>
                  </a:cubicBezTo>
                  <a:cubicBezTo>
                    <a:pt x="39" y="67"/>
                    <a:pt x="42" y="66"/>
                    <a:pt x="42" y="64"/>
                  </a:cubicBezTo>
                  <a:cubicBezTo>
                    <a:pt x="41" y="62"/>
                    <a:pt x="40" y="63"/>
                    <a:pt x="39" y="61"/>
                  </a:cubicBezTo>
                  <a:cubicBezTo>
                    <a:pt x="38" y="59"/>
                    <a:pt x="43" y="55"/>
                    <a:pt x="44" y="53"/>
                  </a:cubicBezTo>
                  <a:cubicBezTo>
                    <a:pt x="45" y="52"/>
                    <a:pt x="44" y="51"/>
                    <a:pt x="45" y="50"/>
                  </a:cubicBezTo>
                  <a:cubicBezTo>
                    <a:pt x="46" y="50"/>
                    <a:pt x="47" y="53"/>
                    <a:pt x="49" y="53"/>
                  </a:cubicBezTo>
                  <a:cubicBezTo>
                    <a:pt x="49" y="53"/>
                    <a:pt x="50" y="53"/>
                    <a:pt x="51" y="5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5799420" y="1513582"/>
              <a:ext cx="187662" cy="152754"/>
            </a:xfrm>
            <a:custGeom>
              <a:avLst/>
              <a:gdLst>
                <a:gd name="T0" fmla="*/ 2147483647 w 50"/>
                <a:gd name="T1" fmla="*/ 2147483647 h 48"/>
                <a:gd name="T2" fmla="*/ 2147483647 w 50"/>
                <a:gd name="T3" fmla="*/ 0 h 48"/>
                <a:gd name="T4" fmla="*/ 2147483647 w 50"/>
                <a:gd name="T5" fmla="*/ 2147483647 h 48"/>
                <a:gd name="T6" fmla="*/ 2147483647 w 50"/>
                <a:gd name="T7" fmla="*/ 2147483647 h 48"/>
                <a:gd name="T8" fmla="*/ 2147483647 w 50"/>
                <a:gd name="T9" fmla="*/ 2147483647 h 48"/>
                <a:gd name="T10" fmla="*/ 2147483647 w 50"/>
                <a:gd name="T11" fmla="*/ 2147483647 h 48"/>
                <a:gd name="T12" fmla="*/ 2147483647 w 50"/>
                <a:gd name="T13" fmla="*/ 2147483647 h 48"/>
                <a:gd name="T14" fmla="*/ 2147483647 w 50"/>
                <a:gd name="T15" fmla="*/ 2147483647 h 48"/>
                <a:gd name="T16" fmla="*/ 2147483647 w 50"/>
                <a:gd name="T17" fmla="*/ 2147483647 h 48"/>
                <a:gd name="T18" fmla="*/ 2147483647 w 50"/>
                <a:gd name="T19" fmla="*/ 2147483647 h 48"/>
                <a:gd name="T20" fmla="*/ 2147483647 w 50"/>
                <a:gd name="T21" fmla="*/ 2147483647 h 48"/>
                <a:gd name="T22" fmla="*/ 2147483647 w 50"/>
                <a:gd name="T23" fmla="*/ 2147483647 h 48"/>
                <a:gd name="T24" fmla="*/ 2147483647 w 50"/>
                <a:gd name="T25" fmla="*/ 2147483647 h 48"/>
                <a:gd name="T26" fmla="*/ 2147483647 w 50"/>
                <a:gd name="T27" fmla="*/ 2147483647 h 48"/>
                <a:gd name="T28" fmla="*/ 0 w 50"/>
                <a:gd name="T29" fmla="*/ 2147483647 h 48"/>
                <a:gd name="T30" fmla="*/ 0 w 50"/>
                <a:gd name="T31" fmla="*/ 2147483647 h 48"/>
                <a:gd name="T32" fmla="*/ 0 w 50"/>
                <a:gd name="T33" fmla="*/ 2147483647 h 48"/>
                <a:gd name="T34" fmla="*/ 2147483647 w 50"/>
                <a:gd name="T35" fmla="*/ 2147483647 h 48"/>
                <a:gd name="T36" fmla="*/ 0 w 50"/>
                <a:gd name="T37" fmla="*/ 2147483647 h 48"/>
                <a:gd name="T38" fmla="*/ 0 w 50"/>
                <a:gd name="T39" fmla="*/ 2147483647 h 48"/>
                <a:gd name="T40" fmla="*/ 0 w 50"/>
                <a:gd name="T41" fmla="*/ 2147483647 h 48"/>
                <a:gd name="T42" fmla="*/ 2147483647 w 50"/>
                <a:gd name="T43" fmla="*/ 2147483647 h 48"/>
                <a:gd name="T44" fmla="*/ 2147483647 w 50"/>
                <a:gd name="T45" fmla="*/ 2147483647 h 48"/>
                <a:gd name="T46" fmla="*/ 2147483647 w 50"/>
                <a:gd name="T47" fmla="*/ 2147483647 h 48"/>
                <a:gd name="T48" fmla="*/ 2147483647 w 50"/>
                <a:gd name="T49" fmla="*/ 2147483647 h 48"/>
                <a:gd name="T50" fmla="*/ 2147483647 w 50"/>
                <a:gd name="T51" fmla="*/ 2147483647 h 48"/>
                <a:gd name="T52" fmla="*/ 2147483647 w 50"/>
                <a:gd name="T53" fmla="*/ 2147483647 h 48"/>
                <a:gd name="T54" fmla="*/ 2147483647 w 50"/>
                <a:gd name="T55" fmla="*/ 2147483647 h 48"/>
                <a:gd name="T56" fmla="*/ 2147483647 w 50"/>
                <a:gd name="T57" fmla="*/ 2147483647 h 48"/>
                <a:gd name="T58" fmla="*/ 2147483647 w 50"/>
                <a:gd name="T59" fmla="*/ 2147483647 h 48"/>
                <a:gd name="T60" fmla="*/ 2147483647 w 50"/>
                <a:gd name="T61" fmla="*/ 2147483647 h 48"/>
                <a:gd name="T62" fmla="*/ 2147483647 w 50"/>
                <a:gd name="T63" fmla="*/ 2147483647 h 48"/>
                <a:gd name="T64" fmla="*/ 2147483647 w 50"/>
                <a:gd name="T65" fmla="*/ 2147483647 h 48"/>
                <a:gd name="T66" fmla="*/ 2147483647 w 50"/>
                <a:gd name="T67" fmla="*/ 2147483647 h 48"/>
                <a:gd name="T68" fmla="*/ 2147483647 w 50"/>
                <a:gd name="T69" fmla="*/ 2147483647 h 48"/>
                <a:gd name="T70" fmla="*/ 2147483647 w 50"/>
                <a:gd name="T71" fmla="*/ 2147483647 h 48"/>
                <a:gd name="T72" fmla="*/ 2147483647 w 50"/>
                <a:gd name="T73" fmla="*/ 2147483647 h 48"/>
                <a:gd name="T74" fmla="*/ 2147483647 w 50"/>
                <a:gd name="T75" fmla="*/ 2147483647 h 48"/>
                <a:gd name="T76" fmla="*/ 2147483647 w 50"/>
                <a:gd name="T77" fmla="*/ 2147483647 h 48"/>
                <a:gd name="T78" fmla="*/ 2147483647 w 50"/>
                <a:gd name="T79" fmla="*/ 2147483647 h 48"/>
                <a:gd name="T80" fmla="*/ 2147483647 w 50"/>
                <a:gd name="T81" fmla="*/ 2147483647 h 48"/>
                <a:gd name="T82" fmla="*/ 2147483647 w 50"/>
                <a:gd name="T83" fmla="*/ 2147483647 h 48"/>
                <a:gd name="T84" fmla="*/ 2147483647 w 50"/>
                <a:gd name="T85" fmla="*/ 2147483647 h 48"/>
                <a:gd name="T86" fmla="*/ 2147483647 w 50"/>
                <a:gd name="T87" fmla="*/ 2147483647 h 48"/>
                <a:gd name="T88" fmla="*/ 2147483647 w 50"/>
                <a:gd name="T89" fmla="*/ 2147483647 h 48"/>
                <a:gd name="T90" fmla="*/ 2147483647 w 50"/>
                <a:gd name="T91" fmla="*/ 2147483647 h 48"/>
                <a:gd name="T92" fmla="*/ 2147483647 w 50"/>
                <a:gd name="T93" fmla="*/ 2147483647 h 48"/>
                <a:gd name="T94" fmla="*/ 2147483647 w 50"/>
                <a:gd name="T95" fmla="*/ 2147483647 h 48"/>
                <a:gd name="T96" fmla="*/ 2147483647 w 50"/>
                <a:gd name="T97" fmla="*/ 2147483647 h 48"/>
                <a:gd name="T98" fmla="*/ 2147483647 w 50"/>
                <a:gd name="T99" fmla="*/ 2147483647 h 48"/>
                <a:gd name="T100" fmla="*/ 2147483647 w 50"/>
                <a:gd name="T101" fmla="*/ 2147483647 h 48"/>
                <a:gd name="T102" fmla="*/ 2147483647 w 50"/>
                <a:gd name="T103" fmla="*/ 2147483647 h 48"/>
                <a:gd name="T104" fmla="*/ 2147483647 w 50"/>
                <a:gd name="T105" fmla="*/ 2147483647 h 48"/>
                <a:gd name="T106" fmla="*/ 2147483647 w 50"/>
                <a:gd name="T107" fmla="*/ 2147483647 h 48"/>
                <a:gd name="T108" fmla="*/ 2147483647 w 50"/>
                <a:gd name="T109" fmla="*/ 2147483647 h 48"/>
                <a:gd name="T110" fmla="*/ 2147483647 w 50"/>
                <a:gd name="T111" fmla="*/ 2147483647 h 48"/>
                <a:gd name="T112" fmla="*/ 2147483647 w 50"/>
                <a:gd name="T113" fmla="*/ 2147483647 h 48"/>
                <a:gd name="T114" fmla="*/ 2147483647 w 50"/>
                <a:gd name="T115" fmla="*/ 2147483647 h 48"/>
                <a:gd name="T116" fmla="*/ 2147483647 w 50"/>
                <a:gd name="T117" fmla="*/ 2147483647 h 48"/>
                <a:gd name="T118" fmla="*/ 2147483647 w 50"/>
                <a:gd name="T119" fmla="*/ 2147483647 h 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"/>
                <a:gd name="T181" fmla="*/ 0 h 48"/>
                <a:gd name="T182" fmla="*/ 50 w 50"/>
                <a:gd name="T183" fmla="*/ 48 h 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" h="48">
                  <a:moveTo>
                    <a:pt x="29" y="2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18" y="2"/>
                    <a:pt x="19" y="3"/>
                    <a:pt x="21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7" y="5"/>
                    <a:pt x="17" y="6"/>
                    <a:pt x="18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10"/>
                    <a:pt x="19" y="10"/>
                    <a:pt x="19" y="12"/>
                  </a:cubicBezTo>
                  <a:cubicBezTo>
                    <a:pt x="19" y="13"/>
                    <a:pt x="19" y="15"/>
                    <a:pt x="18" y="16"/>
                  </a:cubicBezTo>
                  <a:cubicBezTo>
                    <a:pt x="14" y="16"/>
                    <a:pt x="17" y="13"/>
                    <a:pt x="16" y="12"/>
                  </a:cubicBezTo>
                  <a:cubicBezTo>
                    <a:pt x="15" y="11"/>
                    <a:pt x="14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7"/>
                    <a:pt x="10" y="6"/>
                    <a:pt x="9" y="6"/>
                  </a:cubicBezTo>
                  <a:cubicBezTo>
                    <a:pt x="8" y="6"/>
                    <a:pt x="6" y="6"/>
                    <a:pt x="5" y="7"/>
                  </a:cubicBezTo>
                  <a:cubicBezTo>
                    <a:pt x="3" y="9"/>
                    <a:pt x="3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5"/>
                    <a:pt x="1" y="15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5"/>
                    <a:pt x="3" y="22"/>
                    <a:pt x="4" y="23"/>
                  </a:cubicBezTo>
                  <a:cubicBezTo>
                    <a:pt x="7" y="26"/>
                    <a:pt x="10" y="25"/>
                    <a:pt x="12" y="24"/>
                  </a:cubicBezTo>
                  <a:cubicBezTo>
                    <a:pt x="13" y="25"/>
                    <a:pt x="11" y="27"/>
                    <a:pt x="12" y="27"/>
                  </a:cubicBezTo>
                  <a:cubicBezTo>
                    <a:pt x="14" y="28"/>
                    <a:pt x="14" y="26"/>
                    <a:pt x="17" y="26"/>
                  </a:cubicBezTo>
                  <a:cubicBezTo>
                    <a:pt x="19" y="31"/>
                    <a:pt x="17" y="31"/>
                    <a:pt x="18" y="33"/>
                  </a:cubicBezTo>
                  <a:cubicBezTo>
                    <a:pt x="18" y="34"/>
                    <a:pt x="20" y="33"/>
                    <a:pt x="20" y="34"/>
                  </a:cubicBezTo>
                  <a:cubicBezTo>
                    <a:pt x="21" y="34"/>
                    <a:pt x="20" y="36"/>
                    <a:pt x="21" y="37"/>
                  </a:cubicBezTo>
                  <a:cubicBezTo>
                    <a:pt x="21" y="38"/>
                    <a:pt x="23" y="38"/>
                    <a:pt x="23" y="40"/>
                  </a:cubicBezTo>
                  <a:cubicBezTo>
                    <a:pt x="23" y="42"/>
                    <a:pt x="22" y="44"/>
                    <a:pt x="24" y="46"/>
                  </a:cubicBezTo>
                  <a:cubicBezTo>
                    <a:pt x="25" y="46"/>
                    <a:pt x="26" y="45"/>
                    <a:pt x="27" y="45"/>
                  </a:cubicBezTo>
                  <a:cubicBezTo>
                    <a:pt x="28" y="46"/>
                    <a:pt x="28" y="48"/>
                    <a:pt x="30" y="48"/>
                  </a:cubicBezTo>
                  <a:cubicBezTo>
                    <a:pt x="30" y="48"/>
                    <a:pt x="30" y="46"/>
                    <a:pt x="31" y="45"/>
                  </a:cubicBezTo>
                  <a:cubicBezTo>
                    <a:pt x="32" y="45"/>
                    <a:pt x="33" y="47"/>
                    <a:pt x="34" y="46"/>
                  </a:cubicBezTo>
                  <a:cubicBezTo>
                    <a:pt x="34" y="45"/>
                    <a:pt x="33" y="44"/>
                    <a:pt x="33" y="43"/>
                  </a:cubicBezTo>
                  <a:cubicBezTo>
                    <a:pt x="34" y="41"/>
                    <a:pt x="36" y="39"/>
                    <a:pt x="37" y="38"/>
                  </a:cubicBezTo>
                  <a:cubicBezTo>
                    <a:pt x="38" y="37"/>
                    <a:pt x="39" y="37"/>
                    <a:pt x="41" y="37"/>
                  </a:cubicBezTo>
                  <a:cubicBezTo>
                    <a:pt x="43" y="37"/>
                    <a:pt x="42" y="35"/>
                    <a:pt x="43" y="35"/>
                  </a:cubicBezTo>
                  <a:cubicBezTo>
                    <a:pt x="45" y="36"/>
                    <a:pt x="47" y="37"/>
                    <a:pt x="48" y="36"/>
                  </a:cubicBezTo>
                  <a:cubicBezTo>
                    <a:pt x="49" y="36"/>
                    <a:pt x="49" y="36"/>
                    <a:pt x="50" y="36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50" y="35"/>
                    <a:pt x="50" y="36"/>
                    <a:pt x="49" y="36"/>
                  </a:cubicBezTo>
                  <a:cubicBezTo>
                    <a:pt x="49" y="33"/>
                    <a:pt x="49" y="30"/>
                    <a:pt x="48" y="30"/>
                  </a:cubicBezTo>
                  <a:cubicBezTo>
                    <a:pt x="46" y="29"/>
                    <a:pt x="45" y="29"/>
                    <a:pt x="44" y="28"/>
                  </a:cubicBezTo>
                  <a:cubicBezTo>
                    <a:pt x="44" y="26"/>
                    <a:pt x="44" y="23"/>
                    <a:pt x="42" y="23"/>
                  </a:cubicBezTo>
                  <a:cubicBezTo>
                    <a:pt x="41" y="24"/>
                    <a:pt x="43" y="26"/>
                    <a:pt x="42" y="27"/>
                  </a:cubicBezTo>
                  <a:cubicBezTo>
                    <a:pt x="40" y="27"/>
                    <a:pt x="40" y="24"/>
                    <a:pt x="38" y="24"/>
                  </a:cubicBezTo>
                  <a:cubicBezTo>
                    <a:pt x="37" y="24"/>
                    <a:pt x="37" y="25"/>
                    <a:pt x="36" y="25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6"/>
                    <a:pt x="33" y="25"/>
                    <a:pt x="33" y="25"/>
                  </a:cubicBezTo>
                  <a:cubicBezTo>
                    <a:pt x="31" y="25"/>
                    <a:pt x="29" y="27"/>
                    <a:pt x="28" y="26"/>
                  </a:cubicBezTo>
                  <a:cubicBezTo>
                    <a:pt x="27" y="25"/>
                    <a:pt x="28" y="24"/>
                    <a:pt x="27" y="23"/>
                  </a:cubicBezTo>
                  <a:cubicBezTo>
                    <a:pt x="26" y="22"/>
                    <a:pt x="23" y="23"/>
                    <a:pt x="23" y="21"/>
                  </a:cubicBezTo>
                  <a:cubicBezTo>
                    <a:pt x="22" y="19"/>
                    <a:pt x="25" y="18"/>
                    <a:pt x="26" y="17"/>
                  </a:cubicBezTo>
                  <a:cubicBezTo>
                    <a:pt x="27" y="16"/>
                    <a:pt x="26" y="15"/>
                    <a:pt x="27" y="14"/>
                  </a:cubicBezTo>
                  <a:cubicBezTo>
                    <a:pt x="27" y="13"/>
                    <a:pt x="29" y="13"/>
                    <a:pt x="29" y="12"/>
                  </a:cubicBezTo>
                  <a:cubicBezTo>
                    <a:pt x="30" y="11"/>
                    <a:pt x="30" y="9"/>
                    <a:pt x="31" y="8"/>
                  </a:cubicBezTo>
                  <a:cubicBezTo>
                    <a:pt x="30" y="6"/>
                    <a:pt x="30" y="4"/>
                    <a:pt x="30" y="3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 w="0">
              <a:solidFill>
                <a:srgbClr val="F79646">
                  <a:lumMod val="75000"/>
                </a:srgbClr>
              </a:solidFill>
              <a:round/>
              <a:headEnd/>
              <a:tailEnd/>
            </a:ln>
          </p:spPr>
          <p:txBody>
            <a:bodyPr lIns="69921" tIns="34971" rIns="69921" bIns="34971"/>
            <a:lstStyle/>
            <a:p>
              <a:pPr defTabSz="1082580">
                <a:defRPr/>
              </a:pPr>
              <a:endPara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5710502" y="1639605"/>
              <a:ext cx="200209" cy="130796"/>
            </a:xfrm>
            <a:custGeom>
              <a:avLst/>
              <a:gdLst>
                <a:gd name="T0" fmla="*/ 2147483646 w 53"/>
                <a:gd name="T1" fmla="*/ 2147483646 h 41"/>
                <a:gd name="T2" fmla="*/ 2147483646 w 53"/>
                <a:gd name="T3" fmla="*/ 2147483646 h 41"/>
                <a:gd name="T4" fmla="*/ 2147483646 w 53"/>
                <a:gd name="T5" fmla="*/ 2147483646 h 41"/>
                <a:gd name="T6" fmla="*/ 2147483646 w 53"/>
                <a:gd name="T7" fmla="*/ 2147483646 h 41"/>
                <a:gd name="T8" fmla="*/ 2147483646 w 53"/>
                <a:gd name="T9" fmla="*/ 2147483646 h 41"/>
                <a:gd name="T10" fmla="*/ 2147483646 w 53"/>
                <a:gd name="T11" fmla="*/ 2147483646 h 41"/>
                <a:gd name="T12" fmla="*/ 2147483646 w 53"/>
                <a:gd name="T13" fmla="*/ 2147483646 h 41"/>
                <a:gd name="T14" fmla="*/ 2147483646 w 53"/>
                <a:gd name="T15" fmla="*/ 2147483646 h 41"/>
                <a:gd name="T16" fmla="*/ 2147483646 w 53"/>
                <a:gd name="T17" fmla="*/ 2147483646 h 41"/>
                <a:gd name="T18" fmla="*/ 2147483646 w 53"/>
                <a:gd name="T19" fmla="*/ 2147483646 h 41"/>
                <a:gd name="T20" fmla="*/ 2147483646 w 53"/>
                <a:gd name="T21" fmla="*/ 2147483646 h 41"/>
                <a:gd name="T22" fmla="*/ 2147483646 w 53"/>
                <a:gd name="T23" fmla="*/ 2147483646 h 41"/>
                <a:gd name="T24" fmla="*/ 2147483646 w 53"/>
                <a:gd name="T25" fmla="*/ 2147483646 h 41"/>
                <a:gd name="T26" fmla="*/ 2147483646 w 53"/>
                <a:gd name="T27" fmla="*/ 2147483646 h 41"/>
                <a:gd name="T28" fmla="*/ 2147483646 w 53"/>
                <a:gd name="T29" fmla="*/ 2147483646 h 41"/>
                <a:gd name="T30" fmla="*/ 2147483646 w 53"/>
                <a:gd name="T31" fmla="*/ 2147483646 h 41"/>
                <a:gd name="T32" fmla="*/ 2147483646 w 53"/>
                <a:gd name="T33" fmla="*/ 2147483646 h 41"/>
                <a:gd name="T34" fmla="*/ 2147483646 w 53"/>
                <a:gd name="T35" fmla="*/ 2147483646 h 41"/>
                <a:gd name="T36" fmla="*/ 2147483646 w 53"/>
                <a:gd name="T37" fmla="*/ 2147483646 h 41"/>
                <a:gd name="T38" fmla="*/ 2147483646 w 53"/>
                <a:gd name="T39" fmla="*/ 2147483646 h 41"/>
                <a:gd name="T40" fmla="*/ 2147483646 w 53"/>
                <a:gd name="T41" fmla="*/ 2147483646 h 41"/>
                <a:gd name="T42" fmla="*/ 2147483646 w 53"/>
                <a:gd name="T43" fmla="*/ 2147483646 h 41"/>
                <a:gd name="T44" fmla="*/ 2147483646 w 53"/>
                <a:gd name="T45" fmla="*/ 2147483646 h 41"/>
                <a:gd name="T46" fmla="*/ 2147483646 w 53"/>
                <a:gd name="T47" fmla="*/ 2147483646 h 41"/>
                <a:gd name="T48" fmla="*/ 2147483646 w 53"/>
                <a:gd name="T49" fmla="*/ 2147483646 h 41"/>
                <a:gd name="T50" fmla="*/ 2147483646 w 53"/>
                <a:gd name="T51" fmla="*/ 2147483646 h 41"/>
                <a:gd name="T52" fmla="*/ 2147483646 w 53"/>
                <a:gd name="T53" fmla="*/ 2147483646 h 41"/>
                <a:gd name="T54" fmla="*/ 2147483646 w 53"/>
                <a:gd name="T55" fmla="*/ 2147483646 h 41"/>
                <a:gd name="T56" fmla="*/ 2147483646 w 53"/>
                <a:gd name="T57" fmla="*/ 2147483646 h 41"/>
                <a:gd name="T58" fmla="*/ 2147483646 w 53"/>
                <a:gd name="T59" fmla="*/ 2147483646 h 41"/>
                <a:gd name="T60" fmla="*/ 2147483646 w 53"/>
                <a:gd name="T61" fmla="*/ 2147483646 h 41"/>
                <a:gd name="T62" fmla="*/ 2147483646 w 53"/>
                <a:gd name="T63" fmla="*/ 0 h 41"/>
                <a:gd name="T64" fmla="*/ 2147483646 w 53"/>
                <a:gd name="T65" fmla="*/ 2147483646 h 41"/>
                <a:gd name="T66" fmla="*/ 2147483646 w 53"/>
                <a:gd name="T67" fmla="*/ 2147483646 h 41"/>
                <a:gd name="T68" fmla="*/ 0 w 53"/>
                <a:gd name="T69" fmla="*/ 2147483646 h 41"/>
                <a:gd name="T70" fmla="*/ 2147483646 w 53"/>
                <a:gd name="T71" fmla="*/ 2147483646 h 41"/>
                <a:gd name="T72" fmla="*/ 2147483646 w 53"/>
                <a:gd name="T73" fmla="*/ 2147483646 h 41"/>
                <a:gd name="T74" fmla="*/ 2147483646 w 53"/>
                <a:gd name="T75" fmla="*/ 2147483646 h 41"/>
                <a:gd name="T76" fmla="*/ 2147483646 w 53"/>
                <a:gd name="T77" fmla="*/ 2147483646 h 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41"/>
                <a:gd name="T119" fmla="*/ 53 w 53"/>
                <a:gd name="T120" fmla="*/ 41 h 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41">
                  <a:moveTo>
                    <a:pt x="19" y="29"/>
                  </a:moveTo>
                  <a:cubicBezTo>
                    <a:pt x="22" y="29"/>
                    <a:pt x="22" y="27"/>
                    <a:pt x="23" y="28"/>
                  </a:cubicBezTo>
                  <a:cubicBezTo>
                    <a:pt x="25" y="29"/>
                    <a:pt x="22" y="31"/>
                    <a:pt x="23" y="33"/>
                  </a:cubicBezTo>
                  <a:cubicBezTo>
                    <a:pt x="24" y="34"/>
                    <a:pt x="26" y="34"/>
                    <a:pt x="27" y="34"/>
                  </a:cubicBezTo>
                  <a:cubicBezTo>
                    <a:pt x="28" y="34"/>
                    <a:pt x="28" y="36"/>
                    <a:pt x="32" y="36"/>
                  </a:cubicBezTo>
                  <a:cubicBezTo>
                    <a:pt x="33" y="36"/>
                    <a:pt x="33" y="37"/>
                    <a:pt x="34" y="38"/>
                  </a:cubicBezTo>
                  <a:cubicBezTo>
                    <a:pt x="35" y="38"/>
                    <a:pt x="36" y="37"/>
                    <a:pt x="37" y="38"/>
                  </a:cubicBezTo>
                  <a:cubicBezTo>
                    <a:pt x="38" y="38"/>
                    <a:pt x="36" y="41"/>
                    <a:pt x="37" y="41"/>
                  </a:cubicBezTo>
                  <a:cubicBezTo>
                    <a:pt x="39" y="40"/>
                    <a:pt x="41" y="39"/>
                    <a:pt x="43" y="37"/>
                  </a:cubicBezTo>
                  <a:cubicBezTo>
                    <a:pt x="43" y="36"/>
                    <a:pt x="43" y="34"/>
                    <a:pt x="43" y="33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5" y="27"/>
                    <a:pt x="47" y="27"/>
                    <a:pt x="49" y="25"/>
                  </a:cubicBezTo>
                  <a:cubicBezTo>
                    <a:pt x="50" y="25"/>
                    <a:pt x="51" y="24"/>
                    <a:pt x="51" y="24"/>
                  </a:cubicBezTo>
                  <a:cubicBezTo>
                    <a:pt x="52" y="22"/>
                    <a:pt x="52" y="21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18"/>
                    <a:pt x="51" y="18"/>
                    <a:pt x="48" y="18"/>
                  </a:cubicBezTo>
                  <a:cubicBezTo>
                    <a:pt x="47" y="18"/>
                    <a:pt x="47" y="18"/>
                    <a:pt x="46" y="18"/>
                  </a:cubicBezTo>
                  <a:cubicBezTo>
                    <a:pt x="45" y="17"/>
                    <a:pt x="45" y="15"/>
                    <a:pt x="44" y="14"/>
                  </a:cubicBezTo>
                  <a:cubicBezTo>
                    <a:pt x="42" y="13"/>
                    <a:pt x="41" y="14"/>
                    <a:pt x="41" y="14"/>
                  </a:cubicBezTo>
                  <a:cubicBezTo>
                    <a:pt x="39" y="13"/>
                    <a:pt x="39" y="12"/>
                    <a:pt x="38" y="12"/>
                  </a:cubicBezTo>
                  <a:cubicBezTo>
                    <a:pt x="38" y="12"/>
                    <a:pt x="37" y="13"/>
                    <a:pt x="37" y="12"/>
                  </a:cubicBezTo>
                  <a:cubicBezTo>
                    <a:pt x="36" y="10"/>
                    <a:pt x="37" y="9"/>
                    <a:pt x="37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3" y="6"/>
                    <a:pt x="33" y="4"/>
                    <a:pt x="31" y="4"/>
                  </a:cubicBezTo>
                  <a:cubicBezTo>
                    <a:pt x="30" y="5"/>
                    <a:pt x="32" y="6"/>
                    <a:pt x="31" y="7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5" y="6"/>
                    <a:pt x="24" y="5"/>
                  </a:cubicBezTo>
                  <a:cubicBezTo>
                    <a:pt x="23" y="5"/>
                    <a:pt x="21" y="6"/>
                    <a:pt x="19" y="6"/>
                  </a:cubicBezTo>
                  <a:cubicBezTo>
                    <a:pt x="18" y="5"/>
                    <a:pt x="17" y="4"/>
                    <a:pt x="16" y="3"/>
                  </a:cubicBezTo>
                  <a:cubicBezTo>
                    <a:pt x="14" y="3"/>
                    <a:pt x="13" y="4"/>
                    <a:pt x="12" y="3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5" y="2"/>
                    <a:pt x="5" y="4"/>
                  </a:cubicBezTo>
                  <a:cubicBezTo>
                    <a:pt x="6" y="5"/>
                    <a:pt x="7" y="6"/>
                    <a:pt x="5" y="9"/>
                  </a:cubicBezTo>
                  <a:cubicBezTo>
                    <a:pt x="4" y="10"/>
                    <a:pt x="2" y="10"/>
                    <a:pt x="0" y="11"/>
                  </a:cubicBezTo>
                  <a:cubicBezTo>
                    <a:pt x="1" y="14"/>
                    <a:pt x="3" y="17"/>
                    <a:pt x="4" y="20"/>
                  </a:cubicBezTo>
                  <a:cubicBezTo>
                    <a:pt x="9" y="22"/>
                    <a:pt x="10" y="20"/>
                    <a:pt x="11" y="21"/>
                  </a:cubicBezTo>
                  <a:cubicBezTo>
                    <a:pt x="12" y="22"/>
                    <a:pt x="13" y="26"/>
                    <a:pt x="16" y="28"/>
                  </a:cubicBezTo>
                  <a:cubicBezTo>
                    <a:pt x="17" y="29"/>
                    <a:pt x="19" y="29"/>
                    <a:pt x="19" y="2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5639040" y="1665859"/>
              <a:ext cx="132564" cy="94994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2147483647 w 35"/>
                <a:gd name="T7" fmla="*/ 2147483647 h 30"/>
                <a:gd name="T8" fmla="*/ 2147483647 w 35"/>
                <a:gd name="T9" fmla="*/ 2147483647 h 30"/>
                <a:gd name="T10" fmla="*/ 2147483647 w 35"/>
                <a:gd name="T11" fmla="*/ 2147483647 h 30"/>
                <a:gd name="T12" fmla="*/ 0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2147483647 h 30"/>
                <a:gd name="T30" fmla="*/ 2147483647 w 35"/>
                <a:gd name="T31" fmla="*/ 2147483647 h 30"/>
                <a:gd name="T32" fmla="*/ 2147483647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15" y="0"/>
                  </a:moveTo>
                  <a:cubicBezTo>
                    <a:pt x="15" y="1"/>
                    <a:pt x="13" y="1"/>
                    <a:pt x="12" y="2"/>
                  </a:cubicBezTo>
                  <a:cubicBezTo>
                    <a:pt x="10" y="5"/>
                    <a:pt x="6" y="4"/>
                    <a:pt x="6" y="8"/>
                  </a:cubicBezTo>
                  <a:cubicBezTo>
                    <a:pt x="1" y="12"/>
                    <a:pt x="3" y="10"/>
                    <a:pt x="3" y="15"/>
                  </a:cubicBezTo>
                  <a:cubicBezTo>
                    <a:pt x="3" y="16"/>
                    <a:pt x="1" y="18"/>
                    <a:pt x="1" y="19"/>
                  </a:cubicBezTo>
                  <a:cubicBezTo>
                    <a:pt x="0" y="20"/>
                    <a:pt x="1" y="21"/>
                    <a:pt x="1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3" y="26"/>
                    <a:pt x="6" y="27"/>
                    <a:pt x="9" y="27"/>
                  </a:cubicBezTo>
                  <a:cubicBezTo>
                    <a:pt x="12" y="26"/>
                    <a:pt x="12" y="23"/>
                    <a:pt x="14" y="24"/>
                  </a:cubicBezTo>
                  <a:cubicBezTo>
                    <a:pt x="16" y="25"/>
                    <a:pt x="16" y="28"/>
                    <a:pt x="19" y="29"/>
                  </a:cubicBezTo>
                  <a:cubicBezTo>
                    <a:pt x="23" y="30"/>
                    <a:pt x="27" y="27"/>
                    <a:pt x="29" y="27"/>
                  </a:cubicBezTo>
                  <a:cubicBezTo>
                    <a:pt x="29" y="25"/>
                    <a:pt x="30" y="24"/>
                    <a:pt x="32" y="24"/>
                  </a:cubicBezTo>
                  <a:cubicBezTo>
                    <a:pt x="35" y="24"/>
                    <a:pt x="35" y="22"/>
                    <a:pt x="35" y="20"/>
                  </a:cubicBezTo>
                  <a:cubicBezTo>
                    <a:pt x="32" y="18"/>
                    <a:pt x="31" y="14"/>
                    <a:pt x="30" y="13"/>
                  </a:cubicBezTo>
                  <a:cubicBezTo>
                    <a:pt x="29" y="12"/>
                    <a:pt x="28" y="14"/>
                    <a:pt x="23" y="12"/>
                  </a:cubicBezTo>
                  <a:cubicBezTo>
                    <a:pt x="22" y="9"/>
                    <a:pt x="20" y="6"/>
                    <a:pt x="19" y="3"/>
                  </a:cubicBezTo>
                  <a:cubicBezTo>
                    <a:pt x="18" y="2"/>
                    <a:pt x="17" y="1"/>
                    <a:pt x="15" y="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7326359" y="1458210"/>
              <a:ext cx="884847" cy="824871"/>
            </a:xfrm>
            <a:custGeom>
              <a:avLst/>
              <a:gdLst>
                <a:gd name="T0" fmla="*/ 2147483646 w 235"/>
                <a:gd name="T1" fmla="*/ 2147483646 h 260"/>
                <a:gd name="T2" fmla="*/ 2147483646 w 235"/>
                <a:gd name="T3" fmla="*/ 2147483646 h 260"/>
                <a:gd name="T4" fmla="*/ 2147483646 w 235"/>
                <a:gd name="T5" fmla="*/ 2147483646 h 260"/>
                <a:gd name="T6" fmla="*/ 2147483646 w 235"/>
                <a:gd name="T7" fmla="*/ 2147483646 h 260"/>
                <a:gd name="T8" fmla="*/ 2147483646 w 235"/>
                <a:gd name="T9" fmla="*/ 2147483646 h 260"/>
                <a:gd name="T10" fmla="*/ 2147483646 w 235"/>
                <a:gd name="T11" fmla="*/ 2147483646 h 260"/>
                <a:gd name="T12" fmla="*/ 2147483646 w 235"/>
                <a:gd name="T13" fmla="*/ 2147483646 h 260"/>
                <a:gd name="T14" fmla="*/ 2147483646 w 235"/>
                <a:gd name="T15" fmla="*/ 2147483646 h 260"/>
                <a:gd name="T16" fmla="*/ 2147483646 w 235"/>
                <a:gd name="T17" fmla="*/ 2147483646 h 260"/>
                <a:gd name="T18" fmla="*/ 2147483646 w 235"/>
                <a:gd name="T19" fmla="*/ 2147483646 h 260"/>
                <a:gd name="T20" fmla="*/ 2147483646 w 235"/>
                <a:gd name="T21" fmla="*/ 2147483646 h 260"/>
                <a:gd name="T22" fmla="*/ 2147483646 w 235"/>
                <a:gd name="T23" fmla="*/ 2147483646 h 260"/>
                <a:gd name="T24" fmla="*/ 2147483646 w 235"/>
                <a:gd name="T25" fmla="*/ 2147483646 h 260"/>
                <a:gd name="T26" fmla="*/ 2147483646 w 235"/>
                <a:gd name="T27" fmla="*/ 2147483646 h 260"/>
                <a:gd name="T28" fmla="*/ 2147483646 w 235"/>
                <a:gd name="T29" fmla="*/ 2147483646 h 260"/>
                <a:gd name="T30" fmla="*/ 2147483646 w 235"/>
                <a:gd name="T31" fmla="*/ 2147483646 h 260"/>
                <a:gd name="T32" fmla="*/ 2147483646 w 235"/>
                <a:gd name="T33" fmla="*/ 2147483646 h 260"/>
                <a:gd name="T34" fmla="*/ 2147483646 w 235"/>
                <a:gd name="T35" fmla="*/ 2147483646 h 260"/>
                <a:gd name="T36" fmla="*/ 2147483646 w 235"/>
                <a:gd name="T37" fmla="*/ 2147483646 h 260"/>
                <a:gd name="T38" fmla="*/ 2147483646 w 235"/>
                <a:gd name="T39" fmla="*/ 2147483646 h 260"/>
                <a:gd name="T40" fmla="*/ 2147483646 w 235"/>
                <a:gd name="T41" fmla="*/ 2147483646 h 260"/>
                <a:gd name="T42" fmla="*/ 2147483646 w 235"/>
                <a:gd name="T43" fmla="*/ 2147483646 h 260"/>
                <a:gd name="T44" fmla="*/ 2147483646 w 235"/>
                <a:gd name="T45" fmla="*/ 2147483646 h 260"/>
                <a:gd name="T46" fmla="*/ 2147483646 w 235"/>
                <a:gd name="T47" fmla="*/ 2147483646 h 260"/>
                <a:gd name="T48" fmla="*/ 2147483646 w 235"/>
                <a:gd name="T49" fmla="*/ 2147483646 h 260"/>
                <a:gd name="T50" fmla="*/ 2147483646 w 235"/>
                <a:gd name="T51" fmla="*/ 2147483646 h 260"/>
                <a:gd name="T52" fmla="*/ 2147483646 w 235"/>
                <a:gd name="T53" fmla="*/ 2147483646 h 260"/>
                <a:gd name="T54" fmla="*/ 2147483646 w 235"/>
                <a:gd name="T55" fmla="*/ 2147483646 h 260"/>
                <a:gd name="T56" fmla="*/ 2147483646 w 235"/>
                <a:gd name="T57" fmla="*/ 2147483646 h 260"/>
                <a:gd name="T58" fmla="*/ 2147483646 w 235"/>
                <a:gd name="T59" fmla="*/ 2147483646 h 260"/>
                <a:gd name="T60" fmla="*/ 2147483646 w 235"/>
                <a:gd name="T61" fmla="*/ 2147483646 h 260"/>
                <a:gd name="T62" fmla="*/ 2147483646 w 235"/>
                <a:gd name="T63" fmla="*/ 2147483646 h 260"/>
                <a:gd name="T64" fmla="*/ 2147483646 w 235"/>
                <a:gd name="T65" fmla="*/ 2147483646 h 260"/>
                <a:gd name="T66" fmla="*/ 2147483646 w 235"/>
                <a:gd name="T67" fmla="*/ 2147483646 h 260"/>
                <a:gd name="T68" fmla="*/ 2147483646 w 235"/>
                <a:gd name="T69" fmla="*/ 2147483646 h 260"/>
                <a:gd name="T70" fmla="*/ 2147483646 w 235"/>
                <a:gd name="T71" fmla="*/ 2147483646 h 260"/>
                <a:gd name="T72" fmla="*/ 2147483646 w 235"/>
                <a:gd name="T73" fmla="*/ 2147483646 h 260"/>
                <a:gd name="T74" fmla="*/ 2147483646 w 235"/>
                <a:gd name="T75" fmla="*/ 2147483646 h 260"/>
                <a:gd name="T76" fmla="*/ 2147483646 w 235"/>
                <a:gd name="T77" fmla="*/ 2147483646 h 260"/>
                <a:gd name="T78" fmla="*/ 2147483646 w 235"/>
                <a:gd name="T79" fmla="*/ 2147483646 h 260"/>
                <a:gd name="T80" fmla="*/ 2147483646 w 235"/>
                <a:gd name="T81" fmla="*/ 2147483646 h 260"/>
                <a:gd name="T82" fmla="*/ 2147483646 w 235"/>
                <a:gd name="T83" fmla="*/ 2147483646 h 260"/>
                <a:gd name="T84" fmla="*/ 2147483646 w 235"/>
                <a:gd name="T85" fmla="*/ 2147483646 h 260"/>
                <a:gd name="T86" fmla="*/ 2147483646 w 235"/>
                <a:gd name="T87" fmla="*/ 2147483646 h 260"/>
                <a:gd name="T88" fmla="*/ 2147483646 w 235"/>
                <a:gd name="T89" fmla="*/ 2147483646 h 260"/>
                <a:gd name="T90" fmla="*/ 2147483646 w 235"/>
                <a:gd name="T91" fmla="*/ 2147483646 h 260"/>
                <a:gd name="T92" fmla="*/ 2147483646 w 235"/>
                <a:gd name="T93" fmla="*/ 2147483646 h 260"/>
                <a:gd name="T94" fmla="*/ 2147483646 w 235"/>
                <a:gd name="T95" fmla="*/ 2147483646 h 260"/>
                <a:gd name="T96" fmla="*/ 2147483646 w 235"/>
                <a:gd name="T97" fmla="*/ 2147483646 h 260"/>
                <a:gd name="T98" fmla="*/ 2147483646 w 235"/>
                <a:gd name="T99" fmla="*/ 2147483646 h 260"/>
                <a:gd name="T100" fmla="*/ 2147483646 w 235"/>
                <a:gd name="T101" fmla="*/ 2147483646 h 260"/>
                <a:gd name="T102" fmla="*/ 2147483646 w 235"/>
                <a:gd name="T103" fmla="*/ 2147483646 h 260"/>
                <a:gd name="T104" fmla="*/ 2147483646 w 235"/>
                <a:gd name="T105" fmla="*/ 2147483646 h 260"/>
                <a:gd name="T106" fmla="*/ 2147483646 w 235"/>
                <a:gd name="T107" fmla="*/ 2147483646 h 260"/>
                <a:gd name="T108" fmla="*/ 2147483646 w 235"/>
                <a:gd name="T109" fmla="*/ 2147483646 h 260"/>
                <a:gd name="T110" fmla="*/ 2147483646 w 235"/>
                <a:gd name="T111" fmla="*/ 0 h 2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5"/>
                <a:gd name="T169" fmla="*/ 0 h 260"/>
                <a:gd name="T170" fmla="*/ 235 w 235"/>
                <a:gd name="T171" fmla="*/ 260 h 2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5" h="260">
                  <a:moveTo>
                    <a:pt x="213" y="0"/>
                  </a:moveTo>
                  <a:cubicBezTo>
                    <a:pt x="217" y="2"/>
                    <a:pt x="220" y="4"/>
                    <a:pt x="223" y="6"/>
                  </a:cubicBezTo>
                  <a:cubicBezTo>
                    <a:pt x="226" y="7"/>
                    <a:pt x="225" y="8"/>
                    <a:pt x="224" y="10"/>
                  </a:cubicBezTo>
                  <a:cubicBezTo>
                    <a:pt x="222" y="19"/>
                    <a:pt x="220" y="18"/>
                    <a:pt x="218" y="22"/>
                  </a:cubicBezTo>
                  <a:cubicBezTo>
                    <a:pt x="217" y="24"/>
                    <a:pt x="216" y="26"/>
                    <a:pt x="216" y="27"/>
                  </a:cubicBezTo>
                  <a:cubicBezTo>
                    <a:pt x="217" y="28"/>
                    <a:pt x="218" y="27"/>
                    <a:pt x="219" y="27"/>
                  </a:cubicBezTo>
                  <a:cubicBezTo>
                    <a:pt x="219" y="28"/>
                    <a:pt x="218" y="30"/>
                    <a:pt x="218" y="30"/>
                  </a:cubicBezTo>
                  <a:cubicBezTo>
                    <a:pt x="223" y="34"/>
                    <a:pt x="226" y="32"/>
                    <a:pt x="229" y="33"/>
                  </a:cubicBezTo>
                  <a:cubicBezTo>
                    <a:pt x="231" y="33"/>
                    <a:pt x="231" y="38"/>
                    <a:pt x="234" y="38"/>
                  </a:cubicBezTo>
                  <a:cubicBezTo>
                    <a:pt x="234" y="38"/>
                    <a:pt x="234" y="38"/>
                    <a:pt x="234" y="38"/>
                  </a:cubicBezTo>
                  <a:cubicBezTo>
                    <a:pt x="235" y="39"/>
                    <a:pt x="235" y="40"/>
                    <a:pt x="235" y="41"/>
                  </a:cubicBezTo>
                  <a:cubicBezTo>
                    <a:pt x="232" y="43"/>
                    <a:pt x="234" y="45"/>
                    <a:pt x="233" y="47"/>
                  </a:cubicBezTo>
                  <a:cubicBezTo>
                    <a:pt x="232" y="48"/>
                    <a:pt x="231" y="46"/>
                    <a:pt x="230" y="47"/>
                  </a:cubicBezTo>
                  <a:cubicBezTo>
                    <a:pt x="229" y="47"/>
                    <a:pt x="230" y="49"/>
                    <a:pt x="229" y="50"/>
                  </a:cubicBezTo>
                  <a:cubicBezTo>
                    <a:pt x="228" y="51"/>
                    <a:pt x="225" y="51"/>
                    <a:pt x="224" y="53"/>
                  </a:cubicBezTo>
                  <a:cubicBezTo>
                    <a:pt x="224" y="55"/>
                    <a:pt x="222" y="56"/>
                    <a:pt x="222" y="57"/>
                  </a:cubicBezTo>
                  <a:cubicBezTo>
                    <a:pt x="222" y="59"/>
                    <a:pt x="225" y="59"/>
                    <a:pt x="225" y="60"/>
                  </a:cubicBezTo>
                  <a:cubicBezTo>
                    <a:pt x="224" y="62"/>
                    <a:pt x="221" y="60"/>
                    <a:pt x="221" y="62"/>
                  </a:cubicBezTo>
                  <a:cubicBezTo>
                    <a:pt x="221" y="66"/>
                    <a:pt x="225" y="62"/>
                    <a:pt x="226" y="65"/>
                  </a:cubicBezTo>
                  <a:cubicBezTo>
                    <a:pt x="226" y="68"/>
                    <a:pt x="222" y="69"/>
                    <a:pt x="224" y="72"/>
                  </a:cubicBezTo>
                  <a:cubicBezTo>
                    <a:pt x="226" y="75"/>
                    <a:pt x="229" y="76"/>
                    <a:pt x="229" y="79"/>
                  </a:cubicBezTo>
                  <a:cubicBezTo>
                    <a:pt x="229" y="81"/>
                    <a:pt x="228" y="80"/>
                    <a:pt x="227" y="84"/>
                  </a:cubicBezTo>
                  <a:cubicBezTo>
                    <a:pt x="226" y="86"/>
                    <a:pt x="224" y="85"/>
                    <a:pt x="224" y="88"/>
                  </a:cubicBezTo>
                  <a:cubicBezTo>
                    <a:pt x="222" y="89"/>
                    <a:pt x="221" y="87"/>
                    <a:pt x="219" y="88"/>
                  </a:cubicBezTo>
                  <a:cubicBezTo>
                    <a:pt x="218" y="89"/>
                    <a:pt x="218" y="91"/>
                    <a:pt x="218" y="92"/>
                  </a:cubicBezTo>
                  <a:cubicBezTo>
                    <a:pt x="216" y="92"/>
                    <a:pt x="214" y="91"/>
                    <a:pt x="213" y="93"/>
                  </a:cubicBezTo>
                  <a:cubicBezTo>
                    <a:pt x="212" y="97"/>
                    <a:pt x="216" y="94"/>
                    <a:pt x="216" y="99"/>
                  </a:cubicBezTo>
                  <a:cubicBezTo>
                    <a:pt x="214" y="101"/>
                    <a:pt x="213" y="98"/>
                    <a:pt x="212" y="99"/>
                  </a:cubicBezTo>
                  <a:cubicBezTo>
                    <a:pt x="212" y="100"/>
                    <a:pt x="212" y="100"/>
                    <a:pt x="211" y="101"/>
                  </a:cubicBezTo>
                  <a:cubicBezTo>
                    <a:pt x="210" y="102"/>
                    <a:pt x="208" y="100"/>
                    <a:pt x="207" y="103"/>
                  </a:cubicBezTo>
                  <a:cubicBezTo>
                    <a:pt x="209" y="106"/>
                    <a:pt x="207" y="108"/>
                    <a:pt x="209" y="109"/>
                  </a:cubicBezTo>
                  <a:cubicBezTo>
                    <a:pt x="209" y="110"/>
                    <a:pt x="210" y="110"/>
                    <a:pt x="211" y="111"/>
                  </a:cubicBezTo>
                  <a:cubicBezTo>
                    <a:pt x="211" y="113"/>
                    <a:pt x="210" y="114"/>
                    <a:pt x="210" y="115"/>
                  </a:cubicBezTo>
                  <a:cubicBezTo>
                    <a:pt x="211" y="117"/>
                    <a:pt x="216" y="123"/>
                    <a:pt x="217" y="124"/>
                  </a:cubicBezTo>
                  <a:cubicBezTo>
                    <a:pt x="218" y="126"/>
                    <a:pt x="215" y="129"/>
                    <a:pt x="217" y="130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31"/>
                    <a:pt x="219" y="132"/>
                    <a:pt x="218" y="133"/>
                  </a:cubicBezTo>
                  <a:cubicBezTo>
                    <a:pt x="215" y="135"/>
                    <a:pt x="214" y="131"/>
                    <a:pt x="214" y="131"/>
                  </a:cubicBezTo>
                  <a:cubicBezTo>
                    <a:pt x="213" y="132"/>
                    <a:pt x="214" y="133"/>
                    <a:pt x="213" y="133"/>
                  </a:cubicBezTo>
                  <a:cubicBezTo>
                    <a:pt x="212" y="133"/>
                    <a:pt x="211" y="133"/>
                    <a:pt x="210" y="133"/>
                  </a:cubicBezTo>
                  <a:cubicBezTo>
                    <a:pt x="207" y="134"/>
                    <a:pt x="211" y="136"/>
                    <a:pt x="208" y="138"/>
                  </a:cubicBezTo>
                  <a:cubicBezTo>
                    <a:pt x="205" y="139"/>
                    <a:pt x="195" y="136"/>
                    <a:pt x="195" y="139"/>
                  </a:cubicBezTo>
                  <a:cubicBezTo>
                    <a:pt x="195" y="141"/>
                    <a:pt x="197" y="148"/>
                    <a:pt x="197" y="148"/>
                  </a:cubicBezTo>
                  <a:cubicBezTo>
                    <a:pt x="196" y="154"/>
                    <a:pt x="193" y="160"/>
                    <a:pt x="194" y="163"/>
                  </a:cubicBezTo>
                  <a:cubicBezTo>
                    <a:pt x="195" y="165"/>
                    <a:pt x="196" y="165"/>
                    <a:pt x="197" y="166"/>
                  </a:cubicBezTo>
                  <a:cubicBezTo>
                    <a:pt x="198" y="168"/>
                    <a:pt x="197" y="169"/>
                    <a:pt x="198" y="170"/>
                  </a:cubicBezTo>
                  <a:cubicBezTo>
                    <a:pt x="201" y="175"/>
                    <a:pt x="203" y="175"/>
                    <a:pt x="203" y="178"/>
                  </a:cubicBezTo>
                  <a:cubicBezTo>
                    <a:pt x="203" y="179"/>
                    <a:pt x="202" y="179"/>
                    <a:pt x="201" y="178"/>
                  </a:cubicBezTo>
                  <a:cubicBezTo>
                    <a:pt x="197" y="179"/>
                    <a:pt x="200" y="182"/>
                    <a:pt x="197" y="186"/>
                  </a:cubicBezTo>
                  <a:cubicBezTo>
                    <a:pt x="194" y="189"/>
                    <a:pt x="192" y="187"/>
                    <a:pt x="191" y="188"/>
                  </a:cubicBezTo>
                  <a:cubicBezTo>
                    <a:pt x="190" y="190"/>
                    <a:pt x="191" y="191"/>
                    <a:pt x="191" y="193"/>
                  </a:cubicBezTo>
                  <a:cubicBezTo>
                    <a:pt x="189" y="194"/>
                    <a:pt x="188" y="193"/>
                    <a:pt x="186" y="193"/>
                  </a:cubicBezTo>
                  <a:cubicBezTo>
                    <a:pt x="184" y="194"/>
                    <a:pt x="185" y="195"/>
                    <a:pt x="184" y="196"/>
                  </a:cubicBezTo>
                  <a:cubicBezTo>
                    <a:pt x="183" y="196"/>
                    <a:pt x="182" y="195"/>
                    <a:pt x="182" y="195"/>
                  </a:cubicBezTo>
                  <a:cubicBezTo>
                    <a:pt x="181" y="195"/>
                    <a:pt x="181" y="197"/>
                    <a:pt x="180" y="197"/>
                  </a:cubicBezTo>
                  <a:cubicBezTo>
                    <a:pt x="179" y="197"/>
                    <a:pt x="178" y="196"/>
                    <a:pt x="177" y="198"/>
                  </a:cubicBezTo>
                  <a:cubicBezTo>
                    <a:pt x="175" y="201"/>
                    <a:pt x="178" y="200"/>
                    <a:pt x="178" y="202"/>
                  </a:cubicBezTo>
                  <a:cubicBezTo>
                    <a:pt x="178" y="203"/>
                    <a:pt x="176" y="202"/>
                    <a:pt x="176" y="204"/>
                  </a:cubicBezTo>
                  <a:cubicBezTo>
                    <a:pt x="176" y="205"/>
                    <a:pt x="177" y="206"/>
                    <a:pt x="177" y="207"/>
                  </a:cubicBezTo>
                  <a:cubicBezTo>
                    <a:pt x="176" y="208"/>
                    <a:pt x="176" y="209"/>
                    <a:pt x="176" y="210"/>
                  </a:cubicBezTo>
                  <a:cubicBezTo>
                    <a:pt x="176" y="211"/>
                    <a:pt x="178" y="211"/>
                    <a:pt x="178" y="213"/>
                  </a:cubicBezTo>
                  <a:cubicBezTo>
                    <a:pt x="178" y="214"/>
                    <a:pt x="176" y="213"/>
                    <a:pt x="175" y="214"/>
                  </a:cubicBezTo>
                  <a:cubicBezTo>
                    <a:pt x="176" y="216"/>
                    <a:pt x="180" y="216"/>
                    <a:pt x="180" y="218"/>
                  </a:cubicBezTo>
                  <a:cubicBezTo>
                    <a:pt x="180" y="219"/>
                    <a:pt x="178" y="220"/>
                    <a:pt x="178" y="221"/>
                  </a:cubicBezTo>
                  <a:cubicBezTo>
                    <a:pt x="179" y="222"/>
                    <a:pt x="181" y="222"/>
                    <a:pt x="181" y="224"/>
                  </a:cubicBezTo>
                  <a:cubicBezTo>
                    <a:pt x="181" y="226"/>
                    <a:pt x="179" y="226"/>
                    <a:pt x="179" y="228"/>
                  </a:cubicBezTo>
                  <a:cubicBezTo>
                    <a:pt x="179" y="229"/>
                    <a:pt x="183" y="228"/>
                    <a:pt x="184" y="230"/>
                  </a:cubicBezTo>
                  <a:cubicBezTo>
                    <a:pt x="185" y="231"/>
                    <a:pt x="183" y="232"/>
                    <a:pt x="184" y="234"/>
                  </a:cubicBezTo>
                  <a:cubicBezTo>
                    <a:pt x="180" y="237"/>
                    <a:pt x="185" y="239"/>
                    <a:pt x="185" y="241"/>
                  </a:cubicBezTo>
                  <a:cubicBezTo>
                    <a:pt x="185" y="242"/>
                    <a:pt x="185" y="243"/>
                    <a:pt x="184" y="244"/>
                  </a:cubicBezTo>
                  <a:cubicBezTo>
                    <a:pt x="180" y="246"/>
                    <a:pt x="174" y="249"/>
                    <a:pt x="174" y="249"/>
                  </a:cubicBezTo>
                  <a:cubicBezTo>
                    <a:pt x="174" y="251"/>
                    <a:pt x="175" y="252"/>
                    <a:pt x="175" y="253"/>
                  </a:cubicBezTo>
                  <a:cubicBezTo>
                    <a:pt x="173" y="254"/>
                    <a:pt x="171" y="253"/>
                    <a:pt x="168" y="253"/>
                  </a:cubicBezTo>
                  <a:cubicBezTo>
                    <a:pt x="166" y="253"/>
                    <a:pt x="165" y="255"/>
                    <a:pt x="163" y="255"/>
                  </a:cubicBezTo>
                  <a:cubicBezTo>
                    <a:pt x="157" y="254"/>
                    <a:pt x="158" y="258"/>
                    <a:pt x="155" y="259"/>
                  </a:cubicBezTo>
                  <a:cubicBezTo>
                    <a:pt x="153" y="259"/>
                    <a:pt x="151" y="257"/>
                    <a:pt x="149" y="258"/>
                  </a:cubicBezTo>
                  <a:cubicBezTo>
                    <a:pt x="147" y="258"/>
                    <a:pt x="145" y="260"/>
                    <a:pt x="142" y="260"/>
                  </a:cubicBezTo>
                  <a:cubicBezTo>
                    <a:pt x="140" y="260"/>
                    <a:pt x="139" y="256"/>
                    <a:pt x="133" y="256"/>
                  </a:cubicBezTo>
                  <a:cubicBezTo>
                    <a:pt x="131" y="256"/>
                    <a:pt x="127" y="257"/>
                    <a:pt x="126" y="257"/>
                  </a:cubicBezTo>
                  <a:cubicBezTo>
                    <a:pt x="125" y="256"/>
                    <a:pt x="124" y="254"/>
                    <a:pt x="122" y="254"/>
                  </a:cubicBezTo>
                  <a:cubicBezTo>
                    <a:pt x="119" y="256"/>
                    <a:pt x="118" y="252"/>
                    <a:pt x="117" y="253"/>
                  </a:cubicBezTo>
                  <a:cubicBezTo>
                    <a:pt x="113" y="255"/>
                    <a:pt x="112" y="255"/>
                    <a:pt x="108" y="256"/>
                  </a:cubicBezTo>
                  <a:cubicBezTo>
                    <a:pt x="102" y="256"/>
                    <a:pt x="105" y="251"/>
                    <a:pt x="103" y="250"/>
                  </a:cubicBezTo>
                  <a:cubicBezTo>
                    <a:pt x="102" y="249"/>
                    <a:pt x="101" y="251"/>
                    <a:pt x="99" y="249"/>
                  </a:cubicBezTo>
                  <a:cubicBezTo>
                    <a:pt x="98" y="248"/>
                    <a:pt x="100" y="246"/>
                    <a:pt x="99" y="245"/>
                  </a:cubicBezTo>
                  <a:cubicBezTo>
                    <a:pt x="98" y="243"/>
                    <a:pt x="97" y="243"/>
                    <a:pt x="96" y="243"/>
                  </a:cubicBezTo>
                  <a:cubicBezTo>
                    <a:pt x="98" y="239"/>
                    <a:pt x="94" y="240"/>
                    <a:pt x="94" y="238"/>
                  </a:cubicBezTo>
                  <a:cubicBezTo>
                    <a:pt x="94" y="232"/>
                    <a:pt x="92" y="235"/>
                    <a:pt x="91" y="233"/>
                  </a:cubicBezTo>
                  <a:cubicBezTo>
                    <a:pt x="92" y="229"/>
                    <a:pt x="90" y="228"/>
                    <a:pt x="88" y="228"/>
                  </a:cubicBezTo>
                  <a:cubicBezTo>
                    <a:pt x="87" y="229"/>
                    <a:pt x="87" y="231"/>
                    <a:pt x="85" y="230"/>
                  </a:cubicBezTo>
                  <a:cubicBezTo>
                    <a:pt x="84" y="231"/>
                    <a:pt x="82" y="231"/>
                    <a:pt x="80" y="231"/>
                  </a:cubicBezTo>
                  <a:cubicBezTo>
                    <a:pt x="81" y="223"/>
                    <a:pt x="73" y="220"/>
                    <a:pt x="66" y="221"/>
                  </a:cubicBezTo>
                  <a:cubicBezTo>
                    <a:pt x="61" y="231"/>
                    <a:pt x="66" y="229"/>
                    <a:pt x="64" y="232"/>
                  </a:cubicBezTo>
                  <a:cubicBezTo>
                    <a:pt x="63" y="233"/>
                    <a:pt x="60" y="234"/>
                    <a:pt x="59" y="235"/>
                  </a:cubicBezTo>
                  <a:cubicBezTo>
                    <a:pt x="59" y="238"/>
                    <a:pt x="58" y="243"/>
                    <a:pt x="56" y="243"/>
                  </a:cubicBezTo>
                  <a:cubicBezTo>
                    <a:pt x="56" y="244"/>
                    <a:pt x="56" y="245"/>
                    <a:pt x="55" y="245"/>
                  </a:cubicBezTo>
                  <a:cubicBezTo>
                    <a:pt x="54" y="245"/>
                    <a:pt x="54" y="242"/>
                    <a:pt x="54" y="241"/>
                  </a:cubicBezTo>
                  <a:cubicBezTo>
                    <a:pt x="52" y="241"/>
                    <a:pt x="52" y="238"/>
                    <a:pt x="51" y="239"/>
                  </a:cubicBezTo>
                  <a:cubicBezTo>
                    <a:pt x="49" y="241"/>
                    <a:pt x="49" y="241"/>
                    <a:pt x="47" y="241"/>
                  </a:cubicBezTo>
                  <a:cubicBezTo>
                    <a:pt x="44" y="243"/>
                    <a:pt x="44" y="242"/>
                    <a:pt x="42" y="243"/>
                  </a:cubicBezTo>
                  <a:cubicBezTo>
                    <a:pt x="40" y="243"/>
                    <a:pt x="40" y="246"/>
                    <a:pt x="38" y="246"/>
                  </a:cubicBezTo>
                  <a:cubicBezTo>
                    <a:pt x="33" y="244"/>
                    <a:pt x="34" y="239"/>
                    <a:pt x="35" y="238"/>
                  </a:cubicBezTo>
                  <a:cubicBezTo>
                    <a:pt x="33" y="233"/>
                    <a:pt x="35" y="228"/>
                    <a:pt x="37" y="225"/>
                  </a:cubicBezTo>
                  <a:cubicBezTo>
                    <a:pt x="38" y="223"/>
                    <a:pt x="37" y="222"/>
                    <a:pt x="38" y="220"/>
                  </a:cubicBezTo>
                  <a:cubicBezTo>
                    <a:pt x="35" y="219"/>
                    <a:pt x="32" y="216"/>
                    <a:pt x="30" y="213"/>
                  </a:cubicBezTo>
                  <a:cubicBezTo>
                    <a:pt x="29" y="211"/>
                    <a:pt x="32" y="210"/>
                    <a:pt x="31" y="207"/>
                  </a:cubicBezTo>
                  <a:cubicBezTo>
                    <a:pt x="31" y="205"/>
                    <a:pt x="27" y="205"/>
                    <a:pt x="28" y="198"/>
                  </a:cubicBezTo>
                  <a:cubicBezTo>
                    <a:pt x="29" y="196"/>
                    <a:pt x="25" y="190"/>
                    <a:pt x="24" y="190"/>
                  </a:cubicBezTo>
                  <a:cubicBezTo>
                    <a:pt x="23" y="190"/>
                    <a:pt x="20" y="192"/>
                    <a:pt x="20" y="190"/>
                  </a:cubicBezTo>
                  <a:cubicBezTo>
                    <a:pt x="19" y="190"/>
                    <a:pt x="19" y="187"/>
                    <a:pt x="20" y="187"/>
                  </a:cubicBezTo>
                  <a:cubicBezTo>
                    <a:pt x="21" y="187"/>
                    <a:pt x="23" y="187"/>
                    <a:pt x="22" y="185"/>
                  </a:cubicBezTo>
                  <a:lnTo>
                    <a:pt x="20" y="181"/>
                  </a:lnTo>
                  <a:lnTo>
                    <a:pt x="18" y="182"/>
                  </a:lnTo>
                  <a:cubicBezTo>
                    <a:pt x="17" y="182"/>
                    <a:pt x="16" y="182"/>
                    <a:pt x="15" y="181"/>
                  </a:cubicBezTo>
                  <a:cubicBezTo>
                    <a:pt x="14" y="181"/>
                    <a:pt x="13" y="182"/>
                    <a:pt x="12" y="182"/>
                  </a:cubicBezTo>
                  <a:cubicBezTo>
                    <a:pt x="11" y="181"/>
                    <a:pt x="11" y="180"/>
                    <a:pt x="10" y="180"/>
                  </a:cubicBezTo>
                  <a:cubicBezTo>
                    <a:pt x="9" y="180"/>
                    <a:pt x="8" y="182"/>
                    <a:pt x="6" y="180"/>
                  </a:cubicBezTo>
                  <a:cubicBezTo>
                    <a:pt x="4" y="178"/>
                    <a:pt x="7" y="176"/>
                    <a:pt x="8" y="176"/>
                  </a:cubicBezTo>
                  <a:cubicBezTo>
                    <a:pt x="8" y="175"/>
                    <a:pt x="6" y="175"/>
                    <a:pt x="6" y="174"/>
                  </a:cubicBezTo>
                  <a:cubicBezTo>
                    <a:pt x="8" y="172"/>
                    <a:pt x="10" y="170"/>
                    <a:pt x="11" y="167"/>
                  </a:cubicBezTo>
                  <a:cubicBezTo>
                    <a:pt x="9" y="166"/>
                    <a:pt x="9" y="164"/>
                    <a:pt x="8" y="163"/>
                  </a:cubicBezTo>
                  <a:cubicBezTo>
                    <a:pt x="7" y="161"/>
                    <a:pt x="6" y="161"/>
                    <a:pt x="4" y="158"/>
                  </a:cubicBezTo>
                  <a:cubicBezTo>
                    <a:pt x="4" y="157"/>
                    <a:pt x="6" y="154"/>
                    <a:pt x="6" y="153"/>
                  </a:cubicBezTo>
                  <a:cubicBezTo>
                    <a:pt x="6" y="150"/>
                    <a:pt x="2" y="151"/>
                    <a:pt x="2" y="149"/>
                  </a:cubicBezTo>
                  <a:cubicBezTo>
                    <a:pt x="4" y="146"/>
                    <a:pt x="6" y="148"/>
                    <a:pt x="8" y="146"/>
                  </a:cubicBezTo>
                  <a:cubicBezTo>
                    <a:pt x="8" y="144"/>
                    <a:pt x="7" y="140"/>
                    <a:pt x="7" y="136"/>
                  </a:cubicBezTo>
                  <a:cubicBezTo>
                    <a:pt x="6" y="130"/>
                    <a:pt x="6" y="126"/>
                    <a:pt x="5" y="123"/>
                  </a:cubicBezTo>
                  <a:cubicBezTo>
                    <a:pt x="4" y="121"/>
                    <a:pt x="0" y="120"/>
                    <a:pt x="1" y="117"/>
                  </a:cubicBezTo>
                  <a:cubicBezTo>
                    <a:pt x="2" y="116"/>
                    <a:pt x="4" y="117"/>
                    <a:pt x="5" y="117"/>
                  </a:cubicBezTo>
                  <a:cubicBezTo>
                    <a:pt x="7" y="116"/>
                    <a:pt x="9" y="113"/>
                    <a:pt x="10" y="112"/>
                  </a:cubicBezTo>
                  <a:cubicBezTo>
                    <a:pt x="12" y="112"/>
                    <a:pt x="13" y="114"/>
                    <a:pt x="15" y="113"/>
                  </a:cubicBezTo>
                  <a:cubicBezTo>
                    <a:pt x="17" y="111"/>
                    <a:pt x="14" y="109"/>
                    <a:pt x="15" y="107"/>
                  </a:cubicBezTo>
                  <a:cubicBezTo>
                    <a:pt x="16" y="105"/>
                    <a:pt x="17" y="105"/>
                    <a:pt x="19" y="104"/>
                  </a:cubicBezTo>
                  <a:cubicBezTo>
                    <a:pt x="20" y="103"/>
                    <a:pt x="20" y="102"/>
                    <a:pt x="20" y="101"/>
                  </a:cubicBezTo>
                  <a:cubicBezTo>
                    <a:pt x="22" y="98"/>
                    <a:pt x="26" y="96"/>
                    <a:pt x="27" y="94"/>
                  </a:cubicBezTo>
                  <a:cubicBezTo>
                    <a:pt x="27" y="92"/>
                    <a:pt x="24" y="91"/>
                    <a:pt x="24" y="90"/>
                  </a:cubicBezTo>
                  <a:cubicBezTo>
                    <a:pt x="23" y="88"/>
                    <a:pt x="24" y="86"/>
                    <a:pt x="23" y="85"/>
                  </a:cubicBezTo>
                  <a:cubicBezTo>
                    <a:pt x="22" y="81"/>
                    <a:pt x="19" y="81"/>
                    <a:pt x="17" y="79"/>
                  </a:cubicBezTo>
                  <a:cubicBezTo>
                    <a:pt x="16" y="78"/>
                    <a:pt x="17" y="76"/>
                    <a:pt x="16" y="75"/>
                  </a:cubicBezTo>
                  <a:cubicBezTo>
                    <a:pt x="14" y="73"/>
                    <a:pt x="16" y="70"/>
                    <a:pt x="16" y="69"/>
                  </a:cubicBezTo>
                  <a:cubicBezTo>
                    <a:pt x="13" y="67"/>
                    <a:pt x="14" y="65"/>
                    <a:pt x="16" y="62"/>
                  </a:cubicBezTo>
                  <a:cubicBezTo>
                    <a:pt x="17" y="62"/>
                    <a:pt x="18" y="63"/>
                    <a:pt x="20" y="63"/>
                  </a:cubicBezTo>
                  <a:cubicBezTo>
                    <a:pt x="21" y="64"/>
                    <a:pt x="21" y="63"/>
                    <a:pt x="22" y="62"/>
                  </a:cubicBezTo>
                  <a:cubicBezTo>
                    <a:pt x="22" y="61"/>
                    <a:pt x="20" y="60"/>
                    <a:pt x="21" y="59"/>
                  </a:cubicBezTo>
                  <a:cubicBezTo>
                    <a:pt x="22" y="58"/>
                    <a:pt x="22" y="60"/>
                    <a:pt x="22" y="61"/>
                  </a:cubicBezTo>
                  <a:cubicBezTo>
                    <a:pt x="25" y="64"/>
                    <a:pt x="23" y="63"/>
                    <a:pt x="23" y="65"/>
                  </a:cubicBezTo>
                  <a:cubicBezTo>
                    <a:pt x="24" y="67"/>
                    <a:pt x="26" y="68"/>
                    <a:pt x="27" y="67"/>
                  </a:cubicBezTo>
                  <a:cubicBezTo>
                    <a:pt x="26" y="66"/>
                    <a:pt x="25" y="66"/>
                    <a:pt x="25" y="64"/>
                  </a:cubicBezTo>
                  <a:cubicBezTo>
                    <a:pt x="25" y="63"/>
                    <a:pt x="26" y="64"/>
                    <a:pt x="28" y="64"/>
                  </a:cubicBezTo>
                  <a:cubicBezTo>
                    <a:pt x="31" y="63"/>
                    <a:pt x="30" y="59"/>
                    <a:pt x="37" y="60"/>
                  </a:cubicBezTo>
                  <a:cubicBezTo>
                    <a:pt x="39" y="59"/>
                    <a:pt x="44" y="58"/>
                    <a:pt x="44" y="61"/>
                  </a:cubicBezTo>
                  <a:cubicBezTo>
                    <a:pt x="42" y="62"/>
                    <a:pt x="42" y="63"/>
                    <a:pt x="46" y="64"/>
                  </a:cubicBezTo>
                  <a:cubicBezTo>
                    <a:pt x="49" y="64"/>
                    <a:pt x="52" y="65"/>
                    <a:pt x="53" y="65"/>
                  </a:cubicBezTo>
                  <a:cubicBezTo>
                    <a:pt x="54" y="65"/>
                    <a:pt x="56" y="64"/>
                    <a:pt x="57" y="63"/>
                  </a:cubicBezTo>
                  <a:cubicBezTo>
                    <a:pt x="60" y="62"/>
                    <a:pt x="62" y="61"/>
                    <a:pt x="62" y="61"/>
                  </a:cubicBezTo>
                  <a:cubicBezTo>
                    <a:pt x="63" y="58"/>
                    <a:pt x="62" y="58"/>
                    <a:pt x="61" y="57"/>
                  </a:cubicBezTo>
                  <a:cubicBezTo>
                    <a:pt x="60" y="56"/>
                    <a:pt x="61" y="56"/>
                    <a:pt x="61" y="55"/>
                  </a:cubicBezTo>
                  <a:cubicBezTo>
                    <a:pt x="59" y="54"/>
                    <a:pt x="58" y="53"/>
                    <a:pt x="61" y="52"/>
                  </a:cubicBezTo>
                  <a:cubicBezTo>
                    <a:pt x="63" y="49"/>
                    <a:pt x="65" y="50"/>
                    <a:pt x="66" y="52"/>
                  </a:cubicBezTo>
                  <a:cubicBezTo>
                    <a:pt x="67" y="52"/>
                    <a:pt x="68" y="51"/>
                    <a:pt x="69" y="52"/>
                  </a:cubicBezTo>
                  <a:cubicBezTo>
                    <a:pt x="70" y="51"/>
                    <a:pt x="71" y="51"/>
                    <a:pt x="72" y="51"/>
                  </a:cubicBezTo>
                  <a:cubicBezTo>
                    <a:pt x="73" y="50"/>
                    <a:pt x="73" y="49"/>
                    <a:pt x="73" y="48"/>
                  </a:cubicBezTo>
                  <a:cubicBezTo>
                    <a:pt x="75" y="47"/>
                    <a:pt x="77" y="49"/>
                    <a:pt x="79" y="50"/>
                  </a:cubicBezTo>
                  <a:cubicBezTo>
                    <a:pt x="82" y="51"/>
                    <a:pt x="83" y="53"/>
                    <a:pt x="84" y="56"/>
                  </a:cubicBezTo>
                  <a:cubicBezTo>
                    <a:pt x="84" y="57"/>
                    <a:pt x="82" y="57"/>
                    <a:pt x="83" y="59"/>
                  </a:cubicBezTo>
                  <a:cubicBezTo>
                    <a:pt x="85" y="58"/>
                    <a:pt x="86" y="58"/>
                    <a:pt x="87" y="60"/>
                  </a:cubicBezTo>
                  <a:cubicBezTo>
                    <a:pt x="88" y="63"/>
                    <a:pt x="86" y="63"/>
                    <a:pt x="84" y="63"/>
                  </a:cubicBezTo>
                  <a:cubicBezTo>
                    <a:pt x="84" y="64"/>
                    <a:pt x="84" y="66"/>
                    <a:pt x="87" y="67"/>
                  </a:cubicBezTo>
                  <a:cubicBezTo>
                    <a:pt x="88" y="65"/>
                    <a:pt x="86" y="65"/>
                    <a:pt x="86" y="64"/>
                  </a:cubicBezTo>
                  <a:cubicBezTo>
                    <a:pt x="87" y="64"/>
                    <a:pt x="89" y="64"/>
                    <a:pt x="90" y="65"/>
                  </a:cubicBezTo>
                  <a:cubicBezTo>
                    <a:pt x="90" y="67"/>
                    <a:pt x="90" y="68"/>
                    <a:pt x="90" y="69"/>
                  </a:cubicBezTo>
                  <a:cubicBezTo>
                    <a:pt x="90" y="71"/>
                    <a:pt x="96" y="73"/>
                    <a:pt x="99" y="74"/>
                  </a:cubicBezTo>
                  <a:cubicBezTo>
                    <a:pt x="100" y="74"/>
                    <a:pt x="99" y="74"/>
                    <a:pt x="100" y="73"/>
                  </a:cubicBezTo>
                  <a:cubicBezTo>
                    <a:pt x="100" y="72"/>
                    <a:pt x="102" y="75"/>
                    <a:pt x="103" y="75"/>
                  </a:cubicBezTo>
                  <a:cubicBezTo>
                    <a:pt x="104" y="73"/>
                    <a:pt x="101" y="69"/>
                    <a:pt x="102" y="67"/>
                  </a:cubicBezTo>
                  <a:cubicBezTo>
                    <a:pt x="103" y="66"/>
                    <a:pt x="99" y="60"/>
                    <a:pt x="101" y="58"/>
                  </a:cubicBezTo>
                  <a:cubicBezTo>
                    <a:pt x="102" y="58"/>
                    <a:pt x="103" y="62"/>
                    <a:pt x="105" y="62"/>
                  </a:cubicBezTo>
                  <a:cubicBezTo>
                    <a:pt x="107" y="62"/>
                    <a:pt x="109" y="61"/>
                    <a:pt x="111" y="61"/>
                  </a:cubicBezTo>
                  <a:cubicBezTo>
                    <a:pt x="111" y="60"/>
                    <a:pt x="111" y="59"/>
                    <a:pt x="112" y="57"/>
                  </a:cubicBezTo>
                  <a:cubicBezTo>
                    <a:pt x="114" y="54"/>
                    <a:pt x="116" y="54"/>
                    <a:pt x="118" y="56"/>
                  </a:cubicBezTo>
                  <a:cubicBezTo>
                    <a:pt x="120" y="55"/>
                    <a:pt x="122" y="57"/>
                    <a:pt x="123" y="57"/>
                  </a:cubicBezTo>
                  <a:cubicBezTo>
                    <a:pt x="125" y="56"/>
                    <a:pt x="126" y="55"/>
                    <a:pt x="126" y="54"/>
                  </a:cubicBezTo>
                  <a:cubicBezTo>
                    <a:pt x="125" y="53"/>
                    <a:pt x="124" y="57"/>
                    <a:pt x="123" y="53"/>
                  </a:cubicBezTo>
                  <a:cubicBezTo>
                    <a:pt x="122" y="49"/>
                    <a:pt x="122" y="51"/>
                    <a:pt x="126" y="49"/>
                  </a:cubicBezTo>
                  <a:cubicBezTo>
                    <a:pt x="127" y="49"/>
                    <a:pt x="126" y="51"/>
                    <a:pt x="128" y="50"/>
                  </a:cubicBezTo>
                  <a:cubicBezTo>
                    <a:pt x="129" y="49"/>
                    <a:pt x="127" y="46"/>
                    <a:pt x="125" y="45"/>
                  </a:cubicBezTo>
                  <a:cubicBezTo>
                    <a:pt x="124" y="43"/>
                    <a:pt x="126" y="42"/>
                    <a:pt x="125" y="40"/>
                  </a:cubicBezTo>
                  <a:cubicBezTo>
                    <a:pt x="123" y="40"/>
                    <a:pt x="123" y="43"/>
                    <a:pt x="121" y="43"/>
                  </a:cubicBezTo>
                  <a:cubicBezTo>
                    <a:pt x="120" y="42"/>
                    <a:pt x="121" y="41"/>
                    <a:pt x="122" y="40"/>
                  </a:cubicBezTo>
                  <a:cubicBezTo>
                    <a:pt x="122" y="39"/>
                    <a:pt x="121" y="38"/>
                    <a:pt x="121" y="38"/>
                  </a:cubicBezTo>
                  <a:cubicBezTo>
                    <a:pt x="122" y="36"/>
                    <a:pt x="124" y="36"/>
                    <a:pt x="125" y="35"/>
                  </a:cubicBezTo>
                  <a:cubicBezTo>
                    <a:pt x="124" y="33"/>
                    <a:pt x="122" y="33"/>
                    <a:pt x="122" y="31"/>
                  </a:cubicBezTo>
                  <a:cubicBezTo>
                    <a:pt x="122" y="30"/>
                    <a:pt x="125" y="31"/>
                    <a:pt x="127" y="30"/>
                  </a:cubicBezTo>
                  <a:cubicBezTo>
                    <a:pt x="130" y="29"/>
                    <a:pt x="133" y="26"/>
                    <a:pt x="135" y="26"/>
                  </a:cubicBezTo>
                  <a:cubicBezTo>
                    <a:pt x="140" y="24"/>
                    <a:pt x="143" y="22"/>
                    <a:pt x="144" y="23"/>
                  </a:cubicBezTo>
                  <a:cubicBezTo>
                    <a:pt x="144" y="25"/>
                    <a:pt x="139" y="26"/>
                    <a:pt x="138" y="27"/>
                  </a:cubicBezTo>
                  <a:cubicBezTo>
                    <a:pt x="139" y="29"/>
                    <a:pt x="138" y="29"/>
                    <a:pt x="138" y="30"/>
                  </a:cubicBezTo>
                  <a:cubicBezTo>
                    <a:pt x="139" y="31"/>
                    <a:pt x="141" y="30"/>
                    <a:pt x="141" y="28"/>
                  </a:cubicBezTo>
                  <a:cubicBezTo>
                    <a:pt x="141" y="27"/>
                    <a:pt x="144" y="24"/>
                    <a:pt x="145" y="25"/>
                  </a:cubicBezTo>
                  <a:cubicBezTo>
                    <a:pt x="145" y="26"/>
                    <a:pt x="145" y="28"/>
                    <a:pt x="145" y="29"/>
                  </a:cubicBezTo>
                  <a:cubicBezTo>
                    <a:pt x="144" y="29"/>
                    <a:pt x="144" y="26"/>
                    <a:pt x="143" y="28"/>
                  </a:cubicBezTo>
                  <a:cubicBezTo>
                    <a:pt x="144" y="30"/>
                    <a:pt x="145" y="29"/>
                    <a:pt x="142" y="32"/>
                  </a:cubicBezTo>
                  <a:cubicBezTo>
                    <a:pt x="143" y="33"/>
                    <a:pt x="144" y="32"/>
                    <a:pt x="144" y="34"/>
                  </a:cubicBezTo>
                  <a:cubicBezTo>
                    <a:pt x="145" y="34"/>
                    <a:pt x="145" y="34"/>
                    <a:pt x="146" y="33"/>
                  </a:cubicBezTo>
                  <a:cubicBezTo>
                    <a:pt x="146" y="31"/>
                    <a:pt x="147" y="32"/>
                    <a:pt x="147" y="28"/>
                  </a:cubicBezTo>
                  <a:cubicBezTo>
                    <a:pt x="147" y="23"/>
                    <a:pt x="144" y="21"/>
                    <a:pt x="148" y="19"/>
                  </a:cubicBezTo>
                  <a:cubicBezTo>
                    <a:pt x="152" y="18"/>
                    <a:pt x="157" y="15"/>
                    <a:pt x="159" y="19"/>
                  </a:cubicBezTo>
                  <a:cubicBezTo>
                    <a:pt x="158" y="21"/>
                    <a:pt x="157" y="20"/>
                    <a:pt x="156" y="21"/>
                  </a:cubicBezTo>
                  <a:cubicBezTo>
                    <a:pt x="155" y="21"/>
                    <a:pt x="155" y="23"/>
                    <a:pt x="156" y="23"/>
                  </a:cubicBezTo>
                  <a:cubicBezTo>
                    <a:pt x="158" y="23"/>
                    <a:pt x="158" y="21"/>
                    <a:pt x="161" y="22"/>
                  </a:cubicBezTo>
                  <a:cubicBezTo>
                    <a:pt x="163" y="21"/>
                    <a:pt x="162" y="21"/>
                    <a:pt x="163" y="22"/>
                  </a:cubicBezTo>
                  <a:cubicBezTo>
                    <a:pt x="165" y="20"/>
                    <a:pt x="166" y="19"/>
                    <a:pt x="168" y="20"/>
                  </a:cubicBezTo>
                  <a:cubicBezTo>
                    <a:pt x="168" y="20"/>
                    <a:pt x="168" y="20"/>
                    <a:pt x="169" y="20"/>
                  </a:cubicBezTo>
                  <a:cubicBezTo>
                    <a:pt x="170" y="20"/>
                    <a:pt x="171" y="21"/>
                    <a:pt x="172" y="21"/>
                  </a:cubicBezTo>
                  <a:cubicBezTo>
                    <a:pt x="172" y="21"/>
                    <a:pt x="172" y="22"/>
                    <a:pt x="172" y="22"/>
                  </a:cubicBezTo>
                  <a:cubicBezTo>
                    <a:pt x="175" y="23"/>
                    <a:pt x="175" y="18"/>
                    <a:pt x="178" y="17"/>
                  </a:cubicBezTo>
                  <a:cubicBezTo>
                    <a:pt x="181" y="6"/>
                    <a:pt x="185" y="7"/>
                    <a:pt x="186" y="5"/>
                  </a:cubicBezTo>
                  <a:cubicBezTo>
                    <a:pt x="186" y="2"/>
                    <a:pt x="191" y="2"/>
                    <a:pt x="194" y="1"/>
                  </a:cubicBezTo>
                  <a:cubicBezTo>
                    <a:pt x="196" y="1"/>
                    <a:pt x="201" y="0"/>
                    <a:pt x="202" y="5"/>
                  </a:cubicBezTo>
                  <a:cubicBezTo>
                    <a:pt x="203" y="7"/>
                    <a:pt x="205" y="7"/>
                    <a:pt x="207" y="7"/>
                  </a:cubicBezTo>
                  <a:cubicBezTo>
                    <a:pt x="209" y="5"/>
                    <a:pt x="209" y="5"/>
                    <a:pt x="212" y="6"/>
                  </a:cubicBezTo>
                  <a:cubicBezTo>
                    <a:pt x="212" y="5"/>
                    <a:pt x="212" y="4"/>
                    <a:pt x="212" y="4"/>
                  </a:cubicBezTo>
                  <a:cubicBezTo>
                    <a:pt x="213" y="4"/>
                    <a:pt x="214" y="4"/>
                    <a:pt x="215" y="5"/>
                  </a:cubicBezTo>
                  <a:cubicBezTo>
                    <a:pt x="214" y="2"/>
                    <a:pt x="213" y="1"/>
                    <a:pt x="213" y="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7186700" y="2280692"/>
              <a:ext cx="496976" cy="326512"/>
            </a:xfrm>
            <a:custGeom>
              <a:avLst/>
              <a:gdLst>
                <a:gd name="T0" fmla="*/ 2147483646 w 132"/>
                <a:gd name="T1" fmla="*/ 2147483646 h 103"/>
                <a:gd name="T2" fmla="*/ 2147483646 w 132"/>
                <a:gd name="T3" fmla="*/ 2147483646 h 103"/>
                <a:gd name="T4" fmla="*/ 2147483646 w 132"/>
                <a:gd name="T5" fmla="*/ 2147483646 h 103"/>
                <a:gd name="T6" fmla="*/ 2147483646 w 132"/>
                <a:gd name="T7" fmla="*/ 2147483646 h 103"/>
                <a:gd name="T8" fmla="*/ 2147483646 w 132"/>
                <a:gd name="T9" fmla="*/ 2147483646 h 103"/>
                <a:gd name="T10" fmla="*/ 2147483646 w 132"/>
                <a:gd name="T11" fmla="*/ 2147483646 h 103"/>
                <a:gd name="T12" fmla="*/ 2147483646 w 132"/>
                <a:gd name="T13" fmla="*/ 2147483646 h 103"/>
                <a:gd name="T14" fmla="*/ 2147483646 w 132"/>
                <a:gd name="T15" fmla="*/ 2147483646 h 103"/>
                <a:gd name="T16" fmla="*/ 2147483646 w 132"/>
                <a:gd name="T17" fmla="*/ 2147483646 h 103"/>
                <a:gd name="T18" fmla="*/ 2147483646 w 132"/>
                <a:gd name="T19" fmla="*/ 2147483646 h 103"/>
                <a:gd name="T20" fmla="*/ 2147483646 w 132"/>
                <a:gd name="T21" fmla="*/ 2147483646 h 103"/>
                <a:gd name="T22" fmla="*/ 2147483646 w 132"/>
                <a:gd name="T23" fmla="*/ 2147483646 h 103"/>
                <a:gd name="T24" fmla="*/ 2147483646 w 132"/>
                <a:gd name="T25" fmla="*/ 2147483646 h 103"/>
                <a:gd name="T26" fmla="*/ 2147483646 w 132"/>
                <a:gd name="T27" fmla="*/ 2147483646 h 103"/>
                <a:gd name="T28" fmla="*/ 2147483646 w 132"/>
                <a:gd name="T29" fmla="*/ 2147483646 h 103"/>
                <a:gd name="T30" fmla="*/ 2147483646 w 132"/>
                <a:gd name="T31" fmla="*/ 2147483646 h 103"/>
                <a:gd name="T32" fmla="*/ 2147483646 w 132"/>
                <a:gd name="T33" fmla="*/ 2147483646 h 103"/>
                <a:gd name="T34" fmla="*/ 2147483646 w 132"/>
                <a:gd name="T35" fmla="*/ 2147483646 h 103"/>
                <a:gd name="T36" fmla="*/ 2147483646 w 132"/>
                <a:gd name="T37" fmla="*/ 2147483646 h 103"/>
                <a:gd name="T38" fmla="*/ 2147483646 w 132"/>
                <a:gd name="T39" fmla="*/ 2147483646 h 103"/>
                <a:gd name="T40" fmla="*/ 2147483646 w 132"/>
                <a:gd name="T41" fmla="*/ 2147483646 h 103"/>
                <a:gd name="T42" fmla="*/ 2147483646 w 132"/>
                <a:gd name="T43" fmla="*/ 2147483646 h 103"/>
                <a:gd name="T44" fmla="*/ 2147483646 w 132"/>
                <a:gd name="T45" fmla="*/ 2147483646 h 103"/>
                <a:gd name="T46" fmla="*/ 2147483646 w 132"/>
                <a:gd name="T47" fmla="*/ 2147483646 h 103"/>
                <a:gd name="T48" fmla="*/ 2147483646 w 132"/>
                <a:gd name="T49" fmla="*/ 2147483646 h 103"/>
                <a:gd name="T50" fmla="*/ 2147483646 w 132"/>
                <a:gd name="T51" fmla="*/ 2147483646 h 103"/>
                <a:gd name="T52" fmla="*/ 2147483646 w 132"/>
                <a:gd name="T53" fmla="*/ 2147483646 h 103"/>
                <a:gd name="T54" fmla="*/ 2147483646 w 132"/>
                <a:gd name="T55" fmla="*/ 2147483646 h 103"/>
                <a:gd name="T56" fmla="*/ 2147483646 w 132"/>
                <a:gd name="T57" fmla="*/ 2147483646 h 103"/>
                <a:gd name="T58" fmla="*/ 2147483646 w 132"/>
                <a:gd name="T59" fmla="*/ 2147483646 h 103"/>
                <a:gd name="T60" fmla="*/ 2147483646 w 132"/>
                <a:gd name="T61" fmla="*/ 2147483646 h 103"/>
                <a:gd name="T62" fmla="*/ 2147483646 w 132"/>
                <a:gd name="T63" fmla="*/ 2147483646 h 103"/>
                <a:gd name="T64" fmla="*/ 2147483646 w 132"/>
                <a:gd name="T65" fmla="*/ 2147483646 h 103"/>
                <a:gd name="T66" fmla="*/ 2147483646 w 132"/>
                <a:gd name="T67" fmla="*/ 2147483646 h 103"/>
                <a:gd name="T68" fmla="*/ 2147483646 w 132"/>
                <a:gd name="T69" fmla="*/ 2147483646 h 103"/>
                <a:gd name="T70" fmla="*/ 2147483646 w 132"/>
                <a:gd name="T71" fmla="*/ 2147483646 h 103"/>
                <a:gd name="T72" fmla="*/ 2147483646 w 132"/>
                <a:gd name="T73" fmla="*/ 2147483646 h 103"/>
                <a:gd name="T74" fmla="*/ 2147483646 w 132"/>
                <a:gd name="T75" fmla="*/ 2147483646 h 103"/>
                <a:gd name="T76" fmla="*/ 2147483646 w 132"/>
                <a:gd name="T77" fmla="*/ 2147483646 h 103"/>
                <a:gd name="T78" fmla="*/ 2147483646 w 132"/>
                <a:gd name="T79" fmla="*/ 2147483646 h 103"/>
                <a:gd name="T80" fmla="*/ 2147483646 w 132"/>
                <a:gd name="T81" fmla="*/ 2147483646 h 103"/>
                <a:gd name="T82" fmla="*/ 2147483646 w 132"/>
                <a:gd name="T83" fmla="*/ 2147483646 h 103"/>
                <a:gd name="T84" fmla="*/ 2147483646 w 132"/>
                <a:gd name="T85" fmla="*/ 2147483646 h 103"/>
                <a:gd name="T86" fmla="*/ 2147483646 w 132"/>
                <a:gd name="T87" fmla="*/ 2147483646 h 103"/>
                <a:gd name="T88" fmla="*/ 2147483646 w 132"/>
                <a:gd name="T89" fmla="*/ 2147483646 h 103"/>
                <a:gd name="T90" fmla="*/ 2147483646 w 132"/>
                <a:gd name="T91" fmla="*/ 2147483646 h 103"/>
                <a:gd name="T92" fmla="*/ 2147483646 w 132"/>
                <a:gd name="T93" fmla="*/ 2147483646 h 103"/>
                <a:gd name="T94" fmla="*/ 2147483646 w 132"/>
                <a:gd name="T95" fmla="*/ 2147483646 h 103"/>
                <a:gd name="T96" fmla="*/ 2147483646 w 132"/>
                <a:gd name="T97" fmla="*/ 2147483646 h 103"/>
                <a:gd name="T98" fmla="*/ 2147483646 w 132"/>
                <a:gd name="T99" fmla="*/ 2147483646 h 103"/>
                <a:gd name="T100" fmla="*/ 2147483646 w 132"/>
                <a:gd name="T101" fmla="*/ 2147483646 h 1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103"/>
                <a:gd name="T155" fmla="*/ 132 w 132"/>
                <a:gd name="T156" fmla="*/ 103 h 1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103">
                  <a:moveTo>
                    <a:pt x="1" y="78"/>
                  </a:moveTo>
                  <a:cubicBezTo>
                    <a:pt x="3" y="79"/>
                    <a:pt x="6" y="80"/>
                    <a:pt x="8" y="81"/>
                  </a:cubicBezTo>
                  <a:cubicBezTo>
                    <a:pt x="11" y="83"/>
                    <a:pt x="12" y="84"/>
                    <a:pt x="14" y="83"/>
                  </a:cubicBezTo>
                  <a:cubicBezTo>
                    <a:pt x="16" y="84"/>
                    <a:pt x="23" y="86"/>
                    <a:pt x="26" y="87"/>
                  </a:cubicBezTo>
                  <a:cubicBezTo>
                    <a:pt x="29" y="88"/>
                    <a:pt x="28" y="90"/>
                    <a:pt x="28" y="92"/>
                  </a:cubicBezTo>
                  <a:cubicBezTo>
                    <a:pt x="28" y="93"/>
                    <a:pt x="30" y="96"/>
                    <a:pt x="32" y="99"/>
                  </a:cubicBezTo>
                  <a:cubicBezTo>
                    <a:pt x="33" y="101"/>
                    <a:pt x="36" y="101"/>
                    <a:pt x="38" y="103"/>
                  </a:cubicBezTo>
                  <a:cubicBezTo>
                    <a:pt x="40" y="103"/>
                    <a:pt x="43" y="103"/>
                    <a:pt x="43" y="102"/>
                  </a:cubicBezTo>
                  <a:cubicBezTo>
                    <a:pt x="46" y="101"/>
                    <a:pt x="50" y="99"/>
                    <a:pt x="52" y="98"/>
                  </a:cubicBezTo>
                  <a:cubicBezTo>
                    <a:pt x="55" y="98"/>
                    <a:pt x="57" y="99"/>
                    <a:pt x="60" y="98"/>
                  </a:cubicBezTo>
                  <a:cubicBezTo>
                    <a:pt x="66" y="98"/>
                    <a:pt x="65" y="103"/>
                    <a:pt x="68" y="103"/>
                  </a:cubicBezTo>
                  <a:cubicBezTo>
                    <a:pt x="69" y="103"/>
                    <a:pt x="71" y="102"/>
                    <a:pt x="73" y="103"/>
                  </a:cubicBezTo>
                  <a:cubicBezTo>
                    <a:pt x="73" y="103"/>
                    <a:pt x="73" y="103"/>
                    <a:pt x="74" y="103"/>
                  </a:cubicBezTo>
                  <a:cubicBezTo>
                    <a:pt x="73" y="101"/>
                    <a:pt x="73" y="99"/>
                    <a:pt x="73" y="98"/>
                  </a:cubicBezTo>
                  <a:cubicBezTo>
                    <a:pt x="74" y="96"/>
                    <a:pt x="80" y="97"/>
                    <a:pt x="80" y="93"/>
                  </a:cubicBezTo>
                  <a:cubicBezTo>
                    <a:pt x="79" y="93"/>
                    <a:pt x="76" y="94"/>
                    <a:pt x="75" y="93"/>
                  </a:cubicBezTo>
                  <a:cubicBezTo>
                    <a:pt x="74" y="92"/>
                    <a:pt x="77" y="90"/>
                    <a:pt x="76" y="89"/>
                  </a:cubicBezTo>
                  <a:cubicBezTo>
                    <a:pt x="76" y="87"/>
                    <a:pt x="77" y="88"/>
                    <a:pt x="78" y="86"/>
                  </a:cubicBezTo>
                  <a:cubicBezTo>
                    <a:pt x="78" y="85"/>
                    <a:pt x="76" y="85"/>
                    <a:pt x="77" y="83"/>
                  </a:cubicBezTo>
                  <a:cubicBezTo>
                    <a:pt x="77" y="82"/>
                    <a:pt x="79" y="82"/>
                    <a:pt x="81" y="82"/>
                  </a:cubicBezTo>
                  <a:cubicBezTo>
                    <a:pt x="81" y="81"/>
                    <a:pt x="82" y="81"/>
                    <a:pt x="84" y="81"/>
                  </a:cubicBezTo>
                  <a:cubicBezTo>
                    <a:pt x="86" y="80"/>
                    <a:pt x="87" y="78"/>
                    <a:pt x="89" y="77"/>
                  </a:cubicBezTo>
                  <a:cubicBezTo>
                    <a:pt x="90" y="76"/>
                    <a:pt x="92" y="78"/>
                    <a:pt x="93" y="77"/>
                  </a:cubicBezTo>
                  <a:cubicBezTo>
                    <a:pt x="94" y="77"/>
                    <a:pt x="94" y="75"/>
                    <a:pt x="96" y="74"/>
                  </a:cubicBezTo>
                  <a:cubicBezTo>
                    <a:pt x="97" y="74"/>
                    <a:pt x="98" y="74"/>
                    <a:pt x="98" y="73"/>
                  </a:cubicBezTo>
                  <a:cubicBezTo>
                    <a:pt x="100" y="72"/>
                    <a:pt x="99" y="71"/>
                    <a:pt x="101" y="69"/>
                  </a:cubicBezTo>
                  <a:cubicBezTo>
                    <a:pt x="102" y="69"/>
                    <a:pt x="104" y="69"/>
                    <a:pt x="105" y="69"/>
                  </a:cubicBezTo>
                  <a:cubicBezTo>
                    <a:pt x="106" y="68"/>
                    <a:pt x="105" y="67"/>
                    <a:pt x="106" y="66"/>
                  </a:cubicBezTo>
                  <a:cubicBezTo>
                    <a:pt x="107" y="66"/>
                    <a:pt x="108" y="66"/>
                    <a:pt x="108" y="66"/>
                  </a:cubicBezTo>
                  <a:cubicBezTo>
                    <a:pt x="109" y="66"/>
                    <a:pt x="109" y="66"/>
                    <a:pt x="110" y="66"/>
                  </a:cubicBezTo>
                  <a:cubicBezTo>
                    <a:pt x="111" y="65"/>
                    <a:pt x="111" y="65"/>
                    <a:pt x="112" y="64"/>
                  </a:cubicBezTo>
                  <a:cubicBezTo>
                    <a:pt x="113" y="64"/>
                    <a:pt x="114" y="64"/>
                    <a:pt x="115" y="63"/>
                  </a:cubicBezTo>
                  <a:cubicBezTo>
                    <a:pt x="116" y="62"/>
                    <a:pt x="119" y="57"/>
                    <a:pt x="119" y="55"/>
                  </a:cubicBezTo>
                  <a:cubicBezTo>
                    <a:pt x="118" y="53"/>
                    <a:pt x="114" y="52"/>
                    <a:pt x="113" y="50"/>
                  </a:cubicBezTo>
                  <a:cubicBezTo>
                    <a:pt x="114" y="47"/>
                    <a:pt x="117" y="47"/>
                    <a:pt x="119" y="45"/>
                  </a:cubicBezTo>
                  <a:cubicBezTo>
                    <a:pt x="121" y="42"/>
                    <a:pt x="122" y="40"/>
                    <a:pt x="123" y="38"/>
                  </a:cubicBezTo>
                  <a:cubicBezTo>
                    <a:pt x="125" y="36"/>
                    <a:pt x="129" y="36"/>
                    <a:pt x="131" y="34"/>
                  </a:cubicBezTo>
                  <a:cubicBezTo>
                    <a:pt x="131" y="33"/>
                    <a:pt x="132" y="29"/>
                    <a:pt x="131" y="28"/>
                  </a:cubicBezTo>
                  <a:cubicBezTo>
                    <a:pt x="129" y="26"/>
                    <a:pt x="126" y="26"/>
                    <a:pt x="124" y="25"/>
                  </a:cubicBezTo>
                  <a:cubicBezTo>
                    <a:pt x="123" y="24"/>
                    <a:pt x="121" y="20"/>
                    <a:pt x="120" y="17"/>
                  </a:cubicBezTo>
                  <a:cubicBezTo>
                    <a:pt x="119" y="13"/>
                    <a:pt x="115" y="10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4"/>
                    <a:pt x="121" y="2"/>
                    <a:pt x="121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4" y="1"/>
                    <a:pt x="116" y="3"/>
                    <a:pt x="115" y="4"/>
                  </a:cubicBezTo>
                  <a:cubicBezTo>
                    <a:pt x="114" y="4"/>
                    <a:pt x="112" y="4"/>
                    <a:pt x="111" y="4"/>
                  </a:cubicBezTo>
                  <a:cubicBezTo>
                    <a:pt x="111" y="6"/>
                    <a:pt x="111" y="7"/>
                    <a:pt x="111" y="9"/>
                  </a:cubicBezTo>
                  <a:cubicBezTo>
                    <a:pt x="110" y="11"/>
                    <a:pt x="109" y="10"/>
                    <a:pt x="108" y="11"/>
                  </a:cubicBezTo>
                  <a:cubicBezTo>
                    <a:pt x="107" y="12"/>
                    <a:pt x="106" y="13"/>
                    <a:pt x="105" y="14"/>
                  </a:cubicBezTo>
                  <a:cubicBezTo>
                    <a:pt x="104" y="14"/>
                    <a:pt x="102" y="12"/>
                    <a:pt x="101" y="12"/>
                  </a:cubicBezTo>
                  <a:cubicBezTo>
                    <a:pt x="100" y="12"/>
                    <a:pt x="99" y="13"/>
                    <a:pt x="98" y="13"/>
                  </a:cubicBezTo>
                  <a:cubicBezTo>
                    <a:pt x="96" y="13"/>
                    <a:pt x="96" y="10"/>
                    <a:pt x="95" y="10"/>
                  </a:cubicBezTo>
                  <a:cubicBezTo>
                    <a:pt x="94" y="10"/>
                    <a:pt x="94" y="12"/>
                    <a:pt x="93" y="12"/>
                  </a:cubicBezTo>
                  <a:cubicBezTo>
                    <a:pt x="92" y="12"/>
                    <a:pt x="91" y="10"/>
                    <a:pt x="89" y="10"/>
                  </a:cubicBezTo>
                  <a:cubicBezTo>
                    <a:pt x="87" y="10"/>
                    <a:pt x="88" y="13"/>
                    <a:pt x="86" y="14"/>
                  </a:cubicBezTo>
                  <a:cubicBezTo>
                    <a:pt x="84" y="15"/>
                    <a:pt x="83" y="13"/>
                    <a:pt x="81" y="13"/>
                  </a:cubicBezTo>
                  <a:cubicBezTo>
                    <a:pt x="78" y="14"/>
                    <a:pt x="78" y="16"/>
                    <a:pt x="76" y="16"/>
                  </a:cubicBezTo>
                  <a:cubicBezTo>
                    <a:pt x="75" y="17"/>
                    <a:pt x="71" y="17"/>
                    <a:pt x="70" y="20"/>
                  </a:cubicBezTo>
                  <a:cubicBezTo>
                    <a:pt x="70" y="23"/>
                    <a:pt x="75" y="24"/>
                    <a:pt x="75" y="25"/>
                  </a:cubicBezTo>
                  <a:cubicBezTo>
                    <a:pt x="75" y="26"/>
                    <a:pt x="73" y="27"/>
                    <a:pt x="73" y="28"/>
                  </a:cubicBezTo>
                  <a:cubicBezTo>
                    <a:pt x="72" y="30"/>
                    <a:pt x="72" y="32"/>
                    <a:pt x="73" y="34"/>
                  </a:cubicBezTo>
                  <a:cubicBezTo>
                    <a:pt x="73" y="36"/>
                    <a:pt x="74" y="39"/>
                    <a:pt x="74" y="41"/>
                  </a:cubicBezTo>
                  <a:lnTo>
                    <a:pt x="74" y="40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cubicBezTo>
                    <a:pt x="76" y="36"/>
                    <a:pt x="76" y="34"/>
                    <a:pt x="76" y="32"/>
                  </a:cubicBezTo>
                  <a:cubicBezTo>
                    <a:pt x="77" y="31"/>
                    <a:pt x="77" y="29"/>
                    <a:pt x="78" y="28"/>
                  </a:cubicBezTo>
                  <a:cubicBezTo>
                    <a:pt x="79" y="28"/>
                    <a:pt x="81" y="28"/>
                    <a:pt x="81" y="29"/>
                  </a:cubicBezTo>
                  <a:cubicBezTo>
                    <a:pt x="81" y="30"/>
                    <a:pt x="80" y="30"/>
                    <a:pt x="80" y="31"/>
                  </a:cubicBezTo>
                  <a:cubicBezTo>
                    <a:pt x="80" y="32"/>
                    <a:pt x="81" y="33"/>
                    <a:pt x="81" y="36"/>
                  </a:cubicBezTo>
                  <a:cubicBezTo>
                    <a:pt x="81" y="39"/>
                    <a:pt x="80" y="43"/>
                    <a:pt x="80" y="45"/>
                  </a:cubicBezTo>
                  <a:cubicBezTo>
                    <a:pt x="80" y="47"/>
                    <a:pt x="81" y="48"/>
                    <a:pt x="81" y="49"/>
                  </a:cubicBezTo>
                  <a:cubicBezTo>
                    <a:pt x="79" y="52"/>
                    <a:pt x="79" y="55"/>
                    <a:pt x="78" y="56"/>
                  </a:cubicBezTo>
                  <a:cubicBezTo>
                    <a:pt x="77" y="56"/>
                    <a:pt x="78" y="54"/>
                    <a:pt x="77" y="53"/>
                  </a:cubicBezTo>
                  <a:cubicBezTo>
                    <a:pt x="76" y="54"/>
                    <a:pt x="74" y="55"/>
                    <a:pt x="74" y="56"/>
                  </a:cubicBezTo>
                  <a:cubicBezTo>
                    <a:pt x="74" y="57"/>
                    <a:pt x="77" y="58"/>
                    <a:pt x="77" y="59"/>
                  </a:cubicBezTo>
                  <a:cubicBezTo>
                    <a:pt x="76" y="61"/>
                    <a:pt x="73" y="61"/>
                    <a:pt x="73" y="63"/>
                  </a:cubicBezTo>
                  <a:cubicBezTo>
                    <a:pt x="72" y="64"/>
                    <a:pt x="72" y="66"/>
                    <a:pt x="71" y="67"/>
                  </a:cubicBezTo>
                  <a:cubicBezTo>
                    <a:pt x="66" y="69"/>
                    <a:pt x="64" y="70"/>
                    <a:pt x="63" y="73"/>
                  </a:cubicBezTo>
                  <a:cubicBezTo>
                    <a:pt x="61" y="73"/>
                    <a:pt x="60" y="73"/>
                    <a:pt x="59" y="74"/>
                  </a:cubicBezTo>
                  <a:cubicBezTo>
                    <a:pt x="57" y="75"/>
                    <a:pt x="58" y="79"/>
                    <a:pt x="56" y="82"/>
                  </a:cubicBezTo>
                  <a:cubicBezTo>
                    <a:pt x="53" y="83"/>
                    <a:pt x="50" y="85"/>
                    <a:pt x="47" y="86"/>
                  </a:cubicBezTo>
                  <a:lnTo>
                    <a:pt x="47" y="85"/>
                  </a:lnTo>
                  <a:cubicBezTo>
                    <a:pt x="46" y="86"/>
                    <a:pt x="46" y="87"/>
                    <a:pt x="45" y="88"/>
                  </a:cubicBezTo>
                  <a:cubicBezTo>
                    <a:pt x="44" y="88"/>
                    <a:pt x="44" y="87"/>
                    <a:pt x="43" y="88"/>
                  </a:cubicBezTo>
                  <a:cubicBezTo>
                    <a:pt x="43" y="88"/>
                    <a:pt x="42" y="89"/>
                    <a:pt x="41" y="89"/>
                  </a:cubicBezTo>
                  <a:cubicBezTo>
                    <a:pt x="39" y="89"/>
                    <a:pt x="40" y="86"/>
                    <a:pt x="39" y="85"/>
                  </a:cubicBezTo>
                  <a:cubicBezTo>
                    <a:pt x="38" y="85"/>
                    <a:pt x="36" y="86"/>
                    <a:pt x="35" y="85"/>
                  </a:cubicBezTo>
                  <a:cubicBezTo>
                    <a:pt x="34" y="85"/>
                    <a:pt x="35" y="83"/>
                    <a:pt x="35" y="82"/>
                  </a:cubicBezTo>
                  <a:cubicBezTo>
                    <a:pt x="34" y="80"/>
                    <a:pt x="33" y="81"/>
                    <a:pt x="31" y="80"/>
                  </a:cubicBezTo>
                  <a:cubicBezTo>
                    <a:pt x="30" y="78"/>
                    <a:pt x="31" y="77"/>
                    <a:pt x="29" y="76"/>
                  </a:cubicBezTo>
                  <a:cubicBezTo>
                    <a:pt x="28" y="76"/>
                    <a:pt x="26" y="77"/>
                    <a:pt x="25" y="77"/>
                  </a:cubicBezTo>
                  <a:cubicBezTo>
                    <a:pt x="23" y="76"/>
                    <a:pt x="21" y="70"/>
                    <a:pt x="16" y="68"/>
                  </a:cubicBezTo>
                  <a:cubicBezTo>
                    <a:pt x="14" y="66"/>
                    <a:pt x="13" y="62"/>
                    <a:pt x="12" y="62"/>
                  </a:cubicBezTo>
                  <a:cubicBezTo>
                    <a:pt x="11" y="61"/>
                    <a:pt x="7" y="67"/>
                    <a:pt x="5" y="68"/>
                  </a:cubicBezTo>
                  <a:cubicBezTo>
                    <a:pt x="4" y="69"/>
                    <a:pt x="3" y="69"/>
                    <a:pt x="1" y="69"/>
                  </a:cubicBezTo>
                  <a:cubicBezTo>
                    <a:pt x="2" y="71"/>
                    <a:pt x="0" y="75"/>
                    <a:pt x="1" y="78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7101050" y="2031520"/>
              <a:ext cx="594080" cy="531297"/>
            </a:xfrm>
            <a:custGeom>
              <a:avLst/>
              <a:gdLst>
                <a:gd name="T0" fmla="*/ 2147483646 w 158"/>
                <a:gd name="T1" fmla="*/ 2147483646 h 167"/>
                <a:gd name="T2" fmla="*/ 2147483646 w 158"/>
                <a:gd name="T3" fmla="*/ 2147483646 h 167"/>
                <a:gd name="T4" fmla="*/ 2147483646 w 158"/>
                <a:gd name="T5" fmla="*/ 2147483646 h 167"/>
                <a:gd name="T6" fmla="*/ 2147483646 w 158"/>
                <a:gd name="T7" fmla="*/ 2147483646 h 167"/>
                <a:gd name="T8" fmla="*/ 2147483646 w 158"/>
                <a:gd name="T9" fmla="*/ 2147483646 h 167"/>
                <a:gd name="T10" fmla="*/ 2147483646 w 158"/>
                <a:gd name="T11" fmla="*/ 2147483646 h 167"/>
                <a:gd name="T12" fmla="*/ 2147483646 w 158"/>
                <a:gd name="T13" fmla="*/ 2147483646 h 167"/>
                <a:gd name="T14" fmla="*/ 2147483646 w 158"/>
                <a:gd name="T15" fmla="*/ 2147483646 h 167"/>
                <a:gd name="T16" fmla="*/ 2147483646 w 158"/>
                <a:gd name="T17" fmla="*/ 2147483646 h 167"/>
                <a:gd name="T18" fmla="*/ 2147483646 w 158"/>
                <a:gd name="T19" fmla="*/ 2147483646 h 167"/>
                <a:gd name="T20" fmla="*/ 2147483646 w 158"/>
                <a:gd name="T21" fmla="*/ 2147483646 h 167"/>
                <a:gd name="T22" fmla="*/ 2147483646 w 158"/>
                <a:gd name="T23" fmla="*/ 2147483646 h 167"/>
                <a:gd name="T24" fmla="*/ 2147483646 w 158"/>
                <a:gd name="T25" fmla="*/ 2147483646 h 167"/>
                <a:gd name="T26" fmla="*/ 2147483646 w 158"/>
                <a:gd name="T27" fmla="*/ 2147483646 h 167"/>
                <a:gd name="T28" fmla="*/ 2147483646 w 158"/>
                <a:gd name="T29" fmla="*/ 2147483646 h 167"/>
                <a:gd name="T30" fmla="*/ 2147483646 w 158"/>
                <a:gd name="T31" fmla="*/ 2147483646 h 167"/>
                <a:gd name="T32" fmla="*/ 2147483646 w 158"/>
                <a:gd name="T33" fmla="*/ 2147483646 h 167"/>
                <a:gd name="T34" fmla="*/ 2147483646 w 158"/>
                <a:gd name="T35" fmla="*/ 2147483646 h 167"/>
                <a:gd name="T36" fmla="*/ 2147483646 w 158"/>
                <a:gd name="T37" fmla="*/ 2147483646 h 167"/>
                <a:gd name="T38" fmla="*/ 2147483646 w 158"/>
                <a:gd name="T39" fmla="*/ 2147483646 h 167"/>
                <a:gd name="T40" fmla="*/ 2147483646 w 158"/>
                <a:gd name="T41" fmla="*/ 2147483646 h 167"/>
                <a:gd name="T42" fmla="*/ 2147483646 w 158"/>
                <a:gd name="T43" fmla="*/ 2147483646 h 167"/>
                <a:gd name="T44" fmla="*/ 2147483646 w 158"/>
                <a:gd name="T45" fmla="*/ 2147483646 h 167"/>
                <a:gd name="T46" fmla="*/ 2147483646 w 158"/>
                <a:gd name="T47" fmla="*/ 2147483646 h 167"/>
                <a:gd name="T48" fmla="*/ 2147483646 w 158"/>
                <a:gd name="T49" fmla="*/ 2147483646 h 167"/>
                <a:gd name="T50" fmla="*/ 2147483646 w 158"/>
                <a:gd name="T51" fmla="*/ 2147483646 h 167"/>
                <a:gd name="T52" fmla="*/ 2147483646 w 158"/>
                <a:gd name="T53" fmla="*/ 2147483646 h 167"/>
                <a:gd name="T54" fmla="*/ 2147483646 w 158"/>
                <a:gd name="T55" fmla="*/ 2147483646 h 167"/>
                <a:gd name="T56" fmla="*/ 2147483646 w 158"/>
                <a:gd name="T57" fmla="*/ 2147483646 h 167"/>
                <a:gd name="T58" fmla="*/ 2147483646 w 158"/>
                <a:gd name="T59" fmla="*/ 2147483646 h 167"/>
                <a:gd name="T60" fmla="*/ 2147483646 w 158"/>
                <a:gd name="T61" fmla="*/ 2147483646 h 167"/>
                <a:gd name="T62" fmla="*/ 2147483646 w 158"/>
                <a:gd name="T63" fmla="*/ 2147483646 h 167"/>
                <a:gd name="T64" fmla="*/ 2147483646 w 158"/>
                <a:gd name="T65" fmla="*/ 2147483646 h 167"/>
                <a:gd name="T66" fmla="*/ 2147483646 w 158"/>
                <a:gd name="T67" fmla="*/ 2147483646 h 167"/>
                <a:gd name="T68" fmla="*/ 2147483646 w 158"/>
                <a:gd name="T69" fmla="*/ 2147483646 h 167"/>
                <a:gd name="T70" fmla="*/ 2147483646 w 158"/>
                <a:gd name="T71" fmla="*/ 2147483646 h 167"/>
                <a:gd name="T72" fmla="*/ 2147483646 w 158"/>
                <a:gd name="T73" fmla="*/ 2147483646 h 167"/>
                <a:gd name="T74" fmla="*/ 2147483646 w 158"/>
                <a:gd name="T75" fmla="*/ 2147483646 h 167"/>
                <a:gd name="T76" fmla="*/ 2147483646 w 158"/>
                <a:gd name="T77" fmla="*/ 2147483646 h 167"/>
                <a:gd name="T78" fmla="*/ 2147483646 w 158"/>
                <a:gd name="T79" fmla="*/ 2147483646 h 167"/>
                <a:gd name="T80" fmla="*/ 2147483646 w 158"/>
                <a:gd name="T81" fmla="*/ 2147483646 h 167"/>
                <a:gd name="T82" fmla="*/ 2147483646 w 158"/>
                <a:gd name="T83" fmla="*/ 2147483646 h 167"/>
                <a:gd name="T84" fmla="*/ 2147483646 w 158"/>
                <a:gd name="T85" fmla="*/ 2147483646 h 167"/>
                <a:gd name="T86" fmla="*/ 2147483646 w 158"/>
                <a:gd name="T87" fmla="*/ 2147483646 h 167"/>
                <a:gd name="T88" fmla="*/ 2147483646 w 158"/>
                <a:gd name="T89" fmla="*/ 2147483646 h 167"/>
                <a:gd name="T90" fmla="*/ 2147483646 w 158"/>
                <a:gd name="T91" fmla="*/ 2147483646 h 167"/>
                <a:gd name="T92" fmla="*/ 2147483646 w 158"/>
                <a:gd name="T93" fmla="*/ 2147483646 h 167"/>
                <a:gd name="T94" fmla="*/ 2147483646 w 158"/>
                <a:gd name="T95" fmla="*/ 2147483646 h 167"/>
                <a:gd name="T96" fmla="*/ 2147483646 w 158"/>
                <a:gd name="T97" fmla="*/ 2147483646 h 167"/>
                <a:gd name="T98" fmla="*/ 2147483646 w 158"/>
                <a:gd name="T99" fmla="*/ 2147483646 h 167"/>
                <a:gd name="T100" fmla="*/ 2147483646 w 158"/>
                <a:gd name="T101" fmla="*/ 2147483646 h 167"/>
                <a:gd name="T102" fmla="*/ 2147483646 w 158"/>
                <a:gd name="T103" fmla="*/ 2147483646 h 167"/>
                <a:gd name="T104" fmla="*/ 2147483646 w 158"/>
                <a:gd name="T105" fmla="*/ 2147483646 h 167"/>
                <a:gd name="T106" fmla="*/ 2147483646 w 158"/>
                <a:gd name="T107" fmla="*/ 2147483646 h 167"/>
                <a:gd name="T108" fmla="*/ 2147483646 w 158"/>
                <a:gd name="T109" fmla="*/ 2147483646 h 167"/>
                <a:gd name="T110" fmla="*/ 2147483646 w 158"/>
                <a:gd name="T111" fmla="*/ 2147483646 h 167"/>
                <a:gd name="T112" fmla="*/ 2147483646 w 158"/>
                <a:gd name="T113" fmla="*/ 2147483646 h 167"/>
                <a:gd name="T114" fmla="*/ 2147483646 w 158"/>
                <a:gd name="T115" fmla="*/ 2147483646 h 167"/>
                <a:gd name="T116" fmla="*/ 2147483646 w 158"/>
                <a:gd name="T117" fmla="*/ 2147483646 h 167"/>
                <a:gd name="T118" fmla="*/ 2147483646 w 158"/>
                <a:gd name="T119" fmla="*/ 2147483646 h 167"/>
                <a:gd name="T120" fmla="*/ 2147483646 w 158"/>
                <a:gd name="T121" fmla="*/ 2147483646 h 167"/>
                <a:gd name="T122" fmla="*/ 2147483646 w 158"/>
                <a:gd name="T123" fmla="*/ 2147483646 h 1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8"/>
                <a:gd name="T187" fmla="*/ 0 h 167"/>
                <a:gd name="T188" fmla="*/ 158 w 158"/>
                <a:gd name="T189" fmla="*/ 167 h 1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8" h="167">
                  <a:moveTo>
                    <a:pt x="78" y="1"/>
                  </a:moveTo>
                  <a:cubicBezTo>
                    <a:pt x="79" y="2"/>
                    <a:pt x="80" y="3"/>
                    <a:pt x="77" y="5"/>
                  </a:cubicBezTo>
                  <a:cubicBezTo>
                    <a:pt x="74" y="6"/>
                    <a:pt x="71" y="3"/>
                    <a:pt x="71" y="5"/>
                  </a:cubicBezTo>
                  <a:cubicBezTo>
                    <a:pt x="72" y="10"/>
                    <a:pt x="69" y="10"/>
                    <a:pt x="70" y="12"/>
                  </a:cubicBezTo>
                  <a:cubicBezTo>
                    <a:pt x="70" y="13"/>
                    <a:pt x="72" y="11"/>
                    <a:pt x="72" y="14"/>
                  </a:cubicBezTo>
                  <a:cubicBezTo>
                    <a:pt x="71" y="16"/>
                    <a:pt x="70" y="14"/>
                    <a:pt x="69" y="15"/>
                  </a:cubicBezTo>
                  <a:cubicBezTo>
                    <a:pt x="69" y="17"/>
                    <a:pt x="71" y="19"/>
                    <a:pt x="72" y="22"/>
                  </a:cubicBezTo>
                  <a:cubicBezTo>
                    <a:pt x="72" y="24"/>
                    <a:pt x="70" y="25"/>
                    <a:pt x="71" y="27"/>
                  </a:cubicBezTo>
                  <a:cubicBezTo>
                    <a:pt x="71" y="28"/>
                    <a:pt x="71" y="29"/>
                    <a:pt x="71" y="30"/>
                  </a:cubicBezTo>
                  <a:cubicBezTo>
                    <a:pt x="71" y="32"/>
                    <a:pt x="68" y="31"/>
                    <a:pt x="68" y="33"/>
                  </a:cubicBezTo>
                  <a:cubicBezTo>
                    <a:pt x="68" y="34"/>
                    <a:pt x="69" y="35"/>
                    <a:pt x="69" y="36"/>
                  </a:cubicBezTo>
                  <a:cubicBezTo>
                    <a:pt x="68" y="38"/>
                    <a:pt x="64" y="38"/>
                    <a:pt x="62" y="40"/>
                  </a:cubicBezTo>
                  <a:cubicBezTo>
                    <a:pt x="61" y="41"/>
                    <a:pt x="63" y="43"/>
                    <a:pt x="62" y="45"/>
                  </a:cubicBezTo>
                  <a:cubicBezTo>
                    <a:pt x="62" y="53"/>
                    <a:pt x="67" y="53"/>
                    <a:pt x="68" y="53"/>
                  </a:cubicBezTo>
                  <a:cubicBezTo>
                    <a:pt x="69" y="58"/>
                    <a:pt x="64" y="58"/>
                    <a:pt x="64" y="60"/>
                  </a:cubicBezTo>
                  <a:cubicBezTo>
                    <a:pt x="64" y="63"/>
                    <a:pt x="69" y="62"/>
                    <a:pt x="69" y="66"/>
                  </a:cubicBezTo>
                  <a:cubicBezTo>
                    <a:pt x="68" y="67"/>
                    <a:pt x="67" y="68"/>
                    <a:pt x="65" y="69"/>
                  </a:cubicBezTo>
                  <a:cubicBezTo>
                    <a:pt x="64" y="70"/>
                    <a:pt x="66" y="73"/>
                    <a:pt x="65" y="73"/>
                  </a:cubicBezTo>
                  <a:cubicBezTo>
                    <a:pt x="64" y="74"/>
                    <a:pt x="60" y="73"/>
                    <a:pt x="60" y="71"/>
                  </a:cubicBezTo>
                  <a:cubicBezTo>
                    <a:pt x="59" y="70"/>
                    <a:pt x="57" y="70"/>
                    <a:pt x="56" y="70"/>
                  </a:cubicBezTo>
                  <a:cubicBezTo>
                    <a:pt x="55" y="70"/>
                    <a:pt x="55" y="62"/>
                    <a:pt x="52" y="67"/>
                  </a:cubicBezTo>
                  <a:cubicBezTo>
                    <a:pt x="48" y="68"/>
                    <a:pt x="51" y="72"/>
                    <a:pt x="50" y="73"/>
                  </a:cubicBezTo>
                  <a:cubicBezTo>
                    <a:pt x="48" y="75"/>
                    <a:pt x="46" y="74"/>
                    <a:pt x="44" y="76"/>
                  </a:cubicBezTo>
                  <a:cubicBezTo>
                    <a:pt x="43" y="76"/>
                    <a:pt x="45" y="79"/>
                    <a:pt x="44" y="80"/>
                  </a:cubicBezTo>
                  <a:cubicBezTo>
                    <a:pt x="36" y="78"/>
                    <a:pt x="42" y="88"/>
                    <a:pt x="40" y="89"/>
                  </a:cubicBezTo>
                  <a:cubicBezTo>
                    <a:pt x="37" y="89"/>
                    <a:pt x="36" y="80"/>
                    <a:pt x="33" y="81"/>
                  </a:cubicBezTo>
                  <a:cubicBezTo>
                    <a:pt x="30" y="81"/>
                    <a:pt x="31" y="86"/>
                    <a:pt x="27" y="87"/>
                  </a:cubicBezTo>
                  <a:cubicBezTo>
                    <a:pt x="25" y="87"/>
                    <a:pt x="25" y="85"/>
                    <a:pt x="25" y="85"/>
                  </a:cubicBezTo>
                  <a:cubicBezTo>
                    <a:pt x="24" y="84"/>
                    <a:pt x="21" y="84"/>
                    <a:pt x="20" y="85"/>
                  </a:cubicBezTo>
                  <a:cubicBezTo>
                    <a:pt x="18" y="90"/>
                    <a:pt x="15" y="93"/>
                    <a:pt x="15" y="94"/>
                  </a:cubicBezTo>
                  <a:cubicBezTo>
                    <a:pt x="15" y="94"/>
                    <a:pt x="16" y="95"/>
                    <a:pt x="17" y="95"/>
                  </a:cubicBezTo>
                  <a:cubicBezTo>
                    <a:pt x="18" y="96"/>
                    <a:pt x="16" y="96"/>
                    <a:pt x="16" y="96"/>
                  </a:cubicBezTo>
                  <a:cubicBezTo>
                    <a:pt x="16" y="97"/>
                    <a:pt x="18" y="97"/>
                    <a:pt x="19" y="98"/>
                  </a:cubicBezTo>
                  <a:cubicBezTo>
                    <a:pt x="19" y="103"/>
                    <a:pt x="19" y="103"/>
                    <a:pt x="15" y="106"/>
                  </a:cubicBezTo>
                  <a:cubicBezTo>
                    <a:pt x="11" y="109"/>
                    <a:pt x="11" y="111"/>
                    <a:pt x="11" y="115"/>
                  </a:cubicBezTo>
                  <a:cubicBezTo>
                    <a:pt x="8" y="115"/>
                    <a:pt x="10" y="121"/>
                    <a:pt x="8" y="124"/>
                  </a:cubicBezTo>
                  <a:cubicBezTo>
                    <a:pt x="7" y="125"/>
                    <a:pt x="4" y="123"/>
                    <a:pt x="2" y="126"/>
                  </a:cubicBezTo>
                  <a:cubicBezTo>
                    <a:pt x="0" y="128"/>
                    <a:pt x="5" y="133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9" y="136"/>
                    <a:pt x="10" y="136"/>
                  </a:cubicBezTo>
                  <a:cubicBezTo>
                    <a:pt x="12" y="135"/>
                    <a:pt x="12" y="137"/>
                    <a:pt x="15" y="139"/>
                  </a:cubicBezTo>
                  <a:cubicBezTo>
                    <a:pt x="17" y="140"/>
                    <a:pt x="18" y="139"/>
                    <a:pt x="20" y="143"/>
                  </a:cubicBezTo>
                  <a:cubicBezTo>
                    <a:pt x="23" y="145"/>
                    <a:pt x="23" y="142"/>
                    <a:pt x="26" y="142"/>
                  </a:cubicBezTo>
                  <a:cubicBezTo>
                    <a:pt x="27" y="143"/>
                    <a:pt x="25" y="144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30" y="145"/>
                    <a:pt x="34" y="139"/>
                    <a:pt x="35" y="140"/>
                  </a:cubicBezTo>
                  <a:cubicBezTo>
                    <a:pt x="36" y="140"/>
                    <a:pt x="37" y="144"/>
                    <a:pt x="39" y="146"/>
                  </a:cubicBezTo>
                  <a:cubicBezTo>
                    <a:pt x="44" y="148"/>
                    <a:pt x="46" y="154"/>
                    <a:pt x="48" y="155"/>
                  </a:cubicBezTo>
                  <a:cubicBezTo>
                    <a:pt x="49" y="155"/>
                    <a:pt x="51" y="154"/>
                    <a:pt x="52" y="154"/>
                  </a:cubicBezTo>
                  <a:cubicBezTo>
                    <a:pt x="54" y="155"/>
                    <a:pt x="53" y="156"/>
                    <a:pt x="54" y="158"/>
                  </a:cubicBezTo>
                  <a:cubicBezTo>
                    <a:pt x="56" y="159"/>
                    <a:pt x="57" y="158"/>
                    <a:pt x="58" y="160"/>
                  </a:cubicBezTo>
                  <a:cubicBezTo>
                    <a:pt x="58" y="161"/>
                    <a:pt x="57" y="163"/>
                    <a:pt x="58" y="163"/>
                  </a:cubicBezTo>
                  <a:cubicBezTo>
                    <a:pt x="59" y="164"/>
                    <a:pt x="61" y="163"/>
                    <a:pt x="62" y="163"/>
                  </a:cubicBezTo>
                  <a:cubicBezTo>
                    <a:pt x="63" y="164"/>
                    <a:pt x="62" y="167"/>
                    <a:pt x="64" y="167"/>
                  </a:cubicBezTo>
                  <a:cubicBezTo>
                    <a:pt x="65" y="167"/>
                    <a:pt x="66" y="166"/>
                    <a:pt x="66" y="166"/>
                  </a:cubicBezTo>
                  <a:cubicBezTo>
                    <a:pt x="67" y="165"/>
                    <a:pt x="67" y="166"/>
                    <a:pt x="68" y="166"/>
                  </a:cubicBezTo>
                  <a:cubicBezTo>
                    <a:pt x="69" y="165"/>
                    <a:pt x="69" y="164"/>
                    <a:pt x="70" y="163"/>
                  </a:cubicBezTo>
                  <a:cubicBezTo>
                    <a:pt x="67" y="163"/>
                    <a:pt x="63" y="163"/>
                    <a:pt x="63" y="162"/>
                  </a:cubicBezTo>
                  <a:cubicBezTo>
                    <a:pt x="62" y="159"/>
                    <a:pt x="70" y="161"/>
                    <a:pt x="70" y="158"/>
                  </a:cubicBezTo>
                  <a:cubicBezTo>
                    <a:pt x="68" y="157"/>
                    <a:pt x="68" y="156"/>
                    <a:pt x="68" y="155"/>
                  </a:cubicBezTo>
                  <a:cubicBezTo>
                    <a:pt x="69" y="155"/>
                    <a:pt x="71" y="158"/>
                    <a:pt x="73" y="157"/>
                  </a:cubicBezTo>
                  <a:cubicBezTo>
                    <a:pt x="75" y="156"/>
                    <a:pt x="76" y="153"/>
                    <a:pt x="77" y="151"/>
                  </a:cubicBezTo>
                  <a:cubicBezTo>
                    <a:pt x="80" y="150"/>
                    <a:pt x="82" y="149"/>
                    <a:pt x="83" y="147"/>
                  </a:cubicBezTo>
                  <a:cubicBezTo>
                    <a:pt x="85" y="145"/>
                    <a:pt x="84" y="143"/>
                    <a:pt x="86" y="140"/>
                  </a:cubicBezTo>
                  <a:cubicBezTo>
                    <a:pt x="88" y="137"/>
                    <a:pt x="90" y="135"/>
                    <a:pt x="92" y="132"/>
                  </a:cubicBezTo>
                  <a:cubicBezTo>
                    <a:pt x="94" y="129"/>
                    <a:pt x="96" y="126"/>
                    <a:pt x="97" y="122"/>
                  </a:cubicBezTo>
                  <a:cubicBezTo>
                    <a:pt x="97" y="121"/>
                    <a:pt x="97" y="120"/>
                    <a:pt x="97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7"/>
                    <a:pt x="96" y="114"/>
                    <a:pt x="96" y="112"/>
                  </a:cubicBezTo>
                  <a:cubicBezTo>
                    <a:pt x="95" y="110"/>
                    <a:pt x="95" y="108"/>
                    <a:pt x="96" y="106"/>
                  </a:cubicBezTo>
                  <a:cubicBezTo>
                    <a:pt x="96" y="105"/>
                    <a:pt x="98" y="104"/>
                    <a:pt x="98" y="103"/>
                  </a:cubicBezTo>
                  <a:cubicBezTo>
                    <a:pt x="98" y="102"/>
                    <a:pt x="93" y="101"/>
                    <a:pt x="93" y="98"/>
                  </a:cubicBezTo>
                  <a:cubicBezTo>
                    <a:pt x="94" y="95"/>
                    <a:pt x="98" y="95"/>
                    <a:pt x="99" y="94"/>
                  </a:cubicBezTo>
                  <a:cubicBezTo>
                    <a:pt x="101" y="94"/>
                    <a:pt x="101" y="92"/>
                    <a:pt x="104" y="91"/>
                  </a:cubicBezTo>
                  <a:cubicBezTo>
                    <a:pt x="106" y="91"/>
                    <a:pt x="107" y="93"/>
                    <a:pt x="109" y="92"/>
                  </a:cubicBezTo>
                  <a:cubicBezTo>
                    <a:pt x="111" y="91"/>
                    <a:pt x="110" y="88"/>
                    <a:pt x="112" y="88"/>
                  </a:cubicBezTo>
                  <a:cubicBezTo>
                    <a:pt x="114" y="88"/>
                    <a:pt x="115" y="90"/>
                    <a:pt x="116" y="90"/>
                  </a:cubicBezTo>
                  <a:cubicBezTo>
                    <a:pt x="117" y="90"/>
                    <a:pt x="117" y="88"/>
                    <a:pt x="118" y="88"/>
                  </a:cubicBezTo>
                  <a:cubicBezTo>
                    <a:pt x="119" y="88"/>
                    <a:pt x="119" y="91"/>
                    <a:pt x="121" y="91"/>
                  </a:cubicBezTo>
                  <a:cubicBezTo>
                    <a:pt x="122" y="91"/>
                    <a:pt x="123" y="90"/>
                    <a:pt x="124" y="90"/>
                  </a:cubicBezTo>
                  <a:cubicBezTo>
                    <a:pt x="125" y="90"/>
                    <a:pt x="127" y="92"/>
                    <a:pt x="128" y="92"/>
                  </a:cubicBezTo>
                  <a:cubicBezTo>
                    <a:pt x="129" y="91"/>
                    <a:pt x="130" y="90"/>
                    <a:pt x="131" y="89"/>
                  </a:cubicBezTo>
                  <a:cubicBezTo>
                    <a:pt x="132" y="88"/>
                    <a:pt x="133" y="89"/>
                    <a:pt x="134" y="87"/>
                  </a:cubicBezTo>
                  <a:cubicBezTo>
                    <a:pt x="134" y="85"/>
                    <a:pt x="134" y="84"/>
                    <a:pt x="134" y="82"/>
                  </a:cubicBezTo>
                  <a:cubicBezTo>
                    <a:pt x="135" y="82"/>
                    <a:pt x="137" y="82"/>
                    <a:pt x="138" y="82"/>
                  </a:cubicBezTo>
                  <a:cubicBezTo>
                    <a:pt x="139" y="81"/>
                    <a:pt x="137" y="79"/>
                    <a:pt x="140" y="78"/>
                  </a:cubicBezTo>
                  <a:cubicBezTo>
                    <a:pt x="141" y="78"/>
                    <a:pt x="142" y="79"/>
                    <a:pt x="144" y="80"/>
                  </a:cubicBezTo>
                  <a:cubicBezTo>
                    <a:pt x="144" y="80"/>
                    <a:pt x="141" y="82"/>
                    <a:pt x="140" y="84"/>
                  </a:cubicBezTo>
                  <a:cubicBezTo>
                    <a:pt x="143" y="84"/>
                    <a:pt x="151" y="81"/>
                    <a:pt x="151" y="80"/>
                  </a:cubicBezTo>
                  <a:cubicBezTo>
                    <a:pt x="151" y="74"/>
                    <a:pt x="149" y="78"/>
                    <a:pt x="148" y="76"/>
                  </a:cubicBezTo>
                  <a:cubicBezTo>
                    <a:pt x="148" y="75"/>
                    <a:pt x="148" y="74"/>
                    <a:pt x="148" y="73"/>
                  </a:cubicBezTo>
                  <a:cubicBezTo>
                    <a:pt x="147" y="72"/>
                    <a:pt x="147" y="72"/>
                    <a:pt x="147" y="71"/>
                  </a:cubicBezTo>
                  <a:cubicBezTo>
                    <a:pt x="146" y="69"/>
                    <a:pt x="149" y="69"/>
                    <a:pt x="148" y="67"/>
                  </a:cubicBezTo>
                  <a:cubicBezTo>
                    <a:pt x="147" y="65"/>
                    <a:pt x="147" y="63"/>
                    <a:pt x="148" y="62"/>
                  </a:cubicBezTo>
                  <a:cubicBezTo>
                    <a:pt x="152" y="60"/>
                    <a:pt x="153" y="64"/>
                    <a:pt x="155" y="64"/>
                  </a:cubicBezTo>
                  <a:cubicBezTo>
                    <a:pt x="155" y="63"/>
                    <a:pt x="156" y="62"/>
                    <a:pt x="156" y="62"/>
                  </a:cubicBezTo>
                  <a:cubicBezTo>
                    <a:pt x="158" y="58"/>
                    <a:pt x="154" y="59"/>
                    <a:pt x="154" y="57"/>
                  </a:cubicBezTo>
                  <a:cubicBezTo>
                    <a:pt x="154" y="51"/>
                    <a:pt x="152" y="54"/>
                    <a:pt x="151" y="52"/>
                  </a:cubicBezTo>
                  <a:cubicBezTo>
                    <a:pt x="152" y="48"/>
                    <a:pt x="150" y="47"/>
                    <a:pt x="148" y="47"/>
                  </a:cubicBezTo>
                  <a:cubicBezTo>
                    <a:pt x="147" y="48"/>
                    <a:pt x="147" y="50"/>
                    <a:pt x="145" y="49"/>
                  </a:cubicBezTo>
                  <a:cubicBezTo>
                    <a:pt x="144" y="50"/>
                    <a:pt x="142" y="50"/>
                    <a:pt x="140" y="50"/>
                  </a:cubicBezTo>
                  <a:cubicBezTo>
                    <a:pt x="141" y="42"/>
                    <a:pt x="133" y="39"/>
                    <a:pt x="126" y="40"/>
                  </a:cubicBezTo>
                  <a:cubicBezTo>
                    <a:pt x="121" y="50"/>
                    <a:pt x="126" y="48"/>
                    <a:pt x="124" y="51"/>
                  </a:cubicBezTo>
                  <a:cubicBezTo>
                    <a:pt x="123" y="52"/>
                    <a:pt x="120" y="53"/>
                    <a:pt x="119" y="54"/>
                  </a:cubicBezTo>
                  <a:cubicBezTo>
                    <a:pt x="119" y="57"/>
                    <a:pt x="118" y="62"/>
                    <a:pt x="116" y="62"/>
                  </a:cubicBezTo>
                  <a:cubicBezTo>
                    <a:pt x="116" y="63"/>
                    <a:pt x="116" y="64"/>
                    <a:pt x="115" y="64"/>
                  </a:cubicBezTo>
                  <a:cubicBezTo>
                    <a:pt x="114" y="64"/>
                    <a:pt x="114" y="61"/>
                    <a:pt x="114" y="60"/>
                  </a:cubicBezTo>
                  <a:cubicBezTo>
                    <a:pt x="112" y="60"/>
                    <a:pt x="112" y="57"/>
                    <a:pt x="111" y="58"/>
                  </a:cubicBezTo>
                  <a:cubicBezTo>
                    <a:pt x="109" y="60"/>
                    <a:pt x="109" y="60"/>
                    <a:pt x="107" y="60"/>
                  </a:cubicBezTo>
                  <a:cubicBezTo>
                    <a:pt x="104" y="62"/>
                    <a:pt x="104" y="61"/>
                    <a:pt x="102" y="62"/>
                  </a:cubicBezTo>
                  <a:cubicBezTo>
                    <a:pt x="100" y="62"/>
                    <a:pt x="100" y="65"/>
                    <a:pt x="98" y="65"/>
                  </a:cubicBezTo>
                  <a:cubicBezTo>
                    <a:pt x="93" y="63"/>
                    <a:pt x="94" y="58"/>
                    <a:pt x="95" y="57"/>
                  </a:cubicBezTo>
                  <a:cubicBezTo>
                    <a:pt x="93" y="52"/>
                    <a:pt x="95" y="47"/>
                    <a:pt x="97" y="44"/>
                  </a:cubicBezTo>
                  <a:cubicBezTo>
                    <a:pt x="98" y="42"/>
                    <a:pt x="97" y="41"/>
                    <a:pt x="98" y="39"/>
                  </a:cubicBezTo>
                  <a:cubicBezTo>
                    <a:pt x="95" y="38"/>
                    <a:pt x="92" y="35"/>
                    <a:pt x="90" y="32"/>
                  </a:cubicBezTo>
                  <a:cubicBezTo>
                    <a:pt x="89" y="30"/>
                    <a:pt x="92" y="29"/>
                    <a:pt x="91" y="26"/>
                  </a:cubicBezTo>
                  <a:cubicBezTo>
                    <a:pt x="91" y="24"/>
                    <a:pt x="87" y="24"/>
                    <a:pt x="88" y="17"/>
                  </a:cubicBezTo>
                  <a:cubicBezTo>
                    <a:pt x="89" y="15"/>
                    <a:pt x="85" y="9"/>
                    <a:pt x="84" y="9"/>
                  </a:cubicBezTo>
                  <a:cubicBezTo>
                    <a:pt x="83" y="9"/>
                    <a:pt x="80" y="11"/>
                    <a:pt x="80" y="9"/>
                  </a:cubicBezTo>
                  <a:cubicBezTo>
                    <a:pt x="79" y="9"/>
                    <a:pt x="79" y="6"/>
                    <a:pt x="80" y="6"/>
                  </a:cubicBezTo>
                  <a:cubicBezTo>
                    <a:pt x="81" y="6"/>
                    <a:pt x="83" y="6"/>
                    <a:pt x="82" y="4"/>
                  </a:cubicBezTo>
                  <a:lnTo>
                    <a:pt x="80" y="0"/>
                  </a:lnTo>
                  <a:lnTo>
                    <a:pt x="78" y="1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6870842" y="1505945"/>
              <a:ext cx="557530" cy="1025360"/>
            </a:xfrm>
            <a:custGeom>
              <a:avLst/>
              <a:gdLst>
                <a:gd name="T0" fmla="*/ 2147483646 w 148"/>
                <a:gd name="T1" fmla="*/ 2147483646 h 323"/>
                <a:gd name="T2" fmla="*/ 2147483646 w 148"/>
                <a:gd name="T3" fmla="*/ 2147483646 h 323"/>
                <a:gd name="T4" fmla="*/ 2147483646 w 148"/>
                <a:gd name="T5" fmla="*/ 2147483646 h 323"/>
                <a:gd name="T6" fmla="*/ 2147483646 w 148"/>
                <a:gd name="T7" fmla="*/ 2147483646 h 323"/>
                <a:gd name="T8" fmla="*/ 2147483646 w 148"/>
                <a:gd name="T9" fmla="*/ 2147483646 h 323"/>
                <a:gd name="T10" fmla="*/ 2147483646 w 148"/>
                <a:gd name="T11" fmla="*/ 2147483646 h 323"/>
                <a:gd name="T12" fmla="*/ 2147483646 w 148"/>
                <a:gd name="T13" fmla="*/ 2147483646 h 323"/>
                <a:gd name="T14" fmla="*/ 2147483646 w 148"/>
                <a:gd name="T15" fmla="*/ 2147483646 h 323"/>
                <a:gd name="T16" fmla="*/ 2147483646 w 148"/>
                <a:gd name="T17" fmla="*/ 2147483646 h 323"/>
                <a:gd name="T18" fmla="*/ 2147483646 w 148"/>
                <a:gd name="T19" fmla="*/ 2147483646 h 323"/>
                <a:gd name="T20" fmla="*/ 2147483646 w 148"/>
                <a:gd name="T21" fmla="*/ 2147483646 h 323"/>
                <a:gd name="T22" fmla="*/ 2147483646 w 148"/>
                <a:gd name="T23" fmla="*/ 2147483646 h 323"/>
                <a:gd name="T24" fmla="*/ 2147483646 w 148"/>
                <a:gd name="T25" fmla="*/ 2147483646 h 323"/>
                <a:gd name="T26" fmla="*/ 2147483646 w 148"/>
                <a:gd name="T27" fmla="*/ 2147483646 h 323"/>
                <a:gd name="T28" fmla="*/ 2147483646 w 148"/>
                <a:gd name="T29" fmla="*/ 2147483646 h 323"/>
                <a:gd name="T30" fmla="*/ 2147483646 w 148"/>
                <a:gd name="T31" fmla="*/ 2147483646 h 323"/>
                <a:gd name="T32" fmla="*/ 2147483646 w 148"/>
                <a:gd name="T33" fmla="*/ 2147483646 h 323"/>
                <a:gd name="T34" fmla="*/ 2147483646 w 148"/>
                <a:gd name="T35" fmla="*/ 2147483646 h 323"/>
                <a:gd name="T36" fmla="*/ 2147483646 w 148"/>
                <a:gd name="T37" fmla="*/ 2147483646 h 323"/>
                <a:gd name="T38" fmla="*/ 2147483646 w 148"/>
                <a:gd name="T39" fmla="*/ 2147483646 h 323"/>
                <a:gd name="T40" fmla="*/ 2147483646 w 148"/>
                <a:gd name="T41" fmla="*/ 2147483646 h 323"/>
                <a:gd name="T42" fmla="*/ 2147483646 w 148"/>
                <a:gd name="T43" fmla="*/ 2147483646 h 323"/>
                <a:gd name="T44" fmla="*/ 2147483646 w 148"/>
                <a:gd name="T45" fmla="*/ 2147483646 h 323"/>
                <a:gd name="T46" fmla="*/ 2147483646 w 148"/>
                <a:gd name="T47" fmla="*/ 2147483646 h 323"/>
                <a:gd name="T48" fmla="*/ 2147483646 w 148"/>
                <a:gd name="T49" fmla="*/ 2147483646 h 323"/>
                <a:gd name="T50" fmla="*/ 2147483646 w 148"/>
                <a:gd name="T51" fmla="*/ 2147483646 h 323"/>
                <a:gd name="T52" fmla="*/ 2147483646 w 148"/>
                <a:gd name="T53" fmla="*/ 2147483646 h 323"/>
                <a:gd name="T54" fmla="*/ 2147483646 w 148"/>
                <a:gd name="T55" fmla="*/ 2147483646 h 323"/>
                <a:gd name="T56" fmla="*/ 2147483646 w 148"/>
                <a:gd name="T57" fmla="*/ 2147483646 h 323"/>
                <a:gd name="T58" fmla="*/ 2147483646 w 148"/>
                <a:gd name="T59" fmla="*/ 2147483646 h 323"/>
                <a:gd name="T60" fmla="*/ 2147483646 w 148"/>
                <a:gd name="T61" fmla="*/ 2147483646 h 323"/>
                <a:gd name="T62" fmla="*/ 2147483646 w 148"/>
                <a:gd name="T63" fmla="*/ 2147483646 h 323"/>
                <a:gd name="T64" fmla="*/ 2147483646 w 148"/>
                <a:gd name="T65" fmla="*/ 2147483646 h 323"/>
                <a:gd name="T66" fmla="*/ 2147483646 w 148"/>
                <a:gd name="T67" fmla="*/ 2147483646 h 323"/>
                <a:gd name="T68" fmla="*/ 2147483646 w 148"/>
                <a:gd name="T69" fmla="*/ 2147483646 h 323"/>
                <a:gd name="T70" fmla="*/ 2147483646 w 148"/>
                <a:gd name="T71" fmla="*/ 2147483646 h 323"/>
                <a:gd name="T72" fmla="*/ 2147483646 w 148"/>
                <a:gd name="T73" fmla="*/ 2147483646 h 323"/>
                <a:gd name="T74" fmla="*/ 2147483646 w 148"/>
                <a:gd name="T75" fmla="*/ 2147483646 h 323"/>
                <a:gd name="T76" fmla="*/ 2147483646 w 148"/>
                <a:gd name="T77" fmla="*/ 2147483646 h 323"/>
                <a:gd name="T78" fmla="*/ 2147483646 w 148"/>
                <a:gd name="T79" fmla="*/ 2147483646 h 323"/>
                <a:gd name="T80" fmla="*/ 2147483646 w 148"/>
                <a:gd name="T81" fmla="*/ 2147483646 h 323"/>
                <a:gd name="T82" fmla="*/ 2147483646 w 148"/>
                <a:gd name="T83" fmla="*/ 2147483646 h 323"/>
                <a:gd name="T84" fmla="*/ 2147483646 w 148"/>
                <a:gd name="T85" fmla="*/ 2147483646 h 323"/>
                <a:gd name="T86" fmla="*/ 2147483646 w 148"/>
                <a:gd name="T87" fmla="*/ 2147483646 h 323"/>
                <a:gd name="T88" fmla="*/ 2147483646 w 148"/>
                <a:gd name="T89" fmla="*/ 2147483646 h 323"/>
                <a:gd name="T90" fmla="*/ 2147483646 w 148"/>
                <a:gd name="T91" fmla="*/ 2147483646 h 323"/>
                <a:gd name="T92" fmla="*/ 2147483646 w 148"/>
                <a:gd name="T93" fmla="*/ 2147483646 h 323"/>
                <a:gd name="T94" fmla="*/ 2147483646 w 148"/>
                <a:gd name="T95" fmla="*/ 2147483646 h 323"/>
                <a:gd name="T96" fmla="*/ 2147483646 w 148"/>
                <a:gd name="T97" fmla="*/ 2147483646 h 323"/>
                <a:gd name="T98" fmla="*/ 2147483646 w 148"/>
                <a:gd name="T99" fmla="*/ 2147483646 h 323"/>
                <a:gd name="T100" fmla="*/ 2147483646 w 148"/>
                <a:gd name="T101" fmla="*/ 2147483646 h 323"/>
                <a:gd name="T102" fmla="*/ 2147483646 w 148"/>
                <a:gd name="T103" fmla="*/ 2147483646 h 323"/>
                <a:gd name="T104" fmla="*/ 2147483646 w 148"/>
                <a:gd name="T105" fmla="*/ 2147483646 h 323"/>
                <a:gd name="T106" fmla="*/ 2147483646 w 148"/>
                <a:gd name="T107" fmla="*/ 2147483646 h 323"/>
                <a:gd name="T108" fmla="*/ 2147483646 w 148"/>
                <a:gd name="T109" fmla="*/ 2147483646 h 323"/>
                <a:gd name="T110" fmla="*/ 2147483646 w 148"/>
                <a:gd name="T111" fmla="*/ 2147483646 h 323"/>
                <a:gd name="T112" fmla="*/ 2147483646 w 148"/>
                <a:gd name="T113" fmla="*/ 2147483646 h 323"/>
                <a:gd name="T114" fmla="*/ 2147483646 w 148"/>
                <a:gd name="T115" fmla="*/ 2147483646 h 323"/>
                <a:gd name="T116" fmla="*/ 2147483646 w 148"/>
                <a:gd name="T117" fmla="*/ 2147483646 h 323"/>
                <a:gd name="T118" fmla="*/ 2147483646 w 148"/>
                <a:gd name="T119" fmla="*/ 2147483646 h 323"/>
                <a:gd name="T120" fmla="*/ 2147483646 w 148"/>
                <a:gd name="T121" fmla="*/ 2147483646 h 323"/>
                <a:gd name="T122" fmla="*/ 2147483646 w 148"/>
                <a:gd name="T123" fmla="*/ 2147483646 h 3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8"/>
                <a:gd name="T187" fmla="*/ 0 h 323"/>
                <a:gd name="T188" fmla="*/ 148 w 148"/>
                <a:gd name="T189" fmla="*/ 323 h 3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8" h="323"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5"/>
                    <a:pt x="136" y="44"/>
                  </a:cubicBezTo>
                  <a:cubicBezTo>
                    <a:pt x="135" y="44"/>
                    <a:pt x="135" y="46"/>
                    <a:pt x="134" y="46"/>
                  </a:cubicBezTo>
                  <a:cubicBezTo>
                    <a:pt x="133" y="46"/>
                    <a:pt x="133" y="45"/>
                    <a:pt x="133" y="45"/>
                  </a:cubicBezTo>
                  <a:cubicBezTo>
                    <a:pt x="132" y="46"/>
                    <a:pt x="130" y="48"/>
                    <a:pt x="130" y="49"/>
                  </a:cubicBezTo>
                  <a:cubicBezTo>
                    <a:pt x="131" y="50"/>
                    <a:pt x="133" y="49"/>
                    <a:pt x="134" y="47"/>
                  </a:cubicBezTo>
                  <a:cubicBezTo>
                    <a:pt x="137" y="48"/>
                    <a:pt x="136" y="48"/>
                    <a:pt x="134" y="51"/>
                  </a:cubicBezTo>
                  <a:cubicBezTo>
                    <a:pt x="134" y="51"/>
                    <a:pt x="133" y="52"/>
                    <a:pt x="133" y="53"/>
                  </a:cubicBezTo>
                  <a:cubicBezTo>
                    <a:pt x="131" y="53"/>
                    <a:pt x="130" y="51"/>
                    <a:pt x="129" y="51"/>
                  </a:cubicBezTo>
                  <a:cubicBezTo>
                    <a:pt x="128" y="52"/>
                    <a:pt x="129" y="53"/>
                    <a:pt x="129" y="55"/>
                  </a:cubicBezTo>
                  <a:cubicBezTo>
                    <a:pt x="129" y="55"/>
                    <a:pt x="127" y="55"/>
                    <a:pt x="127" y="55"/>
                  </a:cubicBezTo>
                  <a:cubicBezTo>
                    <a:pt x="126" y="56"/>
                    <a:pt x="127" y="57"/>
                    <a:pt x="126" y="58"/>
                  </a:cubicBezTo>
                  <a:cubicBezTo>
                    <a:pt x="124" y="58"/>
                    <a:pt x="122" y="57"/>
                    <a:pt x="121" y="57"/>
                  </a:cubicBezTo>
                  <a:cubicBezTo>
                    <a:pt x="119" y="59"/>
                    <a:pt x="119" y="63"/>
                    <a:pt x="116" y="63"/>
                  </a:cubicBezTo>
                  <a:cubicBezTo>
                    <a:pt x="114" y="63"/>
                    <a:pt x="118" y="60"/>
                    <a:pt x="118" y="59"/>
                  </a:cubicBezTo>
                  <a:cubicBezTo>
                    <a:pt x="118" y="59"/>
                    <a:pt x="118" y="58"/>
                    <a:pt x="118" y="57"/>
                  </a:cubicBezTo>
                  <a:cubicBezTo>
                    <a:pt x="119" y="56"/>
                    <a:pt x="121" y="55"/>
                    <a:pt x="122" y="54"/>
                  </a:cubicBezTo>
                  <a:cubicBezTo>
                    <a:pt x="122" y="53"/>
                    <a:pt x="122" y="53"/>
                    <a:pt x="122" y="52"/>
                  </a:cubicBezTo>
                  <a:cubicBezTo>
                    <a:pt x="123" y="51"/>
                    <a:pt x="125" y="51"/>
                    <a:pt x="126" y="51"/>
                  </a:cubicBezTo>
                  <a:cubicBezTo>
                    <a:pt x="127" y="50"/>
                    <a:pt x="127" y="48"/>
                    <a:pt x="127" y="47"/>
                  </a:cubicBezTo>
                  <a:cubicBezTo>
                    <a:pt x="128" y="47"/>
                    <a:pt x="130" y="46"/>
                    <a:pt x="131" y="45"/>
                  </a:cubicBezTo>
                  <a:cubicBezTo>
                    <a:pt x="131" y="44"/>
                    <a:pt x="130" y="43"/>
                    <a:pt x="130" y="42"/>
                  </a:cubicBezTo>
                  <a:cubicBezTo>
                    <a:pt x="130" y="41"/>
                    <a:pt x="132" y="42"/>
                    <a:pt x="133" y="39"/>
                  </a:cubicBezTo>
                  <a:cubicBezTo>
                    <a:pt x="134" y="38"/>
                    <a:pt x="135" y="40"/>
                    <a:pt x="136" y="36"/>
                  </a:cubicBezTo>
                  <a:cubicBezTo>
                    <a:pt x="136" y="35"/>
                    <a:pt x="139" y="37"/>
                    <a:pt x="138" y="33"/>
                  </a:cubicBezTo>
                  <a:cubicBezTo>
                    <a:pt x="139" y="31"/>
                    <a:pt x="141" y="34"/>
                    <a:pt x="142" y="28"/>
                  </a:cubicBezTo>
                  <a:cubicBezTo>
                    <a:pt x="142" y="27"/>
                    <a:pt x="142" y="25"/>
                    <a:pt x="139" y="25"/>
                  </a:cubicBezTo>
                  <a:cubicBezTo>
                    <a:pt x="137" y="24"/>
                    <a:pt x="136" y="23"/>
                    <a:pt x="137" y="21"/>
                  </a:cubicBezTo>
                  <a:cubicBezTo>
                    <a:pt x="137" y="21"/>
                    <a:pt x="138" y="23"/>
                    <a:pt x="139" y="22"/>
                  </a:cubicBezTo>
                  <a:cubicBezTo>
                    <a:pt x="139" y="23"/>
                    <a:pt x="140" y="24"/>
                    <a:pt x="140" y="23"/>
                  </a:cubicBezTo>
                  <a:cubicBezTo>
                    <a:pt x="141" y="21"/>
                    <a:pt x="140" y="21"/>
                    <a:pt x="139" y="20"/>
                  </a:cubicBezTo>
                  <a:cubicBezTo>
                    <a:pt x="139" y="18"/>
                    <a:pt x="139" y="16"/>
                    <a:pt x="138" y="16"/>
                  </a:cubicBezTo>
                  <a:cubicBezTo>
                    <a:pt x="137" y="16"/>
                    <a:pt x="137" y="18"/>
                    <a:pt x="137" y="18"/>
                  </a:cubicBezTo>
                  <a:cubicBezTo>
                    <a:pt x="136" y="18"/>
                    <a:pt x="135" y="17"/>
                    <a:pt x="136" y="16"/>
                  </a:cubicBezTo>
                  <a:cubicBezTo>
                    <a:pt x="137" y="13"/>
                    <a:pt x="134" y="16"/>
                    <a:pt x="133" y="15"/>
                  </a:cubicBezTo>
                  <a:cubicBezTo>
                    <a:pt x="132" y="15"/>
                    <a:pt x="133" y="14"/>
                    <a:pt x="133" y="13"/>
                  </a:cubicBezTo>
                  <a:cubicBezTo>
                    <a:pt x="132" y="13"/>
                    <a:pt x="132" y="13"/>
                    <a:pt x="131" y="12"/>
                  </a:cubicBezTo>
                  <a:cubicBezTo>
                    <a:pt x="131" y="11"/>
                    <a:pt x="131" y="10"/>
                    <a:pt x="129" y="11"/>
                  </a:cubicBezTo>
                  <a:cubicBezTo>
                    <a:pt x="128" y="12"/>
                    <a:pt x="127" y="12"/>
                    <a:pt x="125" y="12"/>
                  </a:cubicBezTo>
                  <a:cubicBezTo>
                    <a:pt x="123" y="13"/>
                    <a:pt x="121" y="11"/>
                    <a:pt x="120" y="12"/>
                  </a:cubicBezTo>
                  <a:cubicBezTo>
                    <a:pt x="119" y="12"/>
                    <a:pt x="120" y="13"/>
                    <a:pt x="121" y="14"/>
                  </a:cubicBezTo>
                  <a:cubicBezTo>
                    <a:pt x="121" y="16"/>
                    <a:pt x="116" y="16"/>
                    <a:pt x="116" y="14"/>
                  </a:cubicBezTo>
                  <a:cubicBezTo>
                    <a:pt x="116" y="13"/>
                    <a:pt x="119" y="11"/>
                    <a:pt x="118" y="10"/>
                  </a:cubicBezTo>
                  <a:cubicBezTo>
                    <a:pt x="117" y="8"/>
                    <a:pt x="115" y="10"/>
                    <a:pt x="113" y="10"/>
                  </a:cubicBezTo>
                  <a:cubicBezTo>
                    <a:pt x="112" y="10"/>
                    <a:pt x="113" y="9"/>
                    <a:pt x="112" y="9"/>
                  </a:cubicBezTo>
                  <a:cubicBezTo>
                    <a:pt x="112" y="9"/>
                    <a:pt x="110" y="10"/>
                    <a:pt x="110" y="8"/>
                  </a:cubicBezTo>
                  <a:cubicBezTo>
                    <a:pt x="110" y="7"/>
                    <a:pt x="113" y="6"/>
                    <a:pt x="114" y="5"/>
                  </a:cubicBezTo>
                  <a:cubicBezTo>
                    <a:pt x="114" y="4"/>
                    <a:pt x="112" y="3"/>
                    <a:pt x="112" y="3"/>
                  </a:cubicBezTo>
                  <a:cubicBezTo>
                    <a:pt x="112" y="3"/>
                    <a:pt x="111" y="4"/>
                    <a:pt x="110" y="3"/>
                  </a:cubicBezTo>
                  <a:cubicBezTo>
                    <a:pt x="110" y="1"/>
                    <a:pt x="109" y="1"/>
                    <a:pt x="108" y="1"/>
                  </a:cubicBezTo>
                  <a:cubicBezTo>
                    <a:pt x="106" y="0"/>
                    <a:pt x="106" y="2"/>
                    <a:pt x="106" y="3"/>
                  </a:cubicBezTo>
                  <a:cubicBezTo>
                    <a:pt x="104" y="3"/>
                    <a:pt x="104" y="4"/>
                    <a:pt x="104" y="6"/>
                  </a:cubicBezTo>
                  <a:cubicBezTo>
                    <a:pt x="103" y="6"/>
                    <a:pt x="101" y="5"/>
                    <a:pt x="100" y="8"/>
                  </a:cubicBezTo>
                  <a:cubicBezTo>
                    <a:pt x="99" y="10"/>
                    <a:pt x="100" y="11"/>
                    <a:pt x="99" y="12"/>
                  </a:cubicBezTo>
                  <a:cubicBezTo>
                    <a:pt x="99" y="12"/>
                    <a:pt x="98" y="12"/>
                    <a:pt x="98" y="13"/>
                  </a:cubicBezTo>
                  <a:cubicBezTo>
                    <a:pt x="100" y="14"/>
                    <a:pt x="99" y="15"/>
                    <a:pt x="99" y="16"/>
                  </a:cubicBezTo>
                  <a:cubicBezTo>
                    <a:pt x="101" y="17"/>
                    <a:pt x="103" y="18"/>
                    <a:pt x="102" y="19"/>
                  </a:cubicBezTo>
                  <a:cubicBezTo>
                    <a:pt x="101" y="19"/>
                    <a:pt x="99" y="16"/>
                    <a:pt x="92" y="17"/>
                  </a:cubicBezTo>
                  <a:cubicBezTo>
                    <a:pt x="92" y="18"/>
                    <a:pt x="96" y="20"/>
                    <a:pt x="95" y="22"/>
                  </a:cubicBezTo>
                  <a:cubicBezTo>
                    <a:pt x="92" y="20"/>
                    <a:pt x="89" y="19"/>
                    <a:pt x="88" y="23"/>
                  </a:cubicBezTo>
                  <a:cubicBezTo>
                    <a:pt x="87" y="23"/>
                    <a:pt x="86" y="23"/>
                    <a:pt x="85" y="24"/>
                  </a:cubicBezTo>
                  <a:cubicBezTo>
                    <a:pt x="83" y="23"/>
                    <a:pt x="82" y="24"/>
                    <a:pt x="81" y="23"/>
                  </a:cubicBezTo>
                  <a:cubicBezTo>
                    <a:pt x="81" y="23"/>
                    <a:pt x="82" y="22"/>
                    <a:pt x="82" y="22"/>
                  </a:cubicBezTo>
                  <a:cubicBezTo>
                    <a:pt x="80" y="21"/>
                    <a:pt x="78" y="21"/>
                    <a:pt x="76" y="21"/>
                  </a:cubicBezTo>
                  <a:cubicBezTo>
                    <a:pt x="75" y="21"/>
                    <a:pt x="75" y="22"/>
                    <a:pt x="75" y="22"/>
                  </a:cubicBezTo>
                  <a:cubicBezTo>
                    <a:pt x="74" y="22"/>
                    <a:pt x="73" y="21"/>
                    <a:pt x="73" y="22"/>
                  </a:cubicBezTo>
                  <a:cubicBezTo>
                    <a:pt x="72" y="23"/>
                    <a:pt x="75" y="23"/>
                    <a:pt x="75" y="23"/>
                  </a:cubicBezTo>
                  <a:cubicBezTo>
                    <a:pt x="75" y="24"/>
                    <a:pt x="72" y="24"/>
                    <a:pt x="70" y="26"/>
                  </a:cubicBezTo>
                  <a:cubicBezTo>
                    <a:pt x="69" y="25"/>
                    <a:pt x="69" y="25"/>
                    <a:pt x="67" y="26"/>
                  </a:cubicBezTo>
                  <a:cubicBezTo>
                    <a:pt x="66" y="26"/>
                    <a:pt x="65" y="24"/>
                    <a:pt x="62" y="27"/>
                  </a:cubicBezTo>
                  <a:cubicBezTo>
                    <a:pt x="60" y="28"/>
                    <a:pt x="60" y="24"/>
                    <a:pt x="56" y="30"/>
                  </a:cubicBezTo>
                  <a:cubicBezTo>
                    <a:pt x="55" y="30"/>
                    <a:pt x="54" y="30"/>
                    <a:pt x="53" y="30"/>
                  </a:cubicBezTo>
                  <a:cubicBezTo>
                    <a:pt x="53" y="32"/>
                    <a:pt x="55" y="32"/>
                    <a:pt x="54" y="33"/>
                  </a:cubicBezTo>
                  <a:cubicBezTo>
                    <a:pt x="54" y="34"/>
                    <a:pt x="53" y="35"/>
                    <a:pt x="52" y="35"/>
                  </a:cubicBezTo>
                  <a:cubicBezTo>
                    <a:pt x="51" y="34"/>
                    <a:pt x="51" y="33"/>
                    <a:pt x="50" y="33"/>
                  </a:cubicBezTo>
                  <a:cubicBezTo>
                    <a:pt x="49" y="34"/>
                    <a:pt x="52" y="36"/>
                    <a:pt x="52" y="39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51" y="42"/>
                    <a:pt x="52" y="42"/>
                    <a:pt x="51" y="44"/>
                  </a:cubicBezTo>
                  <a:cubicBezTo>
                    <a:pt x="51" y="45"/>
                    <a:pt x="52" y="45"/>
                    <a:pt x="52" y="46"/>
                  </a:cubicBezTo>
                  <a:cubicBezTo>
                    <a:pt x="50" y="49"/>
                    <a:pt x="46" y="49"/>
                    <a:pt x="47" y="48"/>
                  </a:cubicBezTo>
                  <a:cubicBezTo>
                    <a:pt x="48" y="46"/>
                    <a:pt x="48" y="46"/>
                    <a:pt x="47" y="45"/>
                  </a:cubicBezTo>
                  <a:cubicBezTo>
                    <a:pt x="46" y="45"/>
                    <a:pt x="45" y="46"/>
                    <a:pt x="44" y="46"/>
                  </a:cubicBezTo>
                  <a:cubicBezTo>
                    <a:pt x="40" y="45"/>
                    <a:pt x="38" y="45"/>
                    <a:pt x="34" y="45"/>
                  </a:cubicBezTo>
                  <a:cubicBezTo>
                    <a:pt x="33" y="45"/>
                    <a:pt x="29" y="43"/>
                    <a:pt x="27" y="44"/>
                  </a:cubicBezTo>
                  <a:cubicBezTo>
                    <a:pt x="23" y="46"/>
                    <a:pt x="24" y="49"/>
                    <a:pt x="24" y="52"/>
                  </a:cubicBezTo>
                  <a:cubicBezTo>
                    <a:pt x="24" y="54"/>
                    <a:pt x="23" y="57"/>
                    <a:pt x="24" y="58"/>
                  </a:cubicBezTo>
                  <a:cubicBezTo>
                    <a:pt x="25" y="59"/>
                    <a:pt x="27" y="59"/>
                    <a:pt x="28" y="61"/>
                  </a:cubicBezTo>
                  <a:cubicBezTo>
                    <a:pt x="29" y="62"/>
                    <a:pt x="27" y="63"/>
                    <a:pt x="28" y="65"/>
                  </a:cubicBezTo>
                  <a:cubicBezTo>
                    <a:pt x="29" y="66"/>
                    <a:pt x="31" y="66"/>
                    <a:pt x="30" y="70"/>
                  </a:cubicBezTo>
                  <a:cubicBezTo>
                    <a:pt x="30" y="71"/>
                    <a:pt x="29" y="72"/>
                    <a:pt x="28" y="74"/>
                  </a:cubicBezTo>
                  <a:cubicBezTo>
                    <a:pt x="28" y="77"/>
                    <a:pt x="29" y="80"/>
                    <a:pt x="29" y="82"/>
                  </a:cubicBezTo>
                  <a:cubicBezTo>
                    <a:pt x="28" y="84"/>
                    <a:pt x="27" y="85"/>
                    <a:pt x="26" y="86"/>
                  </a:cubicBezTo>
                  <a:cubicBezTo>
                    <a:pt x="27" y="88"/>
                    <a:pt x="26" y="90"/>
                    <a:pt x="26" y="91"/>
                  </a:cubicBezTo>
                  <a:cubicBezTo>
                    <a:pt x="26" y="92"/>
                    <a:pt x="31" y="95"/>
                    <a:pt x="28" y="96"/>
                  </a:cubicBezTo>
                  <a:cubicBezTo>
                    <a:pt x="26" y="96"/>
                    <a:pt x="26" y="96"/>
                    <a:pt x="24" y="92"/>
                  </a:cubicBezTo>
                  <a:cubicBezTo>
                    <a:pt x="24" y="88"/>
                    <a:pt x="25" y="89"/>
                    <a:pt x="22" y="86"/>
                  </a:cubicBezTo>
                  <a:cubicBezTo>
                    <a:pt x="21" y="85"/>
                    <a:pt x="22" y="85"/>
                    <a:pt x="24" y="84"/>
                  </a:cubicBezTo>
                  <a:cubicBezTo>
                    <a:pt x="24" y="83"/>
                    <a:pt x="24" y="82"/>
                    <a:pt x="25" y="81"/>
                  </a:cubicBezTo>
                  <a:cubicBezTo>
                    <a:pt x="27" y="79"/>
                    <a:pt x="27" y="78"/>
                    <a:pt x="26" y="77"/>
                  </a:cubicBezTo>
                  <a:cubicBezTo>
                    <a:pt x="25" y="77"/>
                    <a:pt x="25" y="80"/>
                    <a:pt x="22" y="80"/>
                  </a:cubicBezTo>
                  <a:cubicBezTo>
                    <a:pt x="22" y="78"/>
                    <a:pt x="22" y="76"/>
                    <a:pt x="24" y="75"/>
                  </a:cubicBezTo>
                  <a:cubicBezTo>
                    <a:pt x="24" y="74"/>
                    <a:pt x="23" y="73"/>
                    <a:pt x="24" y="72"/>
                  </a:cubicBezTo>
                  <a:cubicBezTo>
                    <a:pt x="25" y="71"/>
                    <a:pt x="27" y="73"/>
                    <a:pt x="28" y="71"/>
                  </a:cubicBezTo>
                  <a:cubicBezTo>
                    <a:pt x="28" y="70"/>
                    <a:pt x="29" y="70"/>
                    <a:pt x="29" y="69"/>
                  </a:cubicBezTo>
                  <a:cubicBezTo>
                    <a:pt x="29" y="67"/>
                    <a:pt x="24" y="68"/>
                    <a:pt x="23" y="67"/>
                  </a:cubicBezTo>
                  <a:cubicBezTo>
                    <a:pt x="21" y="61"/>
                    <a:pt x="20" y="59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7"/>
                    <a:pt x="15" y="58"/>
                    <a:pt x="18" y="59"/>
                  </a:cubicBezTo>
                  <a:cubicBezTo>
                    <a:pt x="18" y="66"/>
                    <a:pt x="13" y="63"/>
                    <a:pt x="12" y="66"/>
                  </a:cubicBezTo>
                  <a:cubicBezTo>
                    <a:pt x="13" y="69"/>
                    <a:pt x="17" y="70"/>
                    <a:pt x="16" y="76"/>
                  </a:cubicBezTo>
                  <a:cubicBezTo>
                    <a:pt x="16" y="77"/>
                    <a:pt x="16" y="79"/>
                    <a:pt x="15" y="80"/>
                  </a:cubicBezTo>
                  <a:cubicBezTo>
                    <a:pt x="14" y="81"/>
                    <a:pt x="14" y="80"/>
                    <a:pt x="12" y="80"/>
                  </a:cubicBezTo>
                  <a:cubicBezTo>
                    <a:pt x="9" y="86"/>
                    <a:pt x="6" y="83"/>
                    <a:pt x="5" y="86"/>
                  </a:cubicBezTo>
                  <a:cubicBezTo>
                    <a:pt x="4" y="89"/>
                    <a:pt x="7" y="89"/>
                    <a:pt x="8" y="95"/>
                  </a:cubicBezTo>
                  <a:cubicBezTo>
                    <a:pt x="10" y="97"/>
                    <a:pt x="15" y="94"/>
                    <a:pt x="17" y="95"/>
                  </a:cubicBezTo>
                  <a:cubicBezTo>
                    <a:pt x="18" y="98"/>
                    <a:pt x="17" y="100"/>
                    <a:pt x="17" y="102"/>
                  </a:cubicBezTo>
                  <a:cubicBezTo>
                    <a:pt x="18" y="104"/>
                    <a:pt x="18" y="106"/>
                    <a:pt x="17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9"/>
                    <a:pt x="15" y="109"/>
                    <a:pt x="14" y="110"/>
                  </a:cubicBezTo>
                  <a:cubicBezTo>
                    <a:pt x="14" y="110"/>
                    <a:pt x="15" y="112"/>
                    <a:pt x="14" y="112"/>
                  </a:cubicBezTo>
                  <a:cubicBezTo>
                    <a:pt x="12" y="113"/>
                    <a:pt x="11" y="111"/>
                    <a:pt x="10" y="111"/>
                  </a:cubicBezTo>
                  <a:cubicBezTo>
                    <a:pt x="10" y="113"/>
                    <a:pt x="11" y="115"/>
                    <a:pt x="12" y="117"/>
                  </a:cubicBezTo>
                  <a:cubicBezTo>
                    <a:pt x="12" y="118"/>
                    <a:pt x="10" y="119"/>
                    <a:pt x="10" y="121"/>
                  </a:cubicBezTo>
                  <a:cubicBezTo>
                    <a:pt x="10" y="123"/>
                    <a:pt x="13" y="124"/>
                    <a:pt x="13" y="126"/>
                  </a:cubicBezTo>
                  <a:cubicBezTo>
                    <a:pt x="14" y="129"/>
                    <a:pt x="11" y="129"/>
                    <a:pt x="11" y="130"/>
                  </a:cubicBezTo>
                  <a:cubicBezTo>
                    <a:pt x="11" y="132"/>
                    <a:pt x="13" y="132"/>
                    <a:pt x="12" y="134"/>
                  </a:cubicBezTo>
                  <a:cubicBezTo>
                    <a:pt x="12" y="136"/>
                    <a:pt x="10" y="135"/>
                    <a:pt x="11" y="138"/>
                  </a:cubicBezTo>
                  <a:cubicBezTo>
                    <a:pt x="12" y="141"/>
                    <a:pt x="15" y="140"/>
                    <a:pt x="15" y="143"/>
                  </a:cubicBezTo>
                  <a:cubicBezTo>
                    <a:pt x="16" y="148"/>
                    <a:pt x="13" y="149"/>
                    <a:pt x="14" y="153"/>
                  </a:cubicBezTo>
                  <a:cubicBezTo>
                    <a:pt x="16" y="156"/>
                    <a:pt x="21" y="153"/>
                    <a:pt x="22" y="156"/>
                  </a:cubicBezTo>
                  <a:cubicBezTo>
                    <a:pt x="22" y="158"/>
                    <a:pt x="20" y="159"/>
                    <a:pt x="20" y="161"/>
                  </a:cubicBezTo>
                  <a:cubicBezTo>
                    <a:pt x="20" y="162"/>
                    <a:pt x="21" y="164"/>
                    <a:pt x="20" y="165"/>
                  </a:cubicBezTo>
                  <a:cubicBezTo>
                    <a:pt x="19" y="166"/>
                    <a:pt x="16" y="165"/>
                    <a:pt x="15" y="166"/>
                  </a:cubicBezTo>
                  <a:cubicBezTo>
                    <a:pt x="14" y="171"/>
                    <a:pt x="14" y="168"/>
                    <a:pt x="13" y="169"/>
                  </a:cubicBezTo>
                  <a:cubicBezTo>
                    <a:pt x="12" y="171"/>
                    <a:pt x="16" y="171"/>
                    <a:pt x="16" y="173"/>
                  </a:cubicBezTo>
                  <a:cubicBezTo>
                    <a:pt x="16" y="174"/>
                    <a:pt x="14" y="176"/>
                    <a:pt x="13" y="177"/>
                  </a:cubicBezTo>
                  <a:cubicBezTo>
                    <a:pt x="13" y="178"/>
                    <a:pt x="12" y="180"/>
                    <a:pt x="11" y="181"/>
                  </a:cubicBezTo>
                  <a:cubicBezTo>
                    <a:pt x="10" y="184"/>
                    <a:pt x="8" y="184"/>
                    <a:pt x="7" y="185"/>
                  </a:cubicBezTo>
                  <a:cubicBezTo>
                    <a:pt x="6" y="187"/>
                    <a:pt x="5" y="189"/>
                    <a:pt x="6" y="191"/>
                  </a:cubicBezTo>
                  <a:cubicBezTo>
                    <a:pt x="7" y="193"/>
                    <a:pt x="13" y="192"/>
                    <a:pt x="11" y="197"/>
                  </a:cubicBezTo>
                  <a:cubicBezTo>
                    <a:pt x="10" y="200"/>
                    <a:pt x="4" y="199"/>
                    <a:pt x="1" y="201"/>
                  </a:cubicBezTo>
                  <a:cubicBezTo>
                    <a:pt x="3" y="204"/>
                    <a:pt x="3" y="207"/>
                    <a:pt x="3" y="209"/>
                  </a:cubicBezTo>
                  <a:cubicBezTo>
                    <a:pt x="4" y="211"/>
                    <a:pt x="0" y="212"/>
                    <a:pt x="2" y="215"/>
                  </a:cubicBezTo>
                  <a:cubicBezTo>
                    <a:pt x="5" y="217"/>
                    <a:pt x="13" y="215"/>
                    <a:pt x="16" y="218"/>
                  </a:cubicBezTo>
                  <a:cubicBezTo>
                    <a:pt x="20" y="220"/>
                    <a:pt x="17" y="223"/>
                    <a:pt x="19" y="226"/>
                  </a:cubicBezTo>
                  <a:cubicBezTo>
                    <a:pt x="20" y="227"/>
                    <a:pt x="22" y="226"/>
                    <a:pt x="24" y="226"/>
                  </a:cubicBezTo>
                  <a:cubicBezTo>
                    <a:pt x="25" y="226"/>
                    <a:pt x="25" y="230"/>
                    <a:pt x="24" y="230"/>
                  </a:cubicBezTo>
                  <a:cubicBezTo>
                    <a:pt x="23" y="230"/>
                    <a:pt x="21" y="229"/>
                    <a:pt x="18" y="234"/>
                  </a:cubicBezTo>
                  <a:cubicBezTo>
                    <a:pt x="18" y="236"/>
                    <a:pt x="17" y="239"/>
                    <a:pt x="18" y="240"/>
                  </a:cubicBezTo>
                  <a:cubicBezTo>
                    <a:pt x="22" y="245"/>
                    <a:pt x="25" y="243"/>
                    <a:pt x="25" y="246"/>
                  </a:cubicBezTo>
                  <a:cubicBezTo>
                    <a:pt x="25" y="248"/>
                    <a:pt x="23" y="248"/>
                    <a:pt x="22" y="250"/>
                  </a:cubicBezTo>
                  <a:cubicBezTo>
                    <a:pt x="22" y="252"/>
                    <a:pt x="19" y="252"/>
                    <a:pt x="18" y="253"/>
                  </a:cubicBezTo>
                  <a:cubicBezTo>
                    <a:pt x="18" y="254"/>
                    <a:pt x="20" y="255"/>
                    <a:pt x="19" y="256"/>
                  </a:cubicBezTo>
                  <a:cubicBezTo>
                    <a:pt x="18" y="258"/>
                    <a:pt x="17" y="260"/>
                    <a:pt x="17" y="261"/>
                  </a:cubicBezTo>
                  <a:cubicBezTo>
                    <a:pt x="18" y="263"/>
                    <a:pt x="21" y="263"/>
                    <a:pt x="21" y="265"/>
                  </a:cubicBezTo>
                  <a:cubicBezTo>
                    <a:pt x="22" y="266"/>
                    <a:pt x="24" y="268"/>
                    <a:pt x="23" y="269"/>
                  </a:cubicBezTo>
                  <a:cubicBezTo>
                    <a:pt x="22" y="271"/>
                    <a:pt x="21" y="271"/>
                    <a:pt x="19" y="272"/>
                  </a:cubicBezTo>
                  <a:cubicBezTo>
                    <a:pt x="18" y="273"/>
                    <a:pt x="17" y="274"/>
                    <a:pt x="16" y="275"/>
                  </a:cubicBezTo>
                  <a:cubicBezTo>
                    <a:pt x="18" y="280"/>
                    <a:pt x="20" y="281"/>
                    <a:pt x="21" y="281"/>
                  </a:cubicBezTo>
                  <a:cubicBezTo>
                    <a:pt x="24" y="281"/>
                    <a:pt x="25" y="277"/>
                    <a:pt x="26" y="278"/>
                  </a:cubicBezTo>
                  <a:cubicBezTo>
                    <a:pt x="26" y="278"/>
                    <a:pt x="26" y="279"/>
                    <a:pt x="28" y="280"/>
                  </a:cubicBezTo>
                  <a:cubicBezTo>
                    <a:pt x="29" y="280"/>
                    <a:pt x="30" y="279"/>
                    <a:pt x="31" y="281"/>
                  </a:cubicBezTo>
                  <a:cubicBezTo>
                    <a:pt x="32" y="282"/>
                    <a:pt x="32" y="284"/>
                    <a:pt x="33" y="287"/>
                  </a:cubicBezTo>
                  <a:cubicBezTo>
                    <a:pt x="33" y="289"/>
                    <a:pt x="34" y="291"/>
                    <a:pt x="34" y="293"/>
                  </a:cubicBezTo>
                  <a:cubicBezTo>
                    <a:pt x="34" y="294"/>
                    <a:pt x="34" y="295"/>
                    <a:pt x="33" y="297"/>
                  </a:cubicBezTo>
                  <a:cubicBezTo>
                    <a:pt x="32" y="300"/>
                    <a:pt x="36" y="302"/>
                    <a:pt x="35" y="304"/>
                  </a:cubicBezTo>
                  <a:cubicBezTo>
                    <a:pt x="35" y="306"/>
                    <a:pt x="30" y="304"/>
                    <a:pt x="30" y="309"/>
                  </a:cubicBezTo>
                  <a:cubicBezTo>
                    <a:pt x="30" y="309"/>
                    <a:pt x="29" y="309"/>
                    <a:pt x="29" y="309"/>
                  </a:cubicBezTo>
                  <a:cubicBezTo>
                    <a:pt x="29" y="310"/>
                    <a:pt x="30" y="311"/>
                    <a:pt x="29" y="311"/>
                  </a:cubicBezTo>
                  <a:cubicBezTo>
                    <a:pt x="26" y="311"/>
                    <a:pt x="25" y="314"/>
                    <a:pt x="23" y="316"/>
                  </a:cubicBezTo>
                  <a:cubicBezTo>
                    <a:pt x="25" y="317"/>
                    <a:pt x="24" y="320"/>
                    <a:pt x="25" y="320"/>
                  </a:cubicBezTo>
                  <a:cubicBezTo>
                    <a:pt x="26" y="321"/>
                    <a:pt x="28" y="319"/>
                    <a:pt x="30" y="319"/>
                  </a:cubicBezTo>
                  <a:cubicBezTo>
                    <a:pt x="32" y="320"/>
                    <a:pt x="33" y="323"/>
                    <a:pt x="36" y="323"/>
                  </a:cubicBezTo>
                  <a:cubicBezTo>
                    <a:pt x="38" y="322"/>
                    <a:pt x="39" y="322"/>
                    <a:pt x="40" y="321"/>
                  </a:cubicBezTo>
                  <a:cubicBezTo>
                    <a:pt x="41" y="320"/>
                    <a:pt x="42" y="320"/>
                    <a:pt x="43" y="319"/>
                  </a:cubicBezTo>
                  <a:cubicBezTo>
                    <a:pt x="47" y="317"/>
                    <a:pt x="51" y="314"/>
                    <a:pt x="54" y="310"/>
                  </a:cubicBezTo>
                  <a:cubicBezTo>
                    <a:pt x="55" y="308"/>
                    <a:pt x="53" y="306"/>
                    <a:pt x="55" y="304"/>
                  </a:cubicBezTo>
                  <a:cubicBezTo>
                    <a:pt x="57" y="302"/>
                    <a:pt x="57" y="305"/>
                    <a:pt x="61" y="304"/>
                  </a:cubicBezTo>
                  <a:cubicBezTo>
                    <a:pt x="62" y="304"/>
                    <a:pt x="64" y="304"/>
                    <a:pt x="65" y="304"/>
                  </a:cubicBezTo>
                  <a:cubicBezTo>
                    <a:pt x="70" y="305"/>
                    <a:pt x="69" y="304"/>
                    <a:pt x="69" y="303"/>
                  </a:cubicBezTo>
                  <a:cubicBezTo>
                    <a:pt x="69" y="303"/>
                    <a:pt x="69" y="303"/>
                    <a:pt x="69" y="303"/>
                  </a:cubicBezTo>
                  <a:cubicBezTo>
                    <a:pt x="66" y="299"/>
                    <a:pt x="61" y="294"/>
                    <a:pt x="63" y="292"/>
                  </a:cubicBezTo>
                  <a:cubicBezTo>
                    <a:pt x="65" y="289"/>
                    <a:pt x="68" y="291"/>
                    <a:pt x="69" y="290"/>
                  </a:cubicBezTo>
                  <a:cubicBezTo>
                    <a:pt x="71" y="287"/>
                    <a:pt x="69" y="281"/>
                    <a:pt x="72" y="281"/>
                  </a:cubicBezTo>
                  <a:cubicBezTo>
                    <a:pt x="72" y="277"/>
                    <a:pt x="72" y="275"/>
                    <a:pt x="76" y="272"/>
                  </a:cubicBezTo>
                  <a:cubicBezTo>
                    <a:pt x="80" y="269"/>
                    <a:pt x="80" y="269"/>
                    <a:pt x="80" y="264"/>
                  </a:cubicBezTo>
                  <a:cubicBezTo>
                    <a:pt x="79" y="263"/>
                    <a:pt x="77" y="263"/>
                    <a:pt x="77" y="262"/>
                  </a:cubicBezTo>
                  <a:cubicBezTo>
                    <a:pt x="77" y="262"/>
                    <a:pt x="79" y="262"/>
                    <a:pt x="78" y="261"/>
                  </a:cubicBezTo>
                  <a:cubicBezTo>
                    <a:pt x="77" y="261"/>
                    <a:pt x="76" y="260"/>
                    <a:pt x="76" y="260"/>
                  </a:cubicBezTo>
                  <a:cubicBezTo>
                    <a:pt x="76" y="259"/>
                    <a:pt x="79" y="256"/>
                    <a:pt x="81" y="251"/>
                  </a:cubicBezTo>
                  <a:cubicBezTo>
                    <a:pt x="82" y="250"/>
                    <a:pt x="85" y="250"/>
                    <a:pt x="86" y="251"/>
                  </a:cubicBezTo>
                  <a:cubicBezTo>
                    <a:pt x="86" y="251"/>
                    <a:pt x="86" y="253"/>
                    <a:pt x="88" y="253"/>
                  </a:cubicBezTo>
                  <a:cubicBezTo>
                    <a:pt x="92" y="252"/>
                    <a:pt x="91" y="247"/>
                    <a:pt x="94" y="247"/>
                  </a:cubicBezTo>
                  <a:cubicBezTo>
                    <a:pt x="97" y="246"/>
                    <a:pt x="98" y="255"/>
                    <a:pt x="101" y="255"/>
                  </a:cubicBezTo>
                  <a:cubicBezTo>
                    <a:pt x="103" y="254"/>
                    <a:pt x="97" y="244"/>
                    <a:pt x="105" y="246"/>
                  </a:cubicBezTo>
                  <a:cubicBezTo>
                    <a:pt x="106" y="245"/>
                    <a:pt x="104" y="242"/>
                    <a:pt x="105" y="242"/>
                  </a:cubicBezTo>
                  <a:cubicBezTo>
                    <a:pt x="107" y="240"/>
                    <a:pt x="109" y="241"/>
                    <a:pt x="111" y="239"/>
                  </a:cubicBezTo>
                  <a:cubicBezTo>
                    <a:pt x="112" y="238"/>
                    <a:pt x="110" y="235"/>
                    <a:pt x="112" y="234"/>
                  </a:cubicBezTo>
                  <a:cubicBezTo>
                    <a:pt x="112" y="233"/>
                    <a:pt x="113" y="233"/>
                    <a:pt x="113" y="233"/>
                  </a:cubicBezTo>
                  <a:cubicBezTo>
                    <a:pt x="116" y="228"/>
                    <a:pt x="116" y="236"/>
                    <a:pt x="117" y="236"/>
                  </a:cubicBezTo>
                  <a:cubicBezTo>
                    <a:pt x="118" y="236"/>
                    <a:pt x="120" y="236"/>
                    <a:pt x="121" y="237"/>
                  </a:cubicBezTo>
                  <a:cubicBezTo>
                    <a:pt x="121" y="239"/>
                    <a:pt x="125" y="240"/>
                    <a:pt x="126" y="239"/>
                  </a:cubicBezTo>
                  <a:cubicBezTo>
                    <a:pt x="127" y="239"/>
                    <a:pt x="125" y="236"/>
                    <a:pt x="126" y="235"/>
                  </a:cubicBezTo>
                  <a:cubicBezTo>
                    <a:pt x="128" y="234"/>
                    <a:pt x="129" y="233"/>
                    <a:pt x="130" y="232"/>
                  </a:cubicBezTo>
                  <a:cubicBezTo>
                    <a:pt x="130" y="228"/>
                    <a:pt x="125" y="229"/>
                    <a:pt x="125" y="226"/>
                  </a:cubicBezTo>
                  <a:cubicBezTo>
                    <a:pt x="125" y="224"/>
                    <a:pt x="130" y="224"/>
                    <a:pt x="129" y="219"/>
                  </a:cubicBezTo>
                  <a:cubicBezTo>
                    <a:pt x="128" y="219"/>
                    <a:pt x="123" y="219"/>
                    <a:pt x="123" y="211"/>
                  </a:cubicBezTo>
                  <a:cubicBezTo>
                    <a:pt x="124" y="209"/>
                    <a:pt x="122" y="207"/>
                    <a:pt x="123" y="206"/>
                  </a:cubicBezTo>
                  <a:cubicBezTo>
                    <a:pt x="125" y="204"/>
                    <a:pt x="129" y="204"/>
                    <a:pt x="130" y="202"/>
                  </a:cubicBezTo>
                  <a:cubicBezTo>
                    <a:pt x="130" y="201"/>
                    <a:pt x="129" y="200"/>
                    <a:pt x="129" y="199"/>
                  </a:cubicBezTo>
                  <a:cubicBezTo>
                    <a:pt x="129" y="197"/>
                    <a:pt x="132" y="198"/>
                    <a:pt x="132" y="196"/>
                  </a:cubicBezTo>
                  <a:cubicBezTo>
                    <a:pt x="132" y="195"/>
                    <a:pt x="132" y="194"/>
                    <a:pt x="132" y="193"/>
                  </a:cubicBezTo>
                  <a:cubicBezTo>
                    <a:pt x="131" y="191"/>
                    <a:pt x="133" y="190"/>
                    <a:pt x="133" y="188"/>
                  </a:cubicBezTo>
                  <a:cubicBezTo>
                    <a:pt x="132" y="185"/>
                    <a:pt x="130" y="183"/>
                    <a:pt x="130" y="181"/>
                  </a:cubicBezTo>
                  <a:cubicBezTo>
                    <a:pt x="131" y="180"/>
                    <a:pt x="132" y="182"/>
                    <a:pt x="133" y="180"/>
                  </a:cubicBezTo>
                  <a:cubicBezTo>
                    <a:pt x="133" y="177"/>
                    <a:pt x="131" y="179"/>
                    <a:pt x="131" y="178"/>
                  </a:cubicBezTo>
                  <a:cubicBezTo>
                    <a:pt x="130" y="176"/>
                    <a:pt x="133" y="176"/>
                    <a:pt x="132" y="171"/>
                  </a:cubicBezTo>
                  <a:cubicBezTo>
                    <a:pt x="132" y="169"/>
                    <a:pt x="135" y="172"/>
                    <a:pt x="138" y="171"/>
                  </a:cubicBezTo>
                  <a:cubicBezTo>
                    <a:pt x="141" y="169"/>
                    <a:pt x="140" y="168"/>
                    <a:pt x="139" y="167"/>
                  </a:cubicBezTo>
                  <a:cubicBezTo>
                    <a:pt x="138" y="167"/>
                    <a:pt x="137" y="167"/>
                    <a:pt x="136" y="166"/>
                  </a:cubicBezTo>
                  <a:cubicBezTo>
                    <a:pt x="135" y="166"/>
                    <a:pt x="134" y="167"/>
                    <a:pt x="133" y="167"/>
                  </a:cubicBezTo>
                  <a:cubicBezTo>
                    <a:pt x="132" y="166"/>
                    <a:pt x="132" y="165"/>
                    <a:pt x="131" y="165"/>
                  </a:cubicBezTo>
                  <a:cubicBezTo>
                    <a:pt x="130" y="165"/>
                    <a:pt x="129" y="167"/>
                    <a:pt x="127" y="165"/>
                  </a:cubicBezTo>
                  <a:cubicBezTo>
                    <a:pt x="125" y="163"/>
                    <a:pt x="128" y="161"/>
                    <a:pt x="129" y="161"/>
                  </a:cubicBezTo>
                  <a:cubicBezTo>
                    <a:pt x="129" y="160"/>
                    <a:pt x="127" y="160"/>
                    <a:pt x="127" y="159"/>
                  </a:cubicBezTo>
                  <a:cubicBezTo>
                    <a:pt x="129" y="157"/>
                    <a:pt x="131" y="155"/>
                    <a:pt x="132" y="152"/>
                  </a:cubicBezTo>
                  <a:cubicBezTo>
                    <a:pt x="130" y="151"/>
                    <a:pt x="130" y="149"/>
                    <a:pt x="129" y="148"/>
                  </a:cubicBezTo>
                  <a:cubicBezTo>
                    <a:pt x="128" y="146"/>
                    <a:pt x="127" y="146"/>
                    <a:pt x="125" y="143"/>
                  </a:cubicBezTo>
                  <a:cubicBezTo>
                    <a:pt x="125" y="142"/>
                    <a:pt x="127" y="139"/>
                    <a:pt x="127" y="138"/>
                  </a:cubicBezTo>
                  <a:cubicBezTo>
                    <a:pt x="127" y="135"/>
                    <a:pt x="123" y="136"/>
                    <a:pt x="123" y="134"/>
                  </a:cubicBezTo>
                  <a:cubicBezTo>
                    <a:pt x="125" y="131"/>
                    <a:pt x="127" y="133"/>
                    <a:pt x="129" y="131"/>
                  </a:cubicBezTo>
                  <a:cubicBezTo>
                    <a:pt x="129" y="129"/>
                    <a:pt x="128" y="125"/>
                    <a:pt x="128" y="121"/>
                  </a:cubicBezTo>
                  <a:cubicBezTo>
                    <a:pt x="127" y="115"/>
                    <a:pt x="127" y="111"/>
                    <a:pt x="126" y="108"/>
                  </a:cubicBezTo>
                  <a:cubicBezTo>
                    <a:pt x="125" y="106"/>
                    <a:pt x="121" y="105"/>
                    <a:pt x="122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3" y="101"/>
                    <a:pt x="125" y="102"/>
                    <a:pt x="126" y="102"/>
                  </a:cubicBezTo>
                  <a:cubicBezTo>
                    <a:pt x="128" y="101"/>
                    <a:pt x="130" y="98"/>
                    <a:pt x="131" y="97"/>
                  </a:cubicBezTo>
                  <a:cubicBezTo>
                    <a:pt x="133" y="97"/>
                    <a:pt x="134" y="99"/>
                    <a:pt x="136" y="98"/>
                  </a:cubicBezTo>
                  <a:cubicBezTo>
                    <a:pt x="138" y="96"/>
                    <a:pt x="135" y="94"/>
                    <a:pt x="136" y="92"/>
                  </a:cubicBezTo>
                  <a:cubicBezTo>
                    <a:pt x="137" y="90"/>
                    <a:pt x="138" y="90"/>
                    <a:pt x="140" y="89"/>
                  </a:cubicBezTo>
                  <a:cubicBezTo>
                    <a:pt x="141" y="88"/>
                    <a:pt x="141" y="87"/>
                    <a:pt x="141" y="86"/>
                  </a:cubicBezTo>
                  <a:cubicBezTo>
                    <a:pt x="143" y="83"/>
                    <a:pt x="147" y="81"/>
                    <a:pt x="148" y="79"/>
                  </a:cubicBezTo>
                  <a:cubicBezTo>
                    <a:pt x="148" y="77"/>
                    <a:pt x="145" y="76"/>
                    <a:pt x="145" y="75"/>
                  </a:cubicBezTo>
                  <a:cubicBezTo>
                    <a:pt x="144" y="73"/>
                    <a:pt x="145" y="71"/>
                    <a:pt x="144" y="70"/>
                  </a:cubicBezTo>
                  <a:cubicBezTo>
                    <a:pt x="143" y="66"/>
                    <a:pt x="140" y="66"/>
                    <a:pt x="138" y="64"/>
                  </a:cubicBezTo>
                  <a:cubicBezTo>
                    <a:pt x="137" y="63"/>
                    <a:pt x="138" y="61"/>
                    <a:pt x="137" y="60"/>
                  </a:cubicBezTo>
                  <a:cubicBezTo>
                    <a:pt x="135" y="58"/>
                    <a:pt x="137" y="55"/>
                    <a:pt x="137" y="54"/>
                  </a:cubicBezTo>
                  <a:cubicBezTo>
                    <a:pt x="134" y="52"/>
                    <a:pt x="135" y="50"/>
                    <a:pt x="137" y="47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6821740" y="2318404"/>
              <a:ext cx="139110" cy="184259"/>
            </a:xfrm>
            <a:custGeom>
              <a:avLst/>
              <a:gdLst>
                <a:gd name="T0" fmla="*/ 2147483646 w 37"/>
                <a:gd name="T1" fmla="*/ 2147483646 h 58"/>
                <a:gd name="T2" fmla="*/ 2147483646 w 37"/>
                <a:gd name="T3" fmla="*/ 2147483646 h 58"/>
                <a:gd name="T4" fmla="*/ 2147483646 w 37"/>
                <a:gd name="T5" fmla="*/ 2147483646 h 58"/>
                <a:gd name="T6" fmla="*/ 2147483646 w 37"/>
                <a:gd name="T7" fmla="*/ 2147483646 h 58"/>
                <a:gd name="T8" fmla="*/ 2147483646 w 37"/>
                <a:gd name="T9" fmla="*/ 2147483646 h 58"/>
                <a:gd name="T10" fmla="*/ 2147483646 w 37"/>
                <a:gd name="T11" fmla="*/ 2147483646 h 58"/>
                <a:gd name="T12" fmla="*/ 2147483646 w 37"/>
                <a:gd name="T13" fmla="*/ 2147483646 h 58"/>
                <a:gd name="T14" fmla="*/ 2147483646 w 37"/>
                <a:gd name="T15" fmla="*/ 2147483646 h 58"/>
                <a:gd name="T16" fmla="*/ 2147483646 w 37"/>
                <a:gd name="T17" fmla="*/ 2147483646 h 58"/>
                <a:gd name="T18" fmla="*/ 2147483646 w 37"/>
                <a:gd name="T19" fmla="*/ 2147483646 h 58"/>
                <a:gd name="T20" fmla="*/ 2147483646 w 37"/>
                <a:gd name="T21" fmla="*/ 2147483646 h 58"/>
                <a:gd name="T22" fmla="*/ 2147483646 w 37"/>
                <a:gd name="T23" fmla="*/ 2147483646 h 58"/>
                <a:gd name="T24" fmla="*/ 2147483646 w 37"/>
                <a:gd name="T25" fmla="*/ 2147483646 h 58"/>
                <a:gd name="T26" fmla="*/ 2147483646 w 37"/>
                <a:gd name="T27" fmla="*/ 2147483646 h 58"/>
                <a:gd name="T28" fmla="*/ 2147483646 w 37"/>
                <a:gd name="T29" fmla="*/ 2147483646 h 58"/>
                <a:gd name="T30" fmla="*/ 2147483646 w 37"/>
                <a:gd name="T31" fmla="*/ 2147483646 h 58"/>
                <a:gd name="T32" fmla="*/ 2147483646 w 37"/>
                <a:gd name="T33" fmla="*/ 2147483646 h 58"/>
                <a:gd name="T34" fmla="*/ 2147483646 w 37"/>
                <a:gd name="T35" fmla="*/ 2147483646 h 58"/>
                <a:gd name="T36" fmla="*/ 2147483646 w 37"/>
                <a:gd name="T37" fmla="*/ 2147483646 h 58"/>
                <a:gd name="T38" fmla="*/ 2147483646 w 37"/>
                <a:gd name="T39" fmla="*/ 2147483646 h 58"/>
                <a:gd name="T40" fmla="*/ 2147483646 w 37"/>
                <a:gd name="T41" fmla="*/ 2147483646 h 58"/>
                <a:gd name="T42" fmla="*/ 2147483646 w 37"/>
                <a:gd name="T43" fmla="*/ 2147483646 h 58"/>
                <a:gd name="T44" fmla="*/ 2147483646 w 37"/>
                <a:gd name="T45" fmla="*/ 2147483646 h 58"/>
                <a:gd name="T46" fmla="*/ 2147483646 w 37"/>
                <a:gd name="T47" fmla="*/ 2147483646 h 58"/>
                <a:gd name="T48" fmla="*/ 2147483646 w 37"/>
                <a:gd name="T49" fmla="*/ 2147483646 h 58"/>
                <a:gd name="T50" fmla="*/ 2147483646 w 37"/>
                <a:gd name="T51" fmla="*/ 2147483646 h 58"/>
                <a:gd name="T52" fmla="*/ 2147483646 w 37"/>
                <a:gd name="T53" fmla="*/ 2147483646 h 58"/>
                <a:gd name="T54" fmla="*/ 2147483646 w 37"/>
                <a:gd name="T55" fmla="*/ 2147483646 h 58"/>
                <a:gd name="T56" fmla="*/ 0 w 37"/>
                <a:gd name="T57" fmla="*/ 2147483646 h 58"/>
                <a:gd name="T58" fmla="*/ 2147483646 w 37"/>
                <a:gd name="T59" fmla="*/ 2147483646 h 58"/>
                <a:gd name="T60" fmla="*/ 2147483646 w 37"/>
                <a:gd name="T61" fmla="*/ 2147483646 h 58"/>
                <a:gd name="T62" fmla="*/ 2147483646 w 37"/>
                <a:gd name="T63" fmla="*/ 2147483646 h 58"/>
                <a:gd name="T64" fmla="*/ 2147483646 w 37"/>
                <a:gd name="T65" fmla="*/ 2147483646 h 58"/>
                <a:gd name="T66" fmla="*/ 2147483646 w 37"/>
                <a:gd name="T67" fmla="*/ 2147483646 h 58"/>
                <a:gd name="T68" fmla="*/ 2147483646 w 37"/>
                <a:gd name="T69" fmla="*/ 2147483646 h 58"/>
                <a:gd name="T70" fmla="*/ 2147483646 w 37"/>
                <a:gd name="T71" fmla="*/ 0 h 58"/>
                <a:gd name="T72" fmla="*/ 2147483646 w 37"/>
                <a:gd name="T73" fmla="*/ 2147483646 h 58"/>
                <a:gd name="T74" fmla="*/ 2147483646 w 37"/>
                <a:gd name="T75" fmla="*/ 2147483646 h 58"/>
                <a:gd name="T76" fmla="*/ 2147483646 w 37"/>
                <a:gd name="T77" fmla="*/ 2147483646 h 58"/>
                <a:gd name="T78" fmla="*/ 2147483646 w 37"/>
                <a:gd name="T79" fmla="*/ 2147483646 h 58"/>
                <a:gd name="T80" fmla="*/ 2147483646 w 37"/>
                <a:gd name="T81" fmla="*/ 2147483646 h 58"/>
                <a:gd name="T82" fmla="*/ 2147483646 w 37"/>
                <a:gd name="T83" fmla="*/ 2147483646 h 58"/>
                <a:gd name="T84" fmla="*/ 2147483646 w 37"/>
                <a:gd name="T85" fmla="*/ 2147483646 h 58"/>
                <a:gd name="T86" fmla="*/ 2147483646 w 37"/>
                <a:gd name="T87" fmla="*/ 2147483646 h 58"/>
                <a:gd name="T88" fmla="*/ 2147483646 w 37"/>
                <a:gd name="T89" fmla="*/ 2147483646 h 58"/>
                <a:gd name="T90" fmla="*/ 2147483646 w 37"/>
                <a:gd name="T91" fmla="*/ 2147483646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58"/>
                <a:gd name="T140" fmla="*/ 37 w 37"/>
                <a:gd name="T141" fmla="*/ 58 h 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58">
                  <a:moveTo>
                    <a:pt x="29" y="19"/>
                  </a:moveTo>
                  <a:cubicBezTo>
                    <a:pt x="29" y="20"/>
                    <a:pt x="28" y="20"/>
                    <a:pt x="28" y="21"/>
                  </a:cubicBezTo>
                  <a:cubicBezTo>
                    <a:pt x="27" y="23"/>
                    <a:pt x="29" y="25"/>
                    <a:pt x="29" y="26"/>
                  </a:cubicBezTo>
                  <a:cubicBezTo>
                    <a:pt x="28" y="28"/>
                    <a:pt x="25" y="30"/>
                    <a:pt x="27" y="32"/>
                  </a:cubicBezTo>
                  <a:cubicBezTo>
                    <a:pt x="27" y="33"/>
                    <a:pt x="28" y="33"/>
                    <a:pt x="28" y="32"/>
                  </a:cubicBezTo>
                  <a:cubicBezTo>
                    <a:pt x="28" y="32"/>
                    <a:pt x="29" y="33"/>
                    <a:pt x="31" y="33"/>
                  </a:cubicBezTo>
                  <a:cubicBezTo>
                    <a:pt x="31" y="34"/>
                    <a:pt x="30" y="34"/>
                    <a:pt x="29" y="35"/>
                  </a:cubicBezTo>
                  <a:cubicBezTo>
                    <a:pt x="29" y="36"/>
                    <a:pt x="29" y="38"/>
                    <a:pt x="29" y="38"/>
                  </a:cubicBezTo>
                  <a:cubicBezTo>
                    <a:pt x="28" y="39"/>
                    <a:pt x="26" y="39"/>
                    <a:pt x="25" y="40"/>
                  </a:cubicBezTo>
                  <a:cubicBezTo>
                    <a:pt x="25" y="42"/>
                    <a:pt x="27" y="42"/>
                    <a:pt x="27" y="44"/>
                  </a:cubicBezTo>
                  <a:cubicBezTo>
                    <a:pt x="27" y="46"/>
                    <a:pt x="25" y="47"/>
                    <a:pt x="25" y="48"/>
                  </a:cubicBezTo>
                  <a:cubicBezTo>
                    <a:pt x="25" y="49"/>
                    <a:pt x="27" y="50"/>
                    <a:pt x="27" y="51"/>
                  </a:cubicBezTo>
                  <a:cubicBezTo>
                    <a:pt x="26" y="56"/>
                    <a:pt x="22" y="58"/>
                    <a:pt x="19" y="58"/>
                  </a:cubicBezTo>
                  <a:cubicBezTo>
                    <a:pt x="21" y="57"/>
                    <a:pt x="21" y="56"/>
                    <a:pt x="20" y="55"/>
                  </a:cubicBezTo>
                  <a:cubicBezTo>
                    <a:pt x="20" y="54"/>
                    <a:pt x="19" y="54"/>
                    <a:pt x="18" y="54"/>
                  </a:cubicBezTo>
                  <a:cubicBezTo>
                    <a:pt x="17" y="54"/>
                    <a:pt x="17" y="52"/>
                    <a:pt x="16" y="53"/>
                  </a:cubicBezTo>
                  <a:cubicBezTo>
                    <a:pt x="15" y="53"/>
                    <a:pt x="16" y="55"/>
                    <a:pt x="13" y="54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0" y="49"/>
                    <a:pt x="10" y="48"/>
                  </a:cubicBezTo>
                  <a:cubicBezTo>
                    <a:pt x="10" y="47"/>
                    <a:pt x="12" y="47"/>
                    <a:pt x="12" y="46"/>
                  </a:cubicBezTo>
                  <a:cubicBezTo>
                    <a:pt x="12" y="45"/>
                    <a:pt x="9" y="45"/>
                    <a:pt x="10" y="44"/>
                  </a:cubicBezTo>
                  <a:cubicBezTo>
                    <a:pt x="10" y="43"/>
                    <a:pt x="13" y="43"/>
                    <a:pt x="13" y="42"/>
                  </a:cubicBezTo>
                  <a:cubicBezTo>
                    <a:pt x="13" y="41"/>
                    <a:pt x="10" y="41"/>
                    <a:pt x="10" y="39"/>
                  </a:cubicBezTo>
                  <a:cubicBezTo>
                    <a:pt x="9" y="39"/>
                    <a:pt x="10" y="37"/>
                    <a:pt x="9" y="36"/>
                  </a:cubicBezTo>
                  <a:cubicBezTo>
                    <a:pt x="9" y="35"/>
                    <a:pt x="7" y="35"/>
                    <a:pt x="7" y="34"/>
                  </a:cubicBezTo>
                  <a:cubicBezTo>
                    <a:pt x="6" y="33"/>
                    <a:pt x="7" y="31"/>
                    <a:pt x="5" y="30"/>
                  </a:cubicBezTo>
                  <a:cubicBezTo>
                    <a:pt x="3" y="28"/>
                    <a:pt x="2" y="27"/>
                    <a:pt x="1" y="25"/>
                  </a:cubicBezTo>
                  <a:cubicBezTo>
                    <a:pt x="1" y="25"/>
                    <a:pt x="1" y="25"/>
                    <a:pt x="0" y="25"/>
                  </a:cubicBezTo>
                  <a:cubicBezTo>
                    <a:pt x="1" y="23"/>
                    <a:pt x="1" y="21"/>
                    <a:pt x="1" y="19"/>
                  </a:cubicBezTo>
                  <a:cubicBezTo>
                    <a:pt x="1" y="17"/>
                    <a:pt x="1" y="15"/>
                    <a:pt x="1" y="14"/>
                  </a:cubicBezTo>
                  <a:cubicBezTo>
                    <a:pt x="1" y="13"/>
                    <a:pt x="3" y="11"/>
                    <a:pt x="3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5" y="3"/>
                    <a:pt x="8" y="4"/>
                    <a:pt x="13" y="2"/>
                  </a:cubicBezTo>
                  <a:cubicBezTo>
                    <a:pt x="15" y="1"/>
                    <a:pt x="14" y="0"/>
                    <a:pt x="15" y="0"/>
                  </a:cubicBezTo>
                  <a:cubicBezTo>
                    <a:pt x="17" y="0"/>
                    <a:pt x="18" y="1"/>
                    <a:pt x="20" y="1"/>
                  </a:cubicBezTo>
                  <a:cubicBezTo>
                    <a:pt x="21" y="1"/>
                    <a:pt x="22" y="0"/>
                    <a:pt x="23" y="1"/>
                  </a:cubicBezTo>
                  <a:cubicBezTo>
                    <a:pt x="24" y="1"/>
                    <a:pt x="24" y="2"/>
                    <a:pt x="26" y="3"/>
                  </a:cubicBezTo>
                  <a:cubicBezTo>
                    <a:pt x="28" y="2"/>
                    <a:pt x="30" y="2"/>
                    <a:pt x="32" y="1"/>
                  </a:cubicBezTo>
                  <a:cubicBezTo>
                    <a:pt x="31" y="2"/>
                    <a:pt x="30" y="4"/>
                    <a:pt x="30" y="5"/>
                  </a:cubicBezTo>
                  <a:cubicBezTo>
                    <a:pt x="31" y="7"/>
                    <a:pt x="34" y="7"/>
                    <a:pt x="34" y="9"/>
                  </a:cubicBezTo>
                  <a:cubicBezTo>
                    <a:pt x="35" y="10"/>
                    <a:pt x="37" y="12"/>
                    <a:pt x="36" y="13"/>
                  </a:cubicBezTo>
                  <a:cubicBezTo>
                    <a:pt x="35" y="15"/>
                    <a:pt x="34" y="15"/>
                    <a:pt x="32" y="16"/>
                  </a:cubicBezTo>
                  <a:cubicBezTo>
                    <a:pt x="31" y="17"/>
                    <a:pt x="30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6877931" y="2379029"/>
              <a:ext cx="128744" cy="154663"/>
            </a:xfrm>
            <a:custGeom>
              <a:avLst/>
              <a:gdLst>
                <a:gd name="T0" fmla="*/ 2147483646 w 34"/>
                <a:gd name="T1" fmla="*/ 2147483646 h 49"/>
                <a:gd name="T2" fmla="*/ 2147483646 w 34"/>
                <a:gd name="T3" fmla="*/ 2147483646 h 49"/>
                <a:gd name="T4" fmla="*/ 2147483646 w 34"/>
                <a:gd name="T5" fmla="*/ 2147483646 h 49"/>
                <a:gd name="T6" fmla="*/ 2147483646 w 34"/>
                <a:gd name="T7" fmla="*/ 2147483646 h 49"/>
                <a:gd name="T8" fmla="*/ 2147483646 w 34"/>
                <a:gd name="T9" fmla="*/ 2147483646 h 49"/>
                <a:gd name="T10" fmla="*/ 2147483646 w 34"/>
                <a:gd name="T11" fmla="*/ 2147483646 h 49"/>
                <a:gd name="T12" fmla="*/ 2147483646 w 34"/>
                <a:gd name="T13" fmla="*/ 2147483646 h 49"/>
                <a:gd name="T14" fmla="*/ 2147483646 w 34"/>
                <a:gd name="T15" fmla="*/ 2147483646 h 49"/>
                <a:gd name="T16" fmla="*/ 2147483646 w 34"/>
                <a:gd name="T17" fmla="*/ 2147483646 h 49"/>
                <a:gd name="T18" fmla="*/ 2147483646 w 34"/>
                <a:gd name="T19" fmla="*/ 2147483646 h 49"/>
                <a:gd name="T20" fmla="*/ 2147483646 w 34"/>
                <a:gd name="T21" fmla="*/ 2147483646 h 49"/>
                <a:gd name="T22" fmla="*/ 2147483646 w 34"/>
                <a:gd name="T23" fmla="*/ 2147483646 h 49"/>
                <a:gd name="T24" fmla="*/ 2147483646 w 34"/>
                <a:gd name="T25" fmla="*/ 2147483646 h 49"/>
                <a:gd name="T26" fmla="*/ 2147483646 w 34"/>
                <a:gd name="T27" fmla="*/ 2147483646 h 49"/>
                <a:gd name="T28" fmla="*/ 2147483646 w 34"/>
                <a:gd name="T29" fmla="*/ 2147483646 h 49"/>
                <a:gd name="T30" fmla="*/ 2147483646 w 34"/>
                <a:gd name="T31" fmla="*/ 2147483646 h 49"/>
                <a:gd name="T32" fmla="*/ 2147483646 w 34"/>
                <a:gd name="T33" fmla="*/ 2147483646 h 49"/>
                <a:gd name="T34" fmla="*/ 2147483646 w 34"/>
                <a:gd name="T35" fmla="*/ 2147483646 h 49"/>
                <a:gd name="T36" fmla="*/ 2147483646 w 34"/>
                <a:gd name="T37" fmla="*/ 2147483646 h 49"/>
                <a:gd name="T38" fmla="*/ 2147483646 w 34"/>
                <a:gd name="T39" fmla="*/ 2147483646 h 49"/>
                <a:gd name="T40" fmla="*/ 2147483646 w 34"/>
                <a:gd name="T41" fmla="*/ 2147483646 h 49"/>
                <a:gd name="T42" fmla="*/ 2147483646 w 34"/>
                <a:gd name="T43" fmla="*/ 2147483646 h 49"/>
                <a:gd name="T44" fmla="*/ 2147483646 w 34"/>
                <a:gd name="T45" fmla="*/ 2147483646 h 49"/>
                <a:gd name="T46" fmla="*/ 2147483646 w 34"/>
                <a:gd name="T47" fmla="*/ 0 h 49"/>
                <a:gd name="T48" fmla="*/ 2147483646 w 34"/>
                <a:gd name="T49" fmla="*/ 2147483646 h 49"/>
                <a:gd name="T50" fmla="*/ 2147483646 w 34"/>
                <a:gd name="T51" fmla="*/ 2147483646 h 49"/>
                <a:gd name="T52" fmla="*/ 2147483646 w 34"/>
                <a:gd name="T53" fmla="*/ 2147483646 h 49"/>
                <a:gd name="T54" fmla="*/ 2147483646 w 34"/>
                <a:gd name="T55" fmla="*/ 2147483646 h 49"/>
                <a:gd name="T56" fmla="*/ 2147483646 w 34"/>
                <a:gd name="T57" fmla="*/ 2147483646 h 49"/>
                <a:gd name="T58" fmla="*/ 2147483646 w 34"/>
                <a:gd name="T59" fmla="*/ 2147483646 h 49"/>
                <a:gd name="T60" fmla="*/ 2147483646 w 34"/>
                <a:gd name="T61" fmla="*/ 2147483646 h 49"/>
                <a:gd name="T62" fmla="*/ 2147483646 w 34"/>
                <a:gd name="T63" fmla="*/ 2147483646 h 49"/>
                <a:gd name="T64" fmla="*/ 2147483646 w 34"/>
                <a:gd name="T65" fmla="*/ 2147483646 h 49"/>
                <a:gd name="T66" fmla="*/ 2147483646 w 34"/>
                <a:gd name="T67" fmla="*/ 2147483646 h 49"/>
                <a:gd name="T68" fmla="*/ 2147483646 w 34"/>
                <a:gd name="T69" fmla="*/ 2147483646 h 49"/>
                <a:gd name="T70" fmla="*/ 2147483646 w 34"/>
                <a:gd name="T71" fmla="*/ 2147483646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"/>
                <a:gd name="T109" fmla="*/ 0 h 49"/>
                <a:gd name="T110" fmla="*/ 34 w 34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" h="49">
                  <a:moveTo>
                    <a:pt x="4" y="39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3" y="39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0" y="42"/>
                    <a:pt x="1" y="44"/>
                    <a:pt x="2" y="46"/>
                  </a:cubicBezTo>
                  <a:cubicBezTo>
                    <a:pt x="2" y="47"/>
                    <a:pt x="2" y="49"/>
                    <a:pt x="3" y="49"/>
                  </a:cubicBezTo>
                  <a:cubicBezTo>
                    <a:pt x="4" y="49"/>
                    <a:pt x="5" y="48"/>
                    <a:pt x="5" y="47"/>
                  </a:cubicBezTo>
                  <a:cubicBezTo>
                    <a:pt x="5" y="46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0" y="44"/>
                    <a:pt x="11" y="48"/>
                    <a:pt x="14" y="46"/>
                  </a:cubicBezTo>
                  <a:cubicBezTo>
                    <a:pt x="18" y="44"/>
                    <a:pt x="15" y="39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39"/>
                    <a:pt x="24" y="36"/>
                    <a:pt x="27" y="36"/>
                  </a:cubicBezTo>
                  <a:cubicBezTo>
                    <a:pt x="28" y="36"/>
                    <a:pt x="27" y="35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8" y="29"/>
                    <a:pt x="33" y="31"/>
                    <a:pt x="33" y="29"/>
                  </a:cubicBezTo>
                  <a:cubicBezTo>
                    <a:pt x="34" y="27"/>
                    <a:pt x="30" y="25"/>
                    <a:pt x="31" y="22"/>
                  </a:cubicBezTo>
                  <a:cubicBezTo>
                    <a:pt x="32" y="20"/>
                    <a:pt x="32" y="19"/>
                    <a:pt x="32" y="18"/>
                  </a:cubicBezTo>
                  <a:cubicBezTo>
                    <a:pt x="32" y="16"/>
                    <a:pt x="31" y="14"/>
                    <a:pt x="31" y="12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7" y="5"/>
                    <a:pt x="26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3" y="2"/>
                    <a:pt x="22" y="6"/>
                    <a:pt x="19" y="6"/>
                  </a:cubicBezTo>
                  <a:cubicBezTo>
                    <a:pt x="18" y="6"/>
                    <a:pt x="16" y="5"/>
                    <a:pt x="14" y="0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4"/>
                    <a:pt x="14" y="6"/>
                    <a:pt x="14" y="7"/>
                  </a:cubicBezTo>
                  <a:cubicBezTo>
                    <a:pt x="13" y="9"/>
                    <a:pt x="10" y="11"/>
                    <a:pt x="12" y="13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3"/>
                    <a:pt x="14" y="14"/>
                    <a:pt x="16" y="14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4" y="17"/>
                    <a:pt x="14" y="19"/>
                    <a:pt x="14" y="19"/>
                  </a:cubicBezTo>
                  <a:cubicBezTo>
                    <a:pt x="13" y="20"/>
                    <a:pt x="11" y="20"/>
                    <a:pt x="10" y="21"/>
                  </a:cubicBezTo>
                  <a:cubicBezTo>
                    <a:pt x="10" y="23"/>
                    <a:pt x="12" y="23"/>
                    <a:pt x="12" y="25"/>
                  </a:cubicBezTo>
                  <a:cubicBezTo>
                    <a:pt x="12" y="27"/>
                    <a:pt x="10" y="28"/>
                    <a:pt x="10" y="29"/>
                  </a:cubicBezTo>
                  <a:cubicBezTo>
                    <a:pt x="10" y="30"/>
                    <a:pt x="12" y="31"/>
                    <a:pt x="12" y="32"/>
                  </a:cubicBezTo>
                  <a:cubicBezTo>
                    <a:pt x="11" y="37"/>
                    <a:pt x="7" y="39"/>
                    <a:pt x="4" y="3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6456242" y="2144648"/>
              <a:ext cx="184934" cy="219106"/>
            </a:xfrm>
            <a:custGeom>
              <a:avLst/>
              <a:gdLst>
                <a:gd name="T0" fmla="*/ 2147483646 w 49"/>
                <a:gd name="T1" fmla="*/ 2147483646 h 69"/>
                <a:gd name="T2" fmla="*/ 2147483646 w 49"/>
                <a:gd name="T3" fmla="*/ 2147483646 h 69"/>
                <a:gd name="T4" fmla="*/ 2147483646 w 49"/>
                <a:gd name="T5" fmla="*/ 2147483646 h 69"/>
                <a:gd name="T6" fmla="*/ 2147483646 w 49"/>
                <a:gd name="T7" fmla="*/ 2147483646 h 69"/>
                <a:gd name="T8" fmla="*/ 2147483646 w 49"/>
                <a:gd name="T9" fmla="*/ 2147483646 h 69"/>
                <a:gd name="T10" fmla="*/ 2147483646 w 49"/>
                <a:gd name="T11" fmla="*/ 2147483646 h 69"/>
                <a:gd name="T12" fmla="*/ 2147483646 w 49"/>
                <a:gd name="T13" fmla="*/ 2147483646 h 69"/>
                <a:gd name="T14" fmla="*/ 2147483646 w 49"/>
                <a:gd name="T15" fmla="*/ 2147483646 h 69"/>
                <a:gd name="T16" fmla="*/ 2147483646 w 49"/>
                <a:gd name="T17" fmla="*/ 2147483646 h 69"/>
                <a:gd name="T18" fmla="*/ 2147483646 w 49"/>
                <a:gd name="T19" fmla="*/ 2147483646 h 69"/>
                <a:gd name="T20" fmla="*/ 2147483646 w 49"/>
                <a:gd name="T21" fmla="*/ 2147483646 h 69"/>
                <a:gd name="T22" fmla="*/ 2147483646 w 49"/>
                <a:gd name="T23" fmla="*/ 2147483646 h 69"/>
                <a:gd name="T24" fmla="*/ 2147483646 w 49"/>
                <a:gd name="T25" fmla="*/ 2147483646 h 69"/>
                <a:gd name="T26" fmla="*/ 2147483646 w 49"/>
                <a:gd name="T27" fmla="*/ 2147483646 h 69"/>
                <a:gd name="T28" fmla="*/ 2147483646 w 49"/>
                <a:gd name="T29" fmla="*/ 2147483646 h 69"/>
                <a:gd name="T30" fmla="*/ 2147483646 w 49"/>
                <a:gd name="T31" fmla="*/ 2147483646 h 69"/>
                <a:gd name="T32" fmla="*/ 2147483646 w 49"/>
                <a:gd name="T33" fmla="*/ 2147483646 h 69"/>
                <a:gd name="T34" fmla="*/ 2147483646 w 49"/>
                <a:gd name="T35" fmla="*/ 2147483646 h 69"/>
                <a:gd name="T36" fmla="*/ 2147483646 w 49"/>
                <a:gd name="T37" fmla="*/ 2147483646 h 69"/>
                <a:gd name="T38" fmla="*/ 2147483646 w 49"/>
                <a:gd name="T39" fmla="*/ 2147483646 h 69"/>
                <a:gd name="T40" fmla="*/ 2147483646 w 49"/>
                <a:gd name="T41" fmla="*/ 2147483646 h 69"/>
                <a:gd name="T42" fmla="*/ 2147483646 w 49"/>
                <a:gd name="T43" fmla="*/ 2147483646 h 69"/>
                <a:gd name="T44" fmla="*/ 2147483646 w 49"/>
                <a:gd name="T45" fmla="*/ 2147483646 h 69"/>
                <a:gd name="T46" fmla="*/ 2147483646 w 49"/>
                <a:gd name="T47" fmla="*/ 2147483646 h 69"/>
                <a:gd name="T48" fmla="*/ 2147483646 w 49"/>
                <a:gd name="T49" fmla="*/ 2147483646 h 69"/>
                <a:gd name="T50" fmla="*/ 2147483646 w 49"/>
                <a:gd name="T51" fmla="*/ 2147483646 h 69"/>
                <a:gd name="T52" fmla="*/ 2147483646 w 49"/>
                <a:gd name="T53" fmla="*/ 2147483646 h 69"/>
                <a:gd name="T54" fmla="*/ 2147483646 w 49"/>
                <a:gd name="T55" fmla="*/ 2147483646 h 69"/>
                <a:gd name="T56" fmla="*/ 2147483646 w 49"/>
                <a:gd name="T57" fmla="*/ 2147483646 h 69"/>
                <a:gd name="T58" fmla="*/ 2147483646 w 49"/>
                <a:gd name="T59" fmla="*/ 2147483646 h 69"/>
                <a:gd name="T60" fmla="*/ 2147483646 w 49"/>
                <a:gd name="T61" fmla="*/ 2147483646 h 69"/>
                <a:gd name="T62" fmla="*/ 2147483646 w 49"/>
                <a:gd name="T63" fmla="*/ 2147483646 h 69"/>
                <a:gd name="T64" fmla="*/ 2147483646 w 49"/>
                <a:gd name="T65" fmla="*/ 2147483646 h 69"/>
                <a:gd name="T66" fmla="*/ 2147483646 w 49"/>
                <a:gd name="T67" fmla="*/ 2147483646 h 69"/>
                <a:gd name="T68" fmla="*/ 2147483646 w 49"/>
                <a:gd name="T69" fmla="*/ 2147483646 h 69"/>
                <a:gd name="T70" fmla="*/ 2147483646 w 49"/>
                <a:gd name="T71" fmla="*/ 2147483646 h 69"/>
                <a:gd name="T72" fmla="*/ 2147483646 w 49"/>
                <a:gd name="T73" fmla="*/ 2147483646 h 69"/>
                <a:gd name="T74" fmla="*/ 2147483646 w 49"/>
                <a:gd name="T75" fmla="*/ 2147483646 h 69"/>
                <a:gd name="T76" fmla="*/ 2147483646 w 49"/>
                <a:gd name="T77" fmla="*/ 2147483646 h 69"/>
                <a:gd name="T78" fmla="*/ 2147483646 w 49"/>
                <a:gd name="T79" fmla="*/ 2147483646 h 69"/>
                <a:gd name="T80" fmla="*/ 2147483646 w 49"/>
                <a:gd name="T81" fmla="*/ 2147483646 h 69"/>
                <a:gd name="T82" fmla="*/ 2147483646 w 49"/>
                <a:gd name="T83" fmla="*/ 2147483646 h 69"/>
                <a:gd name="T84" fmla="*/ 2147483646 w 49"/>
                <a:gd name="T85" fmla="*/ 2147483646 h 69"/>
                <a:gd name="T86" fmla="*/ 2147483646 w 49"/>
                <a:gd name="T87" fmla="*/ 2147483646 h 69"/>
                <a:gd name="T88" fmla="*/ 2147483646 w 49"/>
                <a:gd name="T89" fmla="*/ 2147483646 h 69"/>
                <a:gd name="T90" fmla="*/ 2147483646 w 49"/>
                <a:gd name="T91" fmla="*/ 2147483646 h 69"/>
                <a:gd name="T92" fmla="*/ 2147483646 w 49"/>
                <a:gd name="T93" fmla="*/ 2147483646 h 69"/>
                <a:gd name="T94" fmla="*/ 2147483646 w 49"/>
                <a:gd name="T95" fmla="*/ 2147483646 h 69"/>
                <a:gd name="T96" fmla="*/ 2147483646 w 49"/>
                <a:gd name="T97" fmla="*/ 2147483646 h 69"/>
                <a:gd name="T98" fmla="*/ 2147483646 w 49"/>
                <a:gd name="T99" fmla="*/ 2147483646 h 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69"/>
                <a:gd name="T152" fmla="*/ 49 w 49"/>
                <a:gd name="T153" fmla="*/ 69 h 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69">
                  <a:moveTo>
                    <a:pt x="4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5" y="41"/>
                    <a:pt x="3" y="40"/>
                    <a:pt x="4" y="45"/>
                  </a:cubicBezTo>
                  <a:cubicBezTo>
                    <a:pt x="4" y="46"/>
                    <a:pt x="1" y="48"/>
                    <a:pt x="1" y="50"/>
                  </a:cubicBezTo>
                  <a:cubicBezTo>
                    <a:pt x="0" y="53"/>
                    <a:pt x="3" y="53"/>
                    <a:pt x="5" y="53"/>
                  </a:cubicBezTo>
                  <a:cubicBezTo>
                    <a:pt x="7" y="53"/>
                    <a:pt x="7" y="55"/>
                    <a:pt x="8" y="52"/>
                  </a:cubicBezTo>
                  <a:cubicBezTo>
                    <a:pt x="11" y="53"/>
                    <a:pt x="7" y="57"/>
                    <a:pt x="9" y="58"/>
                  </a:cubicBezTo>
                  <a:cubicBezTo>
                    <a:pt x="9" y="58"/>
                    <a:pt x="11" y="57"/>
                    <a:pt x="11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6" y="61"/>
                    <a:pt x="17" y="59"/>
                    <a:pt x="17" y="61"/>
                  </a:cubicBezTo>
                  <a:cubicBezTo>
                    <a:pt x="17" y="63"/>
                    <a:pt x="12" y="62"/>
                    <a:pt x="13" y="65"/>
                  </a:cubicBezTo>
                  <a:cubicBezTo>
                    <a:pt x="14" y="67"/>
                    <a:pt x="16" y="64"/>
                    <a:pt x="17" y="65"/>
                  </a:cubicBezTo>
                  <a:cubicBezTo>
                    <a:pt x="18" y="66"/>
                    <a:pt x="17" y="68"/>
                    <a:pt x="19" y="68"/>
                  </a:cubicBezTo>
                  <a:cubicBezTo>
                    <a:pt x="20" y="68"/>
                    <a:pt x="20" y="66"/>
                    <a:pt x="21" y="66"/>
                  </a:cubicBezTo>
                  <a:cubicBezTo>
                    <a:pt x="22" y="66"/>
                    <a:pt x="23" y="69"/>
                    <a:pt x="29" y="67"/>
                  </a:cubicBezTo>
                  <a:cubicBezTo>
                    <a:pt x="31" y="66"/>
                    <a:pt x="31" y="66"/>
                    <a:pt x="32" y="65"/>
                  </a:cubicBezTo>
                  <a:cubicBezTo>
                    <a:pt x="32" y="63"/>
                    <a:pt x="32" y="62"/>
                    <a:pt x="32" y="60"/>
                  </a:cubicBezTo>
                  <a:cubicBezTo>
                    <a:pt x="32" y="59"/>
                    <a:pt x="32" y="59"/>
                    <a:pt x="34" y="58"/>
                  </a:cubicBezTo>
                  <a:cubicBezTo>
                    <a:pt x="35" y="54"/>
                    <a:pt x="33" y="52"/>
                    <a:pt x="32" y="49"/>
                  </a:cubicBezTo>
                  <a:cubicBezTo>
                    <a:pt x="32" y="48"/>
                    <a:pt x="34" y="48"/>
                    <a:pt x="34" y="47"/>
                  </a:cubicBezTo>
                  <a:cubicBezTo>
                    <a:pt x="34" y="46"/>
                    <a:pt x="33" y="45"/>
                    <a:pt x="34" y="45"/>
                  </a:cubicBezTo>
                  <a:cubicBezTo>
                    <a:pt x="34" y="44"/>
                    <a:pt x="35" y="44"/>
                    <a:pt x="36" y="44"/>
                  </a:cubicBezTo>
                  <a:cubicBezTo>
                    <a:pt x="37" y="43"/>
                    <a:pt x="37" y="41"/>
                    <a:pt x="38" y="40"/>
                  </a:cubicBezTo>
                  <a:cubicBezTo>
                    <a:pt x="40" y="40"/>
                    <a:pt x="42" y="43"/>
                    <a:pt x="44" y="41"/>
                  </a:cubicBezTo>
                  <a:cubicBezTo>
                    <a:pt x="46" y="39"/>
                    <a:pt x="43" y="38"/>
                    <a:pt x="44" y="37"/>
                  </a:cubicBezTo>
                  <a:cubicBezTo>
                    <a:pt x="45" y="35"/>
                    <a:pt x="47" y="36"/>
                    <a:pt x="47" y="35"/>
                  </a:cubicBezTo>
                  <a:cubicBezTo>
                    <a:pt x="48" y="33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8"/>
                    <a:pt x="46" y="26"/>
                    <a:pt x="46" y="25"/>
                  </a:cubicBezTo>
                  <a:cubicBezTo>
                    <a:pt x="46" y="19"/>
                    <a:pt x="48" y="22"/>
                    <a:pt x="48" y="19"/>
                  </a:cubicBezTo>
                  <a:cubicBezTo>
                    <a:pt x="48" y="18"/>
                    <a:pt x="46" y="17"/>
                    <a:pt x="47" y="16"/>
                  </a:cubicBezTo>
                  <a:cubicBezTo>
                    <a:pt x="47" y="13"/>
                    <a:pt x="49" y="12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11"/>
                    <a:pt x="44" y="12"/>
                    <a:pt x="40" y="12"/>
                  </a:cubicBezTo>
                  <a:cubicBezTo>
                    <a:pt x="38" y="12"/>
                    <a:pt x="37" y="10"/>
                    <a:pt x="35" y="10"/>
                  </a:cubicBezTo>
                  <a:cubicBezTo>
                    <a:pt x="34" y="10"/>
                    <a:pt x="33" y="11"/>
                    <a:pt x="31" y="11"/>
                  </a:cubicBezTo>
                  <a:cubicBezTo>
                    <a:pt x="29" y="11"/>
                    <a:pt x="28" y="8"/>
                    <a:pt x="25" y="7"/>
                  </a:cubicBezTo>
                  <a:cubicBezTo>
                    <a:pt x="24" y="7"/>
                    <a:pt x="22" y="8"/>
                    <a:pt x="21" y="7"/>
                  </a:cubicBezTo>
                  <a:cubicBezTo>
                    <a:pt x="20" y="5"/>
                    <a:pt x="24" y="3"/>
                    <a:pt x="23" y="1"/>
                  </a:cubicBezTo>
                  <a:cubicBezTo>
                    <a:pt x="22" y="0"/>
                    <a:pt x="19" y="1"/>
                    <a:pt x="16" y="6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9" y="22"/>
                    <a:pt x="17" y="23"/>
                    <a:pt x="16" y="23"/>
                  </a:cubicBezTo>
                  <a:cubicBezTo>
                    <a:pt x="15" y="24"/>
                    <a:pt x="14" y="24"/>
                    <a:pt x="13" y="23"/>
                  </a:cubicBezTo>
                  <a:cubicBezTo>
                    <a:pt x="13" y="23"/>
                    <a:pt x="13" y="24"/>
                    <a:pt x="12" y="24"/>
                  </a:cubicBezTo>
                  <a:cubicBezTo>
                    <a:pt x="12" y="25"/>
                    <a:pt x="11" y="24"/>
                    <a:pt x="11" y="25"/>
                  </a:cubicBezTo>
                  <a:cubicBezTo>
                    <a:pt x="10" y="26"/>
                    <a:pt x="11" y="27"/>
                    <a:pt x="11" y="28"/>
                  </a:cubicBezTo>
                  <a:cubicBezTo>
                    <a:pt x="10" y="29"/>
                    <a:pt x="9" y="27"/>
                    <a:pt x="8" y="28"/>
                  </a:cubicBezTo>
                  <a:cubicBezTo>
                    <a:pt x="9" y="29"/>
                    <a:pt x="7" y="29"/>
                    <a:pt x="6" y="30"/>
                  </a:cubicBezTo>
                  <a:cubicBezTo>
                    <a:pt x="6" y="31"/>
                    <a:pt x="6" y="33"/>
                    <a:pt x="5" y="34"/>
                  </a:cubicBezTo>
                  <a:cubicBezTo>
                    <a:pt x="5" y="35"/>
                    <a:pt x="5" y="36"/>
                    <a:pt x="4" y="37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5465559" y="2220069"/>
              <a:ext cx="128744" cy="156095"/>
            </a:xfrm>
            <a:custGeom>
              <a:avLst/>
              <a:gdLst>
                <a:gd name="T0" fmla="*/ 2147483646 w 34"/>
                <a:gd name="T1" fmla="*/ 2147483646 h 49"/>
                <a:gd name="T2" fmla="*/ 2147483646 w 34"/>
                <a:gd name="T3" fmla="*/ 2147483646 h 49"/>
                <a:gd name="T4" fmla="*/ 2147483646 w 34"/>
                <a:gd name="T5" fmla="*/ 2147483646 h 49"/>
                <a:gd name="T6" fmla="*/ 2147483646 w 34"/>
                <a:gd name="T7" fmla="*/ 2147483646 h 49"/>
                <a:gd name="T8" fmla="*/ 2147483646 w 34"/>
                <a:gd name="T9" fmla="*/ 2147483646 h 49"/>
                <a:gd name="T10" fmla="*/ 2147483646 w 34"/>
                <a:gd name="T11" fmla="*/ 2147483646 h 49"/>
                <a:gd name="T12" fmla="*/ 2147483646 w 34"/>
                <a:gd name="T13" fmla="*/ 2147483646 h 49"/>
                <a:gd name="T14" fmla="*/ 2147483646 w 34"/>
                <a:gd name="T15" fmla="*/ 2147483646 h 49"/>
                <a:gd name="T16" fmla="*/ 2147483646 w 34"/>
                <a:gd name="T17" fmla="*/ 2147483646 h 49"/>
                <a:gd name="T18" fmla="*/ 2147483646 w 34"/>
                <a:gd name="T19" fmla="*/ 2147483646 h 49"/>
                <a:gd name="T20" fmla="*/ 2147483646 w 34"/>
                <a:gd name="T21" fmla="*/ 2147483646 h 49"/>
                <a:gd name="T22" fmla="*/ 2147483646 w 34"/>
                <a:gd name="T23" fmla="*/ 2147483646 h 49"/>
                <a:gd name="T24" fmla="*/ 2147483646 w 34"/>
                <a:gd name="T25" fmla="*/ 2147483646 h 49"/>
                <a:gd name="T26" fmla="*/ 2147483646 w 34"/>
                <a:gd name="T27" fmla="*/ 2147483646 h 49"/>
                <a:gd name="T28" fmla="*/ 2147483646 w 34"/>
                <a:gd name="T29" fmla="*/ 2147483646 h 49"/>
                <a:gd name="T30" fmla="*/ 2147483646 w 34"/>
                <a:gd name="T31" fmla="*/ 2147483646 h 49"/>
                <a:gd name="T32" fmla="*/ 2147483646 w 34"/>
                <a:gd name="T33" fmla="*/ 0 h 49"/>
                <a:gd name="T34" fmla="*/ 2147483646 w 34"/>
                <a:gd name="T35" fmla="*/ 2147483646 h 49"/>
                <a:gd name="T36" fmla="*/ 2147483646 w 34"/>
                <a:gd name="T37" fmla="*/ 2147483646 h 49"/>
                <a:gd name="T38" fmla="*/ 2147483646 w 34"/>
                <a:gd name="T39" fmla="*/ 2147483646 h 49"/>
                <a:gd name="T40" fmla="*/ 2147483646 w 34"/>
                <a:gd name="T41" fmla="*/ 2147483646 h 49"/>
                <a:gd name="T42" fmla="*/ 2147483646 w 34"/>
                <a:gd name="T43" fmla="*/ 2147483646 h 49"/>
                <a:gd name="T44" fmla="*/ 2147483646 w 34"/>
                <a:gd name="T45" fmla="*/ 2147483646 h 49"/>
                <a:gd name="T46" fmla="*/ 2147483646 w 34"/>
                <a:gd name="T47" fmla="*/ 2147483646 h 49"/>
                <a:gd name="T48" fmla="*/ 2147483646 w 34"/>
                <a:gd name="T49" fmla="*/ 2147483646 h 49"/>
                <a:gd name="T50" fmla="*/ 2147483646 w 34"/>
                <a:gd name="T51" fmla="*/ 2147483646 h 49"/>
                <a:gd name="T52" fmla="*/ 2147483646 w 34"/>
                <a:gd name="T53" fmla="*/ 2147483646 h 49"/>
                <a:gd name="T54" fmla="*/ 2147483646 w 34"/>
                <a:gd name="T55" fmla="*/ 2147483646 h 49"/>
                <a:gd name="T56" fmla="*/ 2147483646 w 34"/>
                <a:gd name="T57" fmla="*/ 2147483646 h 49"/>
                <a:gd name="T58" fmla="*/ 2147483646 w 34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49"/>
                <a:gd name="T92" fmla="*/ 34 w 34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49">
                  <a:moveTo>
                    <a:pt x="3" y="20"/>
                  </a:moveTo>
                  <a:cubicBezTo>
                    <a:pt x="3" y="21"/>
                    <a:pt x="3" y="22"/>
                    <a:pt x="4" y="23"/>
                  </a:cubicBezTo>
                  <a:cubicBezTo>
                    <a:pt x="0" y="26"/>
                    <a:pt x="5" y="30"/>
                    <a:pt x="6" y="35"/>
                  </a:cubicBezTo>
                  <a:cubicBezTo>
                    <a:pt x="6" y="39"/>
                    <a:pt x="6" y="41"/>
                    <a:pt x="6" y="44"/>
                  </a:cubicBezTo>
                  <a:cubicBezTo>
                    <a:pt x="6" y="49"/>
                    <a:pt x="15" y="48"/>
                    <a:pt x="19" y="49"/>
                  </a:cubicBezTo>
                  <a:cubicBezTo>
                    <a:pt x="19" y="45"/>
                    <a:pt x="19" y="43"/>
                    <a:pt x="20" y="41"/>
                  </a:cubicBezTo>
                  <a:cubicBezTo>
                    <a:pt x="20" y="39"/>
                    <a:pt x="20" y="38"/>
                    <a:pt x="20" y="36"/>
                  </a:cubicBezTo>
                  <a:cubicBezTo>
                    <a:pt x="22" y="33"/>
                    <a:pt x="20" y="32"/>
                    <a:pt x="21" y="30"/>
                  </a:cubicBezTo>
                  <a:cubicBezTo>
                    <a:pt x="22" y="29"/>
                    <a:pt x="23" y="29"/>
                    <a:pt x="24" y="29"/>
                  </a:cubicBezTo>
                  <a:cubicBezTo>
                    <a:pt x="26" y="28"/>
                    <a:pt x="24" y="25"/>
                    <a:pt x="31" y="24"/>
                  </a:cubicBezTo>
                  <a:cubicBezTo>
                    <a:pt x="31" y="22"/>
                    <a:pt x="29" y="23"/>
                    <a:pt x="26" y="23"/>
                  </a:cubicBezTo>
                  <a:cubicBezTo>
                    <a:pt x="25" y="22"/>
                    <a:pt x="27" y="23"/>
                    <a:pt x="28" y="23"/>
                  </a:cubicBezTo>
                  <a:cubicBezTo>
                    <a:pt x="30" y="20"/>
                    <a:pt x="30" y="18"/>
                    <a:pt x="31" y="16"/>
                  </a:cubicBezTo>
                  <a:cubicBezTo>
                    <a:pt x="30" y="14"/>
                    <a:pt x="29" y="14"/>
                    <a:pt x="30" y="11"/>
                  </a:cubicBezTo>
                  <a:cubicBezTo>
                    <a:pt x="31" y="11"/>
                    <a:pt x="32" y="11"/>
                    <a:pt x="34" y="10"/>
                  </a:cubicBezTo>
                  <a:cubicBezTo>
                    <a:pt x="34" y="7"/>
                    <a:pt x="31" y="3"/>
                    <a:pt x="28" y="1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1"/>
                    <a:pt x="23" y="4"/>
                    <a:pt x="22" y="4"/>
                  </a:cubicBezTo>
                  <a:cubicBezTo>
                    <a:pt x="20" y="5"/>
                    <a:pt x="17" y="2"/>
                    <a:pt x="16" y="3"/>
                  </a:cubicBezTo>
                  <a:cubicBezTo>
                    <a:pt x="15" y="4"/>
                    <a:pt x="19" y="4"/>
                    <a:pt x="19" y="7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8" y="9"/>
                    <a:pt x="20" y="9"/>
                    <a:pt x="20" y="10"/>
                  </a:cubicBezTo>
                  <a:cubicBezTo>
                    <a:pt x="20" y="12"/>
                    <a:pt x="17" y="11"/>
                    <a:pt x="20" y="14"/>
                  </a:cubicBezTo>
                  <a:cubicBezTo>
                    <a:pt x="23" y="12"/>
                    <a:pt x="24" y="13"/>
                    <a:pt x="24" y="14"/>
                  </a:cubicBezTo>
                  <a:cubicBezTo>
                    <a:pt x="24" y="16"/>
                    <a:pt x="21" y="18"/>
                    <a:pt x="18" y="18"/>
                  </a:cubicBezTo>
                  <a:lnTo>
                    <a:pt x="16" y="19"/>
                  </a:lnTo>
                  <a:cubicBezTo>
                    <a:pt x="15" y="20"/>
                    <a:pt x="16" y="23"/>
                    <a:pt x="14" y="23"/>
                  </a:cubicBezTo>
                  <a:cubicBezTo>
                    <a:pt x="13" y="23"/>
                    <a:pt x="12" y="22"/>
                    <a:pt x="11" y="21"/>
                  </a:cubicBezTo>
                  <a:cubicBezTo>
                    <a:pt x="10" y="22"/>
                    <a:pt x="9" y="24"/>
                    <a:pt x="6" y="23"/>
                  </a:cubicBezTo>
                  <a:cubicBezTo>
                    <a:pt x="5" y="22"/>
                    <a:pt x="4" y="21"/>
                    <a:pt x="3" y="2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5443736" y="2216734"/>
              <a:ext cx="78556" cy="47735"/>
            </a:xfrm>
            <a:custGeom>
              <a:avLst/>
              <a:gdLst>
                <a:gd name="T0" fmla="*/ 0 w 21"/>
                <a:gd name="T1" fmla="*/ 2147483646 h 15"/>
                <a:gd name="T2" fmla="*/ 2147483646 w 21"/>
                <a:gd name="T3" fmla="*/ 2147483646 h 15"/>
                <a:gd name="T4" fmla="*/ 2147483646 w 21"/>
                <a:gd name="T5" fmla="*/ 2147483646 h 15"/>
                <a:gd name="T6" fmla="*/ 2147483646 w 21"/>
                <a:gd name="T7" fmla="*/ 2147483646 h 15"/>
                <a:gd name="T8" fmla="*/ 2147483646 w 21"/>
                <a:gd name="T9" fmla="*/ 2147483646 h 15"/>
                <a:gd name="T10" fmla="*/ 2147483646 w 21"/>
                <a:gd name="T11" fmla="*/ 2147483646 h 15"/>
                <a:gd name="T12" fmla="*/ 2147483646 w 21"/>
                <a:gd name="T13" fmla="*/ 2147483646 h 15"/>
                <a:gd name="T14" fmla="*/ 2147483646 w 21"/>
                <a:gd name="T15" fmla="*/ 2147483646 h 15"/>
                <a:gd name="T16" fmla="*/ 2147483646 w 21"/>
                <a:gd name="T17" fmla="*/ 0 h 15"/>
                <a:gd name="T18" fmla="*/ 2147483646 w 21"/>
                <a:gd name="T19" fmla="*/ 2147483646 h 15"/>
                <a:gd name="T20" fmla="*/ 2147483646 w 21"/>
                <a:gd name="T21" fmla="*/ 2147483646 h 15"/>
                <a:gd name="T22" fmla="*/ 2147483646 w 21"/>
                <a:gd name="T23" fmla="*/ 2147483646 h 15"/>
                <a:gd name="T24" fmla="*/ 0 w 21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"/>
                <a:gd name="T41" fmla="*/ 21 w 2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">
                  <a:moveTo>
                    <a:pt x="0" y="3"/>
                  </a:moveTo>
                  <a:cubicBezTo>
                    <a:pt x="0" y="8"/>
                    <a:pt x="0" y="11"/>
                    <a:pt x="7" y="13"/>
                  </a:cubicBezTo>
                  <a:cubicBezTo>
                    <a:pt x="7" y="13"/>
                    <a:pt x="8" y="14"/>
                    <a:pt x="8" y="14"/>
                  </a:cubicBezTo>
                  <a:cubicBezTo>
                    <a:pt x="9" y="14"/>
                    <a:pt x="10" y="15"/>
                    <a:pt x="10" y="14"/>
                  </a:cubicBezTo>
                  <a:cubicBezTo>
                    <a:pt x="13" y="12"/>
                    <a:pt x="10" y="7"/>
                    <a:pt x="13" y="6"/>
                  </a:cubicBezTo>
                  <a:cubicBezTo>
                    <a:pt x="15" y="6"/>
                    <a:pt x="16" y="9"/>
                    <a:pt x="17" y="9"/>
                  </a:cubicBezTo>
                  <a:cubicBezTo>
                    <a:pt x="19" y="9"/>
                    <a:pt x="19" y="6"/>
                    <a:pt x="21" y="6"/>
                  </a:cubicBezTo>
                  <a:cubicBezTo>
                    <a:pt x="20" y="5"/>
                    <a:pt x="19" y="6"/>
                    <a:pt x="18" y="5"/>
                  </a:cubicBezTo>
                  <a:cubicBezTo>
                    <a:pt x="17" y="4"/>
                    <a:pt x="16" y="1"/>
                    <a:pt x="15" y="0"/>
                  </a:cubicBezTo>
                  <a:cubicBezTo>
                    <a:pt x="14" y="0"/>
                    <a:pt x="14" y="3"/>
                    <a:pt x="14" y="3"/>
                  </a:cubicBezTo>
                  <a:cubicBezTo>
                    <a:pt x="13" y="3"/>
                    <a:pt x="11" y="4"/>
                    <a:pt x="10" y="4"/>
                  </a:cubicBezTo>
                  <a:cubicBezTo>
                    <a:pt x="8" y="4"/>
                    <a:pt x="7" y="2"/>
                    <a:pt x="6" y="3"/>
                  </a:cubicBezTo>
                  <a:cubicBezTo>
                    <a:pt x="4" y="3"/>
                    <a:pt x="3" y="5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5621584" y="2108368"/>
              <a:ext cx="101468" cy="149890"/>
            </a:xfrm>
            <a:custGeom>
              <a:avLst/>
              <a:gdLst>
                <a:gd name="T0" fmla="*/ 2147483646 w 27"/>
                <a:gd name="T1" fmla="*/ 2147483646 h 47"/>
                <a:gd name="T2" fmla="*/ 2147483646 w 27"/>
                <a:gd name="T3" fmla="*/ 2147483646 h 47"/>
                <a:gd name="T4" fmla="*/ 2147483646 w 27"/>
                <a:gd name="T5" fmla="*/ 2147483646 h 47"/>
                <a:gd name="T6" fmla="*/ 2147483646 w 27"/>
                <a:gd name="T7" fmla="*/ 2147483646 h 47"/>
                <a:gd name="T8" fmla="*/ 2147483646 w 27"/>
                <a:gd name="T9" fmla="*/ 2147483646 h 47"/>
                <a:gd name="T10" fmla="*/ 2147483646 w 27"/>
                <a:gd name="T11" fmla="*/ 2147483646 h 47"/>
                <a:gd name="T12" fmla="*/ 2147483646 w 27"/>
                <a:gd name="T13" fmla="*/ 2147483646 h 47"/>
                <a:gd name="T14" fmla="*/ 2147483646 w 27"/>
                <a:gd name="T15" fmla="*/ 2147483646 h 47"/>
                <a:gd name="T16" fmla="*/ 2147483646 w 27"/>
                <a:gd name="T17" fmla="*/ 2147483646 h 47"/>
                <a:gd name="T18" fmla="*/ 2147483646 w 27"/>
                <a:gd name="T19" fmla="*/ 2147483646 h 47"/>
                <a:gd name="T20" fmla="*/ 2147483646 w 27"/>
                <a:gd name="T21" fmla="*/ 2147483646 h 47"/>
                <a:gd name="T22" fmla="*/ 2147483646 w 27"/>
                <a:gd name="T23" fmla="*/ 0 h 47"/>
                <a:gd name="T24" fmla="*/ 2147483646 w 27"/>
                <a:gd name="T25" fmla="*/ 2147483646 h 47"/>
                <a:gd name="T26" fmla="*/ 2147483646 w 27"/>
                <a:gd name="T27" fmla="*/ 2147483646 h 47"/>
                <a:gd name="T28" fmla="*/ 2147483646 w 27"/>
                <a:gd name="T29" fmla="*/ 2147483646 h 47"/>
                <a:gd name="T30" fmla="*/ 2147483646 w 27"/>
                <a:gd name="T31" fmla="*/ 2147483646 h 47"/>
                <a:gd name="T32" fmla="*/ 2147483646 w 27"/>
                <a:gd name="T33" fmla="*/ 2147483646 h 47"/>
                <a:gd name="T34" fmla="*/ 2147483646 w 27"/>
                <a:gd name="T35" fmla="*/ 2147483646 h 47"/>
                <a:gd name="T36" fmla="*/ 2147483646 w 27"/>
                <a:gd name="T37" fmla="*/ 2147483646 h 47"/>
                <a:gd name="T38" fmla="*/ 2147483646 w 27"/>
                <a:gd name="T39" fmla="*/ 2147483646 h 47"/>
                <a:gd name="T40" fmla="*/ 2147483646 w 27"/>
                <a:gd name="T41" fmla="*/ 2147483646 h 47"/>
                <a:gd name="T42" fmla="*/ 2147483646 w 27"/>
                <a:gd name="T43" fmla="*/ 2147483646 h 47"/>
                <a:gd name="T44" fmla="*/ 2147483646 w 27"/>
                <a:gd name="T45" fmla="*/ 2147483646 h 47"/>
                <a:gd name="T46" fmla="*/ 2147483646 w 27"/>
                <a:gd name="T47" fmla="*/ 2147483646 h 47"/>
                <a:gd name="T48" fmla="*/ 2147483646 w 27"/>
                <a:gd name="T49" fmla="*/ 2147483646 h 47"/>
                <a:gd name="T50" fmla="*/ 2147483646 w 27"/>
                <a:gd name="T51" fmla="*/ 2147483646 h 47"/>
                <a:gd name="T52" fmla="*/ 2147483646 w 27"/>
                <a:gd name="T53" fmla="*/ 2147483646 h 47"/>
                <a:gd name="T54" fmla="*/ 2147483646 w 27"/>
                <a:gd name="T55" fmla="*/ 2147483646 h 47"/>
                <a:gd name="T56" fmla="*/ 2147483646 w 27"/>
                <a:gd name="T57" fmla="*/ 2147483646 h 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"/>
                <a:gd name="T88" fmla="*/ 0 h 47"/>
                <a:gd name="T89" fmla="*/ 27 w 27"/>
                <a:gd name="T90" fmla="*/ 47 h 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" h="47">
                  <a:moveTo>
                    <a:pt x="24" y="45"/>
                  </a:moveTo>
                  <a:cubicBezTo>
                    <a:pt x="21" y="42"/>
                    <a:pt x="20" y="40"/>
                    <a:pt x="20" y="38"/>
                  </a:cubicBezTo>
                  <a:cubicBezTo>
                    <a:pt x="20" y="35"/>
                    <a:pt x="24" y="38"/>
                    <a:pt x="24" y="39"/>
                  </a:cubicBezTo>
                  <a:cubicBezTo>
                    <a:pt x="25" y="35"/>
                    <a:pt x="25" y="31"/>
                    <a:pt x="27" y="27"/>
                  </a:cubicBezTo>
                  <a:cubicBezTo>
                    <a:pt x="27" y="24"/>
                    <a:pt x="20" y="20"/>
                    <a:pt x="20" y="20"/>
                  </a:cubicBezTo>
                  <a:cubicBezTo>
                    <a:pt x="21" y="18"/>
                    <a:pt x="24" y="18"/>
                    <a:pt x="24" y="16"/>
                  </a:cubicBezTo>
                  <a:cubicBezTo>
                    <a:pt x="25" y="14"/>
                    <a:pt x="21" y="12"/>
                    <a:pt x="23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7"/>
                    <a:pt x="25" y="6"/>
                    <a:pt x="24" y="5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0" y="3"/>
                    <a:pt x="21" y="1"/>
                    <a:pt x="19" y="1"/>
                  </a:cubicBezTo>
                  <a:cubicBezTo>
                    <a:pt x="16" y="2"/>
                    <a:pt x="16" y="0"/>
                    <a:pt x="15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3" y="3"/>
                    <a:pt x="13" y="4"/>
                    <a:pt x="13" y="7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9"/>
                    <a:pt x="12" y="10"/>
                    <a:pt x="11" y="12"/>
                  </a:cubicBezTo>
                  <a:cubicBezTo>
                    <a:pt x="11" y="15"/>
                    <a:pt x="12" y="16"/>
                    <a:pt x="12" y="19"/>
                  </a:cubicBezTo>
                  <a:cubicBezTo>
                    <a:pt x="11" y="22"/>
                    <a:pt x="13" y="29"/>
                    <a:pt x="11" y="29"/>
                  </a:cubicBezTo>
                  <a:cubicBezTo>
                    <a:pt x="10" y="30"/>
                    <a:pt x="9" y="29"/>
                    <a:pt x="7" y="30"/>
                  </a:cubicBezTo>
                  <a:cubicBezTo>
                    <a:pt x="5" y="29"/>
                    <a:pt x="5" y="27"/>
                    <a:pt x="3" y="27"/>
                  </a:cubicBezTo>
                  <a:cubicBezTo>
                    <a:pt x="3" y="28"/>
                    <a:pt x="5" y="29"/>
                    <a:pt x="5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3"/>
                    <a:pt x="5" y="32"/>
                    <a:pt x="5" y="33"/>
                  </a:cubicBezTo>
                  <a:cubicBezTo>
                    <a:pt x="5" y="34"/>
                    <a:pt x="2" y="34"/>
                    <a:pt x="1" y="35"/>
                  </a:cubicBezTo>
                  <a:cubicBezTo>
                    <a:pt x="0" y="38"/>
                    <a:pt x="3" y="38"/>
                    <a:pt x="4" y="39"/>
                  </a:cubicBezTo>
                  <a:cubicBezTo>
                    <a:pt x="4" y="40"/>
                    <a:pt x="4" y="42"/>
                    <a:pt x="5" y="43"/>
                  </a:cubicBezTo>
                  <a:cubicBezTo>
                    <a:pt x="7" y="44"/>
                    <a:pt x="8" y="44"/>
                    <a:pt x="11" y="44"/>
                  </a:cubicBezTo>
                  <a:cubicBezTo>
                    <a:pt x="16" y="47"/>
                    <a:pt x="15" y="47"/>
                    <a:pt x="19" y="46"/>
                  </a:cubicBezTo>
                  <a:cubicBezTo>
                    <a:pt x="21" y="47"/>
                    <a:pt x="23" y="47"/>
                    <a:pt x="24" y="4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5431736" y="2188086"/>
              <a:ext cx="67645" cy="44395"/>
            </a:xfrm>
            <a:custGeom>
              <a:avLst/>
              <a:gdLst>
                <a:gd name="T0" fmla="*/ 0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2147483647 w 18"/>
                <a:gd name="T15" fmla="*/ 2147483647 h 14"/>
                <a:gd name="T16" fmla="*/ 2147483647 w 18"/>
                <a:gd name="T17" fmla="*/ 2147483647 h 14"/>
                <a:gd name="T18" fmla="*/ 2147483647 w 18"/>
                <a:gd name="T19" fmla="*/ 2147483647 h 14"/>
                <a:gd name="T20" fmla="*/ 2147483647 w 18"/>
                <a:gd name="T21" fmla="*/ 2147483647 h 14"/>
                <a:gd name="T22" fmla="*/ 2147483647 w 18"/>
                <a:gd name="T23" fmla="*/ 0 h 14"/>
                <a:gd name="T24" fmla="*/ 2147483647 w 18"/>
                <a:gd name="T25" fmla="*/ 0 h 14"/>
                <a:gd name="T26" fmla="*/ 0 w 18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4"/>
                <a:gd name="T44" fmla="*/ 18 w 18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4">
                  <a:moveTo>
                    <a:pt x="0" y="3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2" y="7"/>
                    <a:pt x="3" y="10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6" y="14"/>
                    <a:pt x="7" y="12"/>
                    <a:pt x="9" y="12"/>
                  </a:cubicBezTo>
                  <a:cubicBezTo>
                    <a:pt x="10" y="11"/>
                    <a:pt x="11" y="13"/>
                    <a:pt x="13" y="13"/>
                  </a:cubicBezTo>
                  <a:cubicBezTo>
                    <a:pt x="14" y="13"/>
                    <a:pt x="16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6" y="7"/>
                    <a:pt x="14" y="8"/>
                    <a:pt x="12" y="6"/>
                  </a:cubicBezTo>
                  <a:cubicBezTo>
                    <a:pt x="10" y="4"/>
                    <a:pt x="12" y="1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3" y="0"/>
                    <a:pt x="2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5407191" y="2134629"/>
              <a:ext cx="66554" cy="63011"/>
            </a:xfrm>
            <a:custGeom>
              <a:avLst/>
              <a:gdLst>
                <a:gd name="T0" fmla="*/ 0 w 18"/>
                <a:gd name="T1" fmla="*/ 2147483646 h 20"/>
                <a:gd name="T2" fmla="*/ 2147483646 w 18"/>
                <a:gd name="T3" fmla="*/ 2147483646 h 20"/>
                <a:gd name="T4" fmla="*/ 2147483646 w 18"/>
                <a:gd name="T5" fmla="*/ 2147483646 h 20"/>
                <a:gd name="T6" fmla="*/ 2147483646 w 18"/>
                <a:gd name="T7" fmla="*/ 2147483646 h 20"/>
                <a:gd name="T8" fmla="*/ 2147483646 w 18"/>
                <a:gd name="T9" fmla="*/ 2147483646 h 20"/>
                <a:gd name="T10" fmla="*/ 2147483646 w 18"/>
                <a:gd name="T11" fmla="*/ 2147483646 h 20"/>
                <a:gd name="T12" fmla="*/ 2147483646 w 18"/>
                <a:gd name="T13" fmla="*/ 2147483646 h 20"/>
                <a:gd name="T14" fmla="*/ 2147483646 w 18"/>
                <a:gd name="T15" fmla="*/ 2147483646 h 20"/>
                <a:gd name="T16" fmla="*/ 2147483646 w 18"/>
                <a:gd name="T17" fmla="*/ 2147483646 h 20"/>
                <a:gd name="T18" fmla="*/ 2147483646 w 18"/>
                <a:gd name="T19" fmla="*/ 2147483646 h 20"/>
                <a:gd name="T20" fmla="*/ 2147483646 w 18"/>
                <a:gd name="T21" fmla="*/ 2147483646 h 20"/>
                <a:gd name="T22" fmla="*/ 0 w 18"/>
                <a:gd name="T23" fmla="*/ 2147483646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0"/>
                <a:gd name="T38" fmla="*/ 18 w 1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0">
                  <a:moveTo>
                    <a:pt x="0" y="6"/>
                  </a:moveTo>
                  <a:cubicBezTo>
                    <a:pt x="1" y="9"/>
                    <a:pt x="2" y="13"/>
                    <a:pt x="3" y="15"/>
                  </a:cubicBezTo>
                  <a:cubicBezTo>
                    <a:pt x="4" y="17"/>
                    <a:pt x="5" y="18"/>
                    <a:pt x="7" y="20"/>
                  </a:cubicBezTo>
                  <a:cubicBezTo>
                    <a:pt x="9" y="18"/>
                    <a:pt x="10" y="17"/>
                    <a:pt x="13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4"/>
                    <a:pt x="15" y="13"/>
                    <a:pt x="18" y="12"/>
                  </a:cubicBezTo>
                  <a:cubicBezTo>
                    <a:pt x="17" y="9"/>
                    <a:pt x="15" y="8"/>
                    <a:pt x="13" y="4"/>
                  </a:cubicBezTo>
                  <a:cubicBezTo>
                    <a:pt x="12" y="5"/>
                    <a:pt x="11" y="7"/>
                    <a:pt x="9" y="7"/>
                  </a:cubicBezTo>
                  <a:cubicBezTo>
                    <a:pt x="6" y="6"/>
                    <a:pt x="9" y="2"/>
                    <a:pt x="7" y="1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5379909" y="2003826"/>
              <a:ext cx="130381" cy="152754"/>
            </a:xfrm>
            <a:custGeom>
              <a:avLst/>
              <a:gdLst>
                <a:gd name="T0" fmla="*/ 2147483646 w 35"/>
                <a:gd name="T1" fmla="*/ 2147483646 h 48"/>
                <a:gd name="T2" fmla="*/ 2147483646 w 35"/>
                <a:gd name="T3" fmla="*/ 2147483646 h 48"/>
                <a:gd name="T4" fmla="*/ 2147483646 w 35"/>
                <a:gd name="T5" fmla="*/ 2147483646 h 48"/>
                <a:gd name="T6" fmla="*/ 2147483646 w 35"/>
                <a:gd name="T7" fmla="*/ 2147483646 h 48"/>
                <a:gd name="T8" fmla="*/ 2147483646 w 35"/>
                <a:gd name="T9" fmla="*/ 2147483646 h 48"/>
                <a:gd name="T10" fmla="*/ 2147483646 w 35"/>
                <a:gd name="T11" fmla="*/ 2147483646 h 48"/>
                <a:gd name="T12" fmla="*/ 2147483646 w 35"/>
                <a:gd name="T13" fmla="*/ 2147483646 h 48"/>
                <a:gd name="T14" fmla="*/ 2147483646 w 35"/>
                <a:gd name="T15" fmla="*/ 2147483646 h 48"/>
                <a:gd name="T16" fmla="*/ 2147483646 w 35"/>
                <a:gd name="T17" fmla="*/ 2147483646 h 48"/>
                <a:gd name="T18" fmla="*/ 2147483646 w 35"/>
                <a:gd name="T19" fmla="*/ 2147483646 h 48"/>
                <a:gd name="T20" fmla="*/ 2147483646 w 35"/>
                <a:gd name="T21" fmla="*/ 2147483646 h 48"/>
                <a:gd name="T22" fmla="*/ 2147483646 w 35"/>
                <a:gd name="T23" fmla="*/ 2147483646 h 48"/>
                <a:gd name="T24" fmla="*/ 2147483646 w 35"/>
                <a:gd name="T25" fmla="*/ 2147483646 h 48"/>
                <a:gd name="T26" fmla="*/ 2147483646 w 35"/>
                <a:gd name="T27" fmla="*/ 2147483646 h 48"/>
                <a:gd name="T28" fmla="*/ 2147483646 w 35"/>
                <a:gd name="T29" fmla="*/ 2147483646 h 48"/>
                <a:gd name="T30" fmla="*/ 2147483646 w 35"/>
                <a:gd name="T31" fmla="*/ 2147483646 h 48"/>
                <a:gd name="T32" fmla="*/ 0 w 35"/>
                <a:gd name="T33" fmla="*/ 2147483646 h 48"/>
                <a:gd name="T34" fmla="*/ 0 w 35"/>
                <a:gd name="T35" fmla="*/ 2147483646 h 48"/>
                <a:gd name="T36" fmla="*/ 2147483646 w 35"/>
                <a:gd name="T37" fmla="*/ 2147483646 h 48"/>
                <a:gd name="T38" fmla="*/ 2147483646 w 35"/>
                <a:gd name="T39" fmla="*/ 2147483646 h 48"/>
                <a:gd name="T40" fmla="*/ 2147483646 w 35"/>
                <a:gd name="T41" fmla="*/ 2147483646 h 48"/>
                <a:gd name="T42" fmla="*/ 2147483646 w 35"/>
                <a:gd name="T43" fmla="*/ 2147483646 h 48"/>
                <a:gd name="T44" fmla="*/ 2147483646 w 35"/>
                <a:gd name="T45" fmla="*/ 2147483646 h 48"/>
                <a:gd name="T46" fmla="*/ 2147483646 w 35"/>
                <a:gd name="T47" fmla="*/ 2147483646 h 48"/>
                <a:gd name="T48" fmla="*/ 2147483646 w 35"/>
                <a:gd name="T49" fmla="*/ 2147483646 h 48"/>
                <a:gd name="T50" fmla="*/ 2147483646 w 35"/>
                <a:gd name="T51" fmla="*/ 2147483646 h 48"/>
                <a:gd name="T52" fmla="*/ 2147483646 w 35"/>
                <a:gd name="T53" fmla="*/ 2147483646 h 48"/>
                <a:gd name="T54" fmla="*/ 2147483646 w 35"/>
                <a:gd name="T55" fmla="*/ 2147483646 h 48"/>
                <a:gd name="T56" fmla="*/ 2147483646 w 35"/>
                <a:gd name="T57" fmla="*/ 2147483646 h 48"/>
                <a:gd name="T58" fmla="*/ 2147483646 w 35"/>
                <a:gd name="T59" fmla="*/ 2147483646 h 48"/>
                <a:gd name="T60" fmla="*/ 2147483646 w 35"/>
                <a:gd name="T61" fmla="*/ 2147483646 h 48"/>
                <a:gd name="T62" fmla="*/ 2147483646 w 35"/>
                <a:gd name="T63" fmla="*/ 2147483646 h 48"/>
                <a:gd name="T64" fmla="*/ 2147483646 w 35"/>
                <a:gd name="T65" fmla="*/ 2147483646 h 48"/>
                <a:gd name="T66" fmla="*/ 2147483646 w 35"/>
                <a:gd name="T67" fmla="*/ 2147483646 h 48"/>
                <a:gd name="T68" fmla="*/ 2147483646 w 35"/>
                <a:gd name="T69" fmla="*/ 2147483646 h 48"/>
                <a:gd name="T70" fmla="*/ 2147483646 w 35"/>
                <a:gd name="T71" fmla="*/ 2147483646 h 48"/>
                <a:gd name="T72" fmla="*/ 2147483646 w 35"/>
                <a:gd name="T73" fmla="*/ 2147483646 h 48"/>
                <a:gd name="T74" fmla="*/ 2147483646 w 35"/>
                <a:gd name="T75" fmla="*/ 2147483646 h 48"/>
                <a:gd name="T76" fmla="*/ 2147483646 w 35"/>
                <a:gd name="T77" fmla="*/ 2147483646 h 48"/>
                <a:gd name="T78" fmla="*/ 2147483646 w 35"/>
                <a:gd name="T79" fmla="*/ 2147483646 h 48"/>
                <a:gd name="T80" fmla="*/ 2147483646 w 35"/>
                <a:gd name="T81" fmla="*/ 2147483646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48"/>
                <a:gd name="T125" fmla="*/ 35 w 35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48">
                  <a:moveTo>
                    <a:pt x="28" y="6"/>
                  </a:move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6" y="6"/>
                    <a:pt x="25" y="5"/>
                  </a:cubicBezTo>
                  <a:cubicBezTo>
                    <a:pt x="24" y="3"/>
                    <a:pt x="23" y="3"/>
                    <a:pt x="22" y="1"/>
                  </a:cubicBezTo>
                  <a:cubicBezTo>
                    <a:pt x="20" y="0"/>
                    <a:pt x="22" y="2"/>
                    <a:pt x="20" y="3"/>
                  </a:cubicBezTo>
                  <a:cubicBezTo>
                    <a:pt x="19" y="4"/>
                    <a:pt x="19" y="5"/>
                    <a:pt x="20" y="5"/>
                  </a:cubicBezTo>
                  <a:cubicBezTo>
                    <a:pt x="20" y="7"/>
                    <a:pt x="20" y="9"/>
                    <a:pt x="19" y="11"/>
                  </a:cubicBezTo>
                  <a:cubicBezTo>
                    <a:pt x="18" y="10"/>
                    <a:pt x="19" y="8"/>
                    <a:pt x="18" y="8"/>
                  </a:cubicBezTo>
                  <a:cubicBezTo>
                    <a:pt x="17" y="8"/>
                    <a:pt x="17" y="8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5" y="7"/>
                    <a:pt x="14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0" y="8"/>
                    <a:pt x="10" y="10"/>
                    <a:pt x="8" y="11"/>
                  </a:cubicBezTo>
                  <a:cubicBezTo>
                    <a:pt x="7" y="10"/>
                    <a:pt x="7" y="9"/>
                    <a:pt x="6" y="8"/>
                  </a:cubicBezTo>
                  <a:cubicBezTo>
                    <a:pt x="5" y="8"/>
                    <a:pt x="3" y="7"/>
                    <a:pt x="3" y="7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21"/>
                    <a:pt x="1" y="27"/>
                    <a:pt x="2" y="33"/>
                  </a:cubicBezTo>
                  <a:cubicBezTo>
                    <a:pt x="1" y="36"/>
                    <a:pt x="0" y="39"/>
                    <a:pt x="1" y="41"/>
                  </a:cubicBezTo>
                  <a:cubicBezTo>
                    <a:pt x="3" y="40"/>
                    <a:pt x="5" y="44"/>
                    <a:pt x="7" y="47"/>
                  </a:cubicBezTo>
                  <a:cubicBezTo>
                    <a:pt x="7" y="45"/>
                    <a:pt x="8" y="44"/>
                    <a:pt x="9" y="44"/>
                  </a:cubicBezTo>
                  <a:cubicBezTo>
                    <a:pt x="9" y="43"/>
                    <a:pt x="11" y="43"/>
                    <a:pt x="12" y="43"/>
                  </a:cubicBezTo>
                  <a:cubicBezTo>
                    <a:pt x="13" y="42"/>
                    <a:pt x="13" y="41"/>
                    <a:pt x="14" y="42"/>
                  </a:cubicBezTo>
                  <a:cubicBezTo>
                    <a:pt x="16" y="43"/>
                    <a:pt x="13" y="47"/>
                    <a:pt x="16" y="48"/>
                  </a:cubicBezTo>
                  <a:cubicBezTo>
                    <a:pt x="18" y="48"/>
                    <a:pt x="19" y="46"/>
                    <a:pt x="20" y="45"/>
                  </a:cubicBezTo>
                  <a:cubicBezTo>
                    <a:pt x="21" y="44"/>
                    <a:pt x="21" y="42"/>
                    <a:pt x="22" y="41"/>
                  </a:cubicBezTo>
                  <a:cubicBezTo>
                    <a:pt x="23" y="41"/>
                    <a:pt x="24" y="42"/>
                    <a:pt x="24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6" y="38"/>
                    <a:pt x="27" y="37"/>
                    <a:pt x="27" y="36"/>
                  </a:cubicBezTo>
                  <a:cubicBezTo>
                    <a:pt x="27" y="33"/>
                    <a:pt x="26" y="31"/>
                    <a:pt x="28" y="29"/>
                  </a:cubicBezTo>
                  <a:cubicBezTo>
                    <a:pt x="29" y="28"/>
                    <a:pt x="31" y="32"/>
                    <a:pt x="32" y="31"/>
                  </a:cubicBezTo>
                  <a:cubicBezTo>
                    <a:pt x="32" y="31"/>
                    <a:pt x="31" y="30"/>
                    <a:pt x="33" y="30"/>
                  </a:cubicBezTo>
                  <a:cubicBezTo>
                    <a:pt x="34" y="28"/>
                    <a:pt x="35" y="27"/>
                    <a:pt x="35" y="26"/>
                  </a:cubicBezTo>
                  <a:cubicBezTo>
                    <a:pt x="34" y="24"/>
                    <a:pt x="32" y="25"/>
                    <a:pt x="31" y="22"/>
                  </a:cubicBezTo>
                  <a:cubicBezTo>
                    <a:pt x="31" y="22"/>
                    <a:pt x="32" y="20"/>
                    <a:pt x="32" y="19"/>
                  </a:cubicBezTo>
                  <a:cubicBezTo>
                    <a:pt x="33" y="18"/>
                    <a:pt x="34" y="17"/>
                    <a:pt x="35" y="16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2" y="12"/>
                    <a:pt x="28" y="12"/>
                    <a:pt x="28" y="11"/>
                  </a:cubicBezTo>
                  <a:cubicBezTo>
                    <a:pt x="27" y="9"/>
                    <a:pt x="29" y="10"/>
                    <a:pt x="29" y="9"/>
                  </a:cubicBezTo>
                  <a:cubicBezTo>
                    <a:pt x="29" y="8"/>
                    <a:pt x="29" y="7"/>
                    <a:pt x="28" y="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5594301" y="1972805"/>
              <a:ext cx="199118" cy="164687"/>
            </a:xfrm>
            <a:custGeom>
              <a:avLst/>
              <a:gdLst>
                <a:gd name="T0" fmla="*/ 2147483646 w 53"/>
                <a:gd name="T1" fmla="*/ 2147483646 h 52"/>
                <a:gd name="T2" fmla="*/ 2147483646 w 53"/>
                <a:gd name="T3" fmla="*/ 2147483646 h 52"/>
                <a:gd name="T4" fmla="*/ 2147483646 w 53"/>
                <a:gd name="T5" fmla="*/ 2147483646 h 52"/>
                <a:gd name="T6" fmla="*/ 2147483646 w 53"/>
                <a:gd name="T7" fmla="*/ 2147483646 h 52"/>
                <a:gd name="T8" fmla="*/ 2147483646 w 53"/>
                <a:gd name="T9" fmla="*/ 2147483646 h 52"/>
                <a:gd name="T10" fmla="*/ 2147483646 w 53"/>
                <a:gd name="T11" fmla="*/ 2147483646 h 52"/>
                <a:gd name="T12" fmla="*/ 2147483646 w 53"/>
                <a:gd name="T13" fmla="*/ 2147483646 h 52"/>
                <a:gd name="T14" fmla="*/ 2147483646 w 53"/>
                <a:gd name="T15" fmla="*/ 2147483646 h 52"/>
                <a:gd name="T16" fmla="*/ 2147483646 w 53"/>
                <a:gd name="T17" fmla="*/ 2147483646 h 52"/>
                <a:gd name="T18" fmla="*/ 2147483646 w 53"/>
                <a:gd name="T19" fmla="*/ 2147483646 h 52"/>
                <a:gd name="T20" fmla="*/ 2147483646 w 53"/>
                <a:gd name="T21" fmla="*/ 2147483646 h 52"/>
                <a:gd name="T22" fmla="*/ 2147483646 w 53"/>
                <a:gd name="T23" fmla="*/ 2147483646 h 52"/>
                <a:gd name="T24" fmla="*/ 2147483646 w 53"/>
                <a:gd name="T25" fmla="*/ 2147483646 h 52"/>
                <a:gd name="T26" fmla="*/ 2147483646 w 53"/>
                <a:gd name="T27" fmla="*/ 2147483646 h 52"/>
                <a:gd name="T28" fmla="*/ 2147483646 w 53"/>
                <a:gd name="T29" fmla="*/ 2147483646 h 52"/>
                <a:gd name="T30" fmla="*/ 2147483646 w 53"/>
                <a:gd name="T31" fmla="*/ 2147483646 h 52"/>
                <a:gd name="T32" fmla="*/ 2147483646 w 53"/>
                <a:gd name="T33" fmla="*/ 0 h 52"/>
                <a:gd name="T34" fmla="*/ 2147483646 w 53"/>
                <a:gd name="T35" fmla="*/ 2147483646 h 52"/>
                <a:gd name="T36" fmla="*/ 2147483646 w 53"/>
                <a:gd name="T37" fmla="*/ 2147483646 h 52"/>
                <a:gd name="T38" fmla="*/ 2147483646 w 53"/>
                <a:gd name="T39" fmla="*/ 2147483646 h 52"/>
                <a:gd name="T40" fmla="*/ 2147483646 w 53"/>
                <a:gd name="T41" fmla="*/ 2147483646 h 52"/>
                <a:gd name="T42" fmla="*/ 2147483646 w 53"/>
                <a:gd name="T43" fmla="*/ 2147483646 h 52"/>
                <a:gd name="T44" fmla="*/ 2147483646 w 53"/>
                <a:gd name="T45" fmla="*/ 2147483646 h 52"/>
                <a:gd name="T46" fmla="*/ 2147483646 w 53"/>
                <a:gd name="T47" fmla="*/ 2147483646 h 52"/>
                <a:gd name="T48" fmla="*/ 2147483646 w 53"/>
                <a:gd name="T49" fmla="*/ 2147483646 h 52"/>
                <a:gd name="T50" fmla="*/ 2147483646 w 53"/>
                <a:gd name="T51" fmla="*/ 2147483646 h 52"/>
                <a:gd name="T52" fmla="*/ 0 w 53"/>
                <a:gd name="T53" fmla="*/ 2147483646 h 52"/>
                <a:gd name="T54" fmla="*/ 2147483646 w 53"/>
                <a:gd name="T55" fmla="*/ 2147483646 h 52"/>
                <a:gd name="T56" fmla="*/ 2147483646 w 53"/>
                <a:gd name="T57" fmla="*/ 2147483646 h 52"/>
                <a:gd name="T58" fmla="*/ 2147483646 w 53"/>
                <a:gd name="T59" fmla="*/ 2147483646 h 52"/>
                <a:gd name="T60" fmla="*/ 2147483646 w 53"/>
                <a:gd name="T61" fmla="*/ 2147483646 h 52"/>
                <a:gd name="T62" fmla="*/ 2147483646 w 53"/>
                <a:gd name="T63" fmla="*/ 2147483646 h 52"/>
                <a:gd name="T64" fmla="*/ 2147483646 w 53"/>
                <a:gd name="T65" fmla="*/ 2147483646 h 52"/>
                <a:gd name="T66" fmla="*/ 2147483646 w 53"/>
                <a:gd name="T67" fmla="*/ 2147483646 h 52"/>
                <a:gd name="T68" fmla="*/ 2147483646 w 53"/>
                <a:gd name="T69" fmla="*/ 2147483646 h 52"/>
                <a:gd name="T70" fmla="*/ 2147483646 w 53"/>
                <a:gd name="T71" fmla="*/ 2147483646 h 52"/>
                <a:gd name="T72" fmla="*/ 2147483646 w 53"/>
                <a:gd name="T73" fmla="*/ 2147483646 h 52"/>
                <a:gd name="T74" fmla="*/ 2147483646 w 53"/>
                <a:gd name="T75" fmla="*/ 2147483646 h 52"/>
                <a:gd name="T76" fmla="*/ 2147483646 w 53"/>
                <a:gd name="T77" fmla="*/ 2147483646 h 52"/>
                <a:gd name="T78" fmla="*/ 2147483646 w 53"/>
                <a:gd name="T79" fmla="*/ 2147483646 h 52"/>
                <a:gd name="T80" fmla="*/ 2147483646 w 53"/>
                <a:gd name="T81" fmla="*/ 2147483646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"/>
                <a:gd name="T124" fmla="*/ 0 h 52"/>
                <a:gd name="T125" fmla="*/ 53 w 53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" h="52">
                  <a:moveTo>
                    <a:pt x="38" y="51"/>
                  </a:moveTo>
                  <a:cubicBezTo>
                    <a:pt x="40" y="49"/>
                    <a:pt x="41" y="48"/>
                    <a:pt x="40" y="45"/>
                  </a:cubicBezTo>
                  <a:cubicBezTo>
                    <a:pt x="40" y="42"/>
                    <a:pt x="45" y="43"/>
                    <a:pt x="49" y="43"/>
                  </a:cubicBezTo>
                  <a:cubicBezTo>
                    <a:pt x="50" y="42"/>
                    <a:pt x="51" y="41"/>
                    <a:pt x="53" y="42"/>
                  </a:cubicBezTo>
                  <a:cubicBezTo>
                    <a:pt x="53" y="40"/>
                    <a:pt x="51" y="38"/>
                    <a:pt x="51" y="37"/>
                  </a:cubicBezTo>
                  <a:cubicBezTo>
                    <a:pt x="50" y="35"/>
                    <a:pt x="51" y="33"/>
                    <a:pt x="51" y="33"/>
                  </a:cubicBezTo>
                  <a:cubicBezTo>
                    <a:pt x="49" y="33"/>
                    <a:pt x="49" y="34"/>
                    <a:pt x="48" y="33"/>
                  </a:cubicBezTo>
                  <a:cubicBezTo>
                    <a:pt x="46" y="33"/>
                    <a:pt x="47" y="31"/>
                    <a:pt x="45" y="30"/>
                  </a:cubicBezTo>
                  <a:cubicBezTo>
                    <a:pt x="44" y="29"/>
                    <a:pt x="42" y="28"/>
                    <a:pt x="43" y="26"/>
                  </a:cubicBezTo>
                  <a:cubicBezTo>
                    <a:pt x="44" y="24"/>
                    <a:pt x="47" y="23"/>
                    <a:pt x="48" y="21"/>
                  </a:cubicBezTo>
                  <a:cubicBezTo>
                    <a:pt x="48" y="19"/>
                    <a:pt x="47" y="18"/>
                    <a:pt x="46" y="16"/>
                  </a:cubicBezTo>
                  <a:cubicBezTo>
                    <a:pt x="44" y="13"/>
                    <a:pt x="43" y="15"/>
                    <a:pt x="42" y="14"/>
                  </a:cubicBezTo>
                  <a:cubicBezTo>
                    <a:pt x="41" y="14"/>
                    <a:pt x="41" y="12"/>
                    <a:pt x="41" y="12"/>
                  </a:cubicBezTo>
                  <a:cubicBezTo>
                    <a:pt x="40" y="12"/>
                    <a:pt x="39" y="13"/>
                    <a:pt x="38" y="12"/>
                  </a:cubicBezTo>
                  <a:cubicBezTo>
                    <a:pt x="37" y="11"/>
                    <a:pt x="40" y="10"/>
                    <a:pt x="36" y="7"/>
                  </a:cubicBezTo>
                  <a:cubicBezTo>
                    <a:pt x="34" y="6"/>
                    <a:pt x="31" y="5"/>
                    <a:pt x="30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23" y="1"/>
                    <a:pt x="24" y="4"/>
                    <a:pt x="22" y="5"/>
                  </a:cubicBezTo>
                  <a:cubicBezTo>
                    <a:pt x="21" y="5"/>
                    <a:pt x="20" y="5"/>
                    <a:pt x="18" y="6"/>
                  </a:cubicBezTo>
                  <a:cubicBezTo>
                    <a:pt x="19" y="9"/>
                    <a:pt x="19" y="13"/>
                    <a:pt x="17" y="15"/>
                  </a:cubicBezTo>
                  <a:cubicBezTo>
                    <a:pt x="16" y="17"/>
                    <a:pt x="15" y="16"/>
                    <a:pt x="14" y="17"/>
                  </a:cubicBezTo>
                  <a:cubicBezTo>
                    <a:pt x="14" y="20"/>
                    <a:pt x="12" y="27"/>
                    <a:pt x="9" y="26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2" y="30"/>
                    <a:pt x="1" y="29"/>
                    <a:pt x="1" y="30"/>
                  </a:cubicBezTo>
                  <a:cubicBezTo>
                    <a:pt x="0" y="31"/>
                    <a:pt x="3" y="31"/>
                    <a:pt x="3" y="34"/>
                  </a:cubicBezTo>
                  <a:cubicBezTo>
                    <a:pt x="2" y="36"/>
                    <a:pt x="1" y="35"/>
                    <a:pt x="0" y="38"/>
                  </a:cubicBezTo>
                  <a:cubicBezTo>
                    <a:pt x="0" y="39"/>
                    <a:pt x="5" y="42"/>
                    <a:pt x="4" y="44"/>
                  </a:cubicBezTo>
                  <a:cubicBezTo>
                    <a:pt x="4" y="44"/>
                    <a:pt x="6" y="42"/>
                    <a:pt x="8" y="42"/>
                  </a:cubicBezTo>
                  <a:cubicBezTo>
                    <a:pt x="9" y="42"/>
                    <a:pt x="11" y="44"/>
                    <a:pt x="12" y="44"/>
                  </a:cubicBezTo>
                  <a:cubicBezTo>
                    <a:pt x="14" y="44"/>
                    <a:pt x="14" y="42"/>
                    <a:pt x="14" y="42"/>
                  </a:cubicBezTo>
                  <a:cubicBezTo>
                    <a:pt x="15" y="42"/>
                    <a:pt x="15" y="45"/>
                    <a:pt x="17" y="45"/>
                  </a:cubicBezTo>
                  <a:cubicBezTo>
                    <a:pt x="18" y="46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3" y="43"/>
                    <a:pt x="23" y="45"/>
                    <a:pt x="26" y="44"/>
                  </a:cubicBezTo>
                  <a:cubicBezTo>
                    <a:pt x="28" y="44"/>
                    <a:pt x="27" y="46"/>
                    <a:pt x="29" y="47"/>
                  </a:cubicBezTo>
                  <a:cubicBezTo>
                    <a:pt x="30" y="47"/>
                    <a:pt x="31" y="47"/>
                    <a:pt x="31" y="48"/>
                  </a:cubicBezTo>
                  <a:cubicBezTo>
                    <a:pt x="32" y="49"/>
                    <a:pt x="32" y="50"/>
                    <a:pt x="32" y="52"/>
                  </a:cubicBezTo>
                  <a:cubicBezTo>
                    <a:pt x="32" y="52"/>
                    <a:pt x="37" y="52"/>
                    <a:pt x="38" y="5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5481924" y="1982829"/>
              <a:ext cx="183297" cy="167553"/>
            </a:xfrm>
            <a:custGeom>
              <a:avLst/>
              <a:gdLst>
                <a:gd name="T0" fmla="*/ 2147483646 w 49"/>
                <a:gd name="T1" fmla="*/ 0 h 53"/>
                <a:gd name="T2" fmla="*/ 2147483646 w 49"/>
                <a:gd name="T3" fmla="*/ 2147483646 h 53"/>
                <a:gd name="T4" fmla="*/ 2147483646 w 49"/>
                <a:gd name="T5" fmla="*/ 2147483646 h 53"/>
                <a:gd name="T6" fmla="*/ 2147483646 w 49"/>
                <a:gd name="T7" fmla="*/ 2147483646 h 53"/>
                <a:gd name="T8" fmla="*/ 2147483646 w 49"/>
                <a:gd name="T9" fmla="*/ 2147483646 h 53"/>
                <a:gd name="T10" fmla="*/ 2147483646 w 49"/>
                <a:gd name="T11" fmla="*/ 2147483646 h 53"/>
                <a:gd name="T12" fmla="*/ 2147483646 w 49"/>
                <a:gd name="T13" fmla="*/ 2147483646 h 53"/>
                <a:gd name="T14" fmla="*/ 2147483646 w 49"/>
                <a:gd name="T15" fmla="*/ 2147483646 h 53"/>
                <a:gd name="T16" fmla="*/ 2147483646 w 49"/>
                <a:gd name="T17" fmla="*/ 2147483646 h 53"/>
                <a:gd name="T18" fmla="*/ 2147483646 w 49"/>
                <a:gd name="T19" fmla="*/ 2147483646 h 53"/>
                <a:gd name="T20" fmla="*/ 2147483646 w 49"/>
                <a:gd name="T21" fmla="*/ 2147483646 h 53"/>
                <a:gd name="T22" fmla="*/ 2147483646 w 49"/>
                <a:gd name="T23" fmla="*/ 2147483646 h 53"/>
                <a:gd name="T24" fmla="*/ 2147483646 w 49"/>
                <a:gd name="T25" fmla="*/ 2147483646 h 53"/>
                <a:gd name="T26" fmla="*/ 2147483646 w 49"/>
                <a:gd name="T27" fmla="*/ 2147483646 h 53"/>
                <a:gd name="T28" fmla="*/ 2147483646 w 49"/>
                <a:gd name="T29" fmla="*/ 2147483646 h 53"/>
                <a:gd name="T30" fmla="*/ 2147483646 w 49"/>
                <a:gd name="T31" fmla="*/ 2147483646 h 53"/>
                <a:gd name="T32" fmla="*/ 2147483646 w 49"/>
                <a:gd name="T33" fmla="*/ 2147483646 h 53"/>
                <a:gd name="T34" fmla="*/ 2147483646 w 49"/>
                <a:gd name="T35" fmla="*/ 2147483646 h 53"/>
                <a:gd name="T36" fmla="*/ 2147483646 w 49"/>
                <a:gd name="T37" fmla="*/ 2147483646 h 53"/>
                <a:gd name="T38" fmla="*/ 2147483646 w 49"/>
                <a:gd name="T39" fmla="*/ 2147483646 h 53"/>
                <a:gd name="T40" fmla="*/ 2147483646 w 49"/>
                <a:gd name="T41" fmla="*/ 2147483646 h 53"/>
                <a:gd name="T42" fmla="*/ 2147483646 w 49"/>
                <a:gd name="T43" fmla="*/ 2147483646 h 53"/>
                <a:gd name="T44" fmla="*/ 2147483646 w 49"/>
                <a:gd name="T45" fmla="*/ 2147483646 h 53"/>
                <a:gd name="T46" fmla="*/ 2147483646 w 49"/>
                <a:gd name="T47" fmla="*/ 2147483646 h 53"/>
                <a:gd name="T48" fmla="*/ 2147483646 w 49"/>
                <a:gd name="T49" fmla="*/ 2147483646 h 53"/>
                <a:gd name="T50" fmla="*/ 2147483646 w 49"/>
                <a:gd name="T51" fmla="*/ 2147483646 h 53"/>
                <a:gd name="T52" fmla="*/ 2147483646 w 49"/>
                <a:gd name="T53" fmla="*/ 2147483646 h 53"/>
                <a:gd name="T54" fmla="*/ 2147483646 w 49"/>
                <a:gd name="T55" fmla="*/ 2147483646 h 53"/>
                <a:gd name="T56" fmla="*/ 2147483646 w 49"/>
                <a:gd name="T57" fmla="*/ 2147483646 h 53"/>
                <a:gd name="T58" fmla="*/ 2147483646 w 49"/>
                <a:gd name="T59" fmla="*/ 2147483646 h 53"/>
                <a:gd name="T60" fmla="*/ 2147483646 w 49"/>
                <a:gd name="T61" fmla="*/ 2147483646 h 53"/>
                <a:gd name="T62" fmla="*/ 2147483646 w 49"/>
                <a:gd name="T63" fmla="*/ 2147483646 h 53"/>
                <a:gd name="T64" fmla="*/ 2147483646 w 49"/>
                <a:gd name="T65" fmla="*/ 2147483646 h 53"/>
                <a:gd name="T66" fmla="*/ 2147483646 w 49"/>
                <a:gd name="T67" fmla="*/ 2147483646 h 53"/>
                <a:gd name="T68" fmla="*/ 2147483646 w 49"/>
                <a:gd name="T69" fmla="*/ 2147483646 h 53"/>
                <a:gd name="T70" fmla="*/ 2147483646 w 49"/>
                <a:gd name="T71" fmla="*/ 2147483646 h 53"/>
                <a:gd name="T72" fmla="*/ 2147483646 w 49"/>
                <a:gd name="T73" fmla="*/ 2147483646 h 53"/>
                <a:gd name="T74" fmla="*/ 2147483646 w 49"/>
                <a:gd name="T75" fmla="*/ 2147483646 h 53"/>
                <a:gd name="T76" fmla="*/ 2147483646 w 49"/>
                <a:gd name="T77" fmla="*/ 2147483646 h 53"/>
                <a:gd name="T78" fmla="*/ 2147483646 w 49"/>
                <a:gd name="T79" fmla="*/ 2147483646 h 53"/>
                <a:gd name="T80" fmla="*/ 2147483646 w 49"/>
                <a:gd name="T81" fmla="*/ 2147483646 h 53"/>
                <a:gd name="T82" fmla="*/ 2147483646 w 49"/>
                <a:gd name="T83" fmla="*/ 2147483646 h 53"/>
                <a:gd name="T84" fmla="*/ 2147483646 w 49"/>
                <a:gd name="T85" fmla="*/ 2147483646 h 53"/>
                <a:gd name="T86" fmla="*/ 2147483646 w 49"/>
                <a:gd name="T87" fmla="*/ 2147483646 h 53"/>
                <a:gd name="T88" fmla="*/ 2147483646 w 49"/>
                <a:gd name="T89" fmla="*/ 2147483646 h 53"/>
                <a:gd name="T90" fmla="*/ 2147483646 w 49"/>
                <a:gd name="T91" fmla="*/ 2147483646 h 53"/>
                <a:gd name="T92" fmla="*/ 2147483646 w 49"/>
                <a:gd name="T93" fmla="*/ 2147483646 h 53"/>
                <a:gd name="T94" fmla="*/ 2147483646 w 49"/>
                <a:gd name="T95" fmla="*/ 2147483646 h 53"/>
                <a:gd name="T96" fmla="*/ 2147483646 w 49"/>
                <a:gd name="T97" fmla="*/ 2147483646 h 53"/>
                <a:gd name="T98" fmla="*/ 2147483646 w 49"/>
                <a:gd name="T99" fmla="*/ 0 h 53"/>
                <a:gd name="T100" fmla="*/ 2147483646 w 49"/>
                <a:gd name="T101" fmla="*/ 0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"/>
                <a:gd name="T154" fmla="*/ 0 h 53"/>
                <a:gd name="T155" fmla="*/ 49 w 4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" h="53">
                  <a:moveTo>
                    <a:pt x="33" y="0"/>
                  </a:moveTo>
                  <a:cubicBezTo>
                    <a:pt x="32" y="1"/>
                    <a:pt x="31" y="2"/>
                    <a:pt x="31" y="2"/>
                  </a:cubicBezTo>
                  <a:cubicBezTo>
                    <a:pt x="29" y="4"/>
                    <a:pt x="28" y="2"/>
                    <a:pt x="27" y="3"/>
                  </a:cubicBezTo>
                  <a:cubicBezTo>
                    <a:pt x="27" y="4"/>
                    <a:pt x="28" y="5"/>
                    <a:pt x="26" y="6"/>
                  </a:cubicBezTo>
                  <a:cubicBezTo>
                    <a:pt x="25" y="7"/>
                    <a:pt x="25" y="4"/>
                    <a:pt x="24" y="5"/>
                  </a:cubicBezTo>
                  <a:cubicBezTo>
                    <a:pt x="22" y="6"/>
                    <a:pt x="22" y="5"/>
                    <a:pt x="21" y="11"/>
                  </a:cubicBezTo>
                  <a:cubicBezTo>
                    <a:pt x="20" y="10"/>
                    <a:pt x="19" y="9"/>
                    <a:pt x="18" y="10"/>
                  </a:cubicBezTo>
                  <a:cubicBezTo>
                    <a:pt x="16" y="11"/>
                    <a:pt x="16" y="12"/>
                    <a:pt x="15" y="11"/>
                  </a:cubicBezTo>
                  <a:cubicBezTo>
                    <a:pt x="14" y="9"/>
                    <a:pt x="13" y="7"/>
                    <a:pt x="12" y="7"/>
                  </a:cubicBezTo>
                  <a:cubicBezTo>
                    <a:pt x="11" y="6"/>
                    <a:pt x="10" y="8"/>
                    <a:pt x="9" y="7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3" y="6"/>
                    <a:pt x="2" y="7"/>
                    <a:pt x="2" y="8"/>
                  </a:cubicBezTo>
                  <a:cubicBezTo>
                    <a:pt x="3" y="12"/>
                    <a:pt x="6" y="11"/>
                    <a:pt x="6" y="12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5" y="16"/>
                    <a:pt x="5" y="15"/>
                    <a:pt x="4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7"/>
                    <a:pt x="0" y="16"/>
                    <a:pt x="1" y="18"/>
                  </a:cubicBezTo>
                  <a:cubicBezTo>
                    <a:pt x="1" y="19"/>
                    <a:pt x="5" y="19"/>
                    <a:pt x="6" y="20"/>
                  </a:cubicBezTo>
                  <a:cubicBezTo>
                    <a:pt x="7" y="21"/>
                    <a:pt x="7" y="22"/>
                    <a:pt x="8" y="23"/>
                  </a:cubicBezTo>
                  <a:cubicBezTo>
                    <a:pt x="7" y="24"/>
                    <a:pt x="6" y="25"/>
                    <a:pt x="5" y="26"/>
                  </a:cubicBezTo>
                  <a:cubicBezTo>
                    <a:pt x="5" y="27"/>
                    <a:pt x="4" y="29"/>
                    <a:pt x="4" y="29"/>
                  </a:cubicBezTo>
                  <a:cubicBezTo>
                    <a:pt x="5" y="32"/>
                    <a:pt x="7" y="31"/>
                    <a:pt x="8" y="33"/>
                  </a:cubicBezTo>
                  <a:cubicBezTo>
                    <a:pt x="8" y="34"/>
                    <a:pt x="7" y="35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9"/>
                    <a:pt x="11" y="41"/>
                    <a:pt x="14" y="40"/>
                  </a:cubicBezTo>
                  <a:cubicBezTo>
                    <a:pt x="15" y="41"/>
                    <a:pt x="16" y="40"/>
                    <a:pt x="17" y="39"/>
                  </a:cubicBezTo>
                  <a:cubicBezTo>
                    <a:pt x="17" y="39"/>
                    <a:pt x="18" y="40"/>
                    <a:pt x="18" y="40"/>
                  </a:cubicBezTo>
                  <a:cubicBezTo>
                    <a:pt x="18" y="41"/>
                    <a:pt x="18" y="41"/>
                    <a:pt x="18" y="43"/>
                  </a:cubicBezTo>
                  <a:cubicBezTo>
                    <a:pt x="19" y="44"/>
                    <a:pt x="20" y="43"/>
                    <a:pt x="20" y="44"/>
                  </a:cubicBezTo>
                  <a:cubicBezTo>
                    <a:pt x="21" y="46"/>
                    <a:pt x="21" y="47"/>
                    <a:pt x="21" y="49"/>
                  </a:cubicBezTo>
                  <a:cubicBezTo>
                    <a:pt x="21" y="50"/>
                    <a:pt x="23" y="50"/>
                    <a:pt x="24" y="50"/>
                  </a:cubicBezTo>
                  <a:cubicBezTo>
                    <a:pt x="25" y="50"/>
                    <a:pt x="24" y="52"/>
                    <a:pt x="24" y="52"/>
                  </a:cubicBezTo>
                  <a:cubicBezTo>
                    <a:pt x="25" y="53"/>
                    <a:pt x="27" y="50"/>
                    <a:pt x="28" y="50"/>
                  </a:cubicBezTo>
                  <a:cubicBezTo>
                    <a:pt x="30" y="49"/>
                    <a:pt x="32" y="50"/>
                    <a:pt x="35" y="48"/>
                  </a:cubicBezTo>
                  <a:cubicBezTo>
                    <a:pt x="36" y="46"/>
                    <a:pt x="39" y="45"/>
                    <a:pt x="37" y="43"/>
                  </a:cubicBezTo>
                  <a:cubicBezTo>
                    <a:pt x="36" y="42"/>
                    <a:pt x="35" y="44"/>
                    <a:pt x="34" y="43"/>
                  </a:cubicBezTo>
                  <a:cubicBezTo>
                    <a:pt x="34" y="43"/>
                    <a:pt x="34" y="42"/>
                    <a:pt x="34" y="41"/>
                  </a:cubicBezTo>
                  <a:cubicBezTo>
                    <a:pt x="35" y="39"/>
                    <a:pt x="30" y="36"/>
                    <a:pt x="30" y="35"/>
                  </a:cubicBezTo>
                  <a:cubicBezTo>
                    <a:pt x="31" y="32"/>
                    <a:pt x="32" y="33"/>
                    <a:pt x="33" y="31"/>
                  </a:cubicBezTo>
                  <a:cubicBezTo>
                    <a:pt x="33" y="28"/>
                    <a:pt x="30" y="28"/>
                    <a:pt x="31" y="27"/>
                  </a:cubicBezTo>
                  <a:cubicBezTo>
                    <a:pt x="31" y="26"/>
                    <a:pt x="32" y="27"/>
                    <a:pt x="33" y="25"/>
                  </a:cubicBezTo>
                  <a:cubicBezTo>
                    <a:pt x="33" y="24"/>
                    <a:pt x="33" y="23"/>
                    <a:pt x="34" y="23"/>
                  </a:cubicBezTo>
                  <a:cubicBezTo>
                    <a:pt x="36" y="22"/>
                    <a:pt x="37" y="23"/>
                    <a:pt x="39" y="23"/>
                  </a:cubicBezTo>
                  <a:cubicBezTo>
                    <a:pt x="42" y="24"/>
                    <a:pt x="44" y="17"/>
                    <a:pt x="44" y="14"/>
                  </a:cubicBezTo>
                  <a:cubicBezTo>
                    <a:pt x="45" y="13"/>
                    <a:pt x="46" y="14"/>
                    <a:pt x="47" y="12"/>
                  </a:cubicBezTo>
                  <a:cubicBezTo>
                    <a:pt x="49" y="10"/>
                    <a:pt x="49" y="6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3"/>
                    <a:pt x="43" y="4"/>
                    <a:pt x="41" y="4"/>
                  </a:cubicBezTo>
                  <a:cubicBezTo>
                    <a:pt x="38" y="4"/>
                    <a:pt x="36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5515746" y="2105504"/>
              <a:ext cx="161476" cy="146071"/>
            </a:xfrm>
            <a:custGeom>
              <a:avLst/>
              <a:gdLst>
                <a:gd name="T0" fmla="*/ 2147483646 w 43"/>
                <a:gd name="T1" fmla="*/ 2147483646 h 46"/>
                <a:gd name="T2" fmla="*/ 2147483646 w 43"/>
                <a:gd name="T3" fmla="*/ 2147483646 h 46"/>
                <a:gd name="T4" fmla="*/ 2147483646 w 43"/>
                <a:gd name="T5" fmla="*/ 2147483646 h 46"/>
                <a:gd name="T6" fmla="*/ 2147483646 w 43"/>
                <a:gd name="T7" fmla="*/ 2147483646 h 46"/>
                <a:gd name="T8" fmla="*/ 2147483646 w 43"/>
                <a:gd name="T9" fmla="*/ 2147483646 h 46"/>
                <a:gd name="T10" fmla="*/ 2147483646 w 43"/>
                <a:gd name="T11" fmla="*/ 2147483646 h 46"/>
                <a:gd name="T12" fmla="*/ 2147483646 w 43"/>
                <a:gd name="T13" fmla="*/ 2147483646 h 46"/>
                <a:gd name="T14" fmla="*/ 2147483646 w 43"/>
                <a:gd name="T15" fmla="*/ 2147483646 h 46"/>
                <a:gd name="T16" fmla="*/ 2147483646 w 43"/>
                <a:gd name="T17" fmla="*/ 2147483646 h 46"/>
                <a:gd name="T18" fmla="*/ 2147483646 w 43"/>
                <a:gd name="T19" fmla="*/ 2147483646 h 46"/>
                <a:gd name="T20" fmla="*/ 2147483646 w 43"/>
                <a:gd name="T21" fmla="*/ 2147483646 h 46"/>
                <a:gd name="T22" fmla="*/ 2147483646 w 43"/>
                <a:gd name="T23" fmla="*/ 2147483646 h 46"/>
                <a:gd name="T24" fmla="*/ 2147483646 w 43"/>
                <a:gd name="T25" fmla="*/ 2147483646 h 46"/>
                <a:gd name="T26" fmla="*/ 2147483646 w 43"/>
                <a:gd name="T27" fmla="*/ 2147483646 h 46"/>
                <a:gd name="T28" fmla="*/ 2147483646 w 43"/>
                <a:gd name="T29" fmla="*/ 2147483646 h 46"/>
                <a:gd name="T30" fmla="*/ 2147483646 w 43"/>
                <a:gd name="T31" fmla="*/ 2147483646 h 46"/>
                <a:gd name="T32" fmla="*/ 2147483646 w 43"/>
                <a:gd name="T33" fmla="*/ 2147483646 h 46"/>
                <a:gd name="T34" fmla="*/ 2147483646 w 43"/>
                <a:gd name="T35" fmla="*/ 2147483646 h 46"/>
                <a:gd name="T36" fmla="*/ 2147483646 w 43"/>
                <a:gd name="T37" fmla="*/ 2147483646 h 46"/>
                <a:gd name="T38" fmla="*/ 2147483646 w 43"/>
                <a:gd name="T39" fmla="*/ 0 h 46"/>
                <a:gd name="T40" fmla="*/ 2147483646 w 43"/>
                <a:gd name="T41" fmla="*/ 2147483646 h 46"/>
                <a:gd name="T42" fmla="*/ 2147483646 w 43"/>
                <a:gd name="T43" fmla="*/ 0 h 46"/>
                <a:gd name="T44" fmla="*/ 2147483646 w 43"/>
                <a:gd name="T45" fmla="*/ 2147483646 h 46"/>
                <a:gd name="T46" fmla="*/ 2147483646 w 43"/>
                <a:gd name="T47" fmla="*/ 2147483646 h 46"/>
                <a:gd name="T48" fmla="*/ 2147483646 w 43"/>
                <a:gd name="T49" fmla="*/ 2147483646 h 46"/>
                <a:gd name="T50" fmla="*/ 2147483646 w 43"/>
                <a:gd name="T51" fmla="*/ 2147483646 h 46"/>
                <a:gd name="T52" fmla="*/ 2147483646 w 43"/>
                <a:gd name="T53" fmla="*/ 2147483646 h 46"/>
                <a:gd name="T54" fmla="*/ 2147483646 w 43"/>
                <a:gd name="T55" fmla="*/ 2147483646 h 46"/>
                <a:gd name="T56" fmla="*/ 2147483646 w 43"/>
                <a:gd name="T57" fmla="*/ 2147483646 h 46"/>
                <a:gd name="T58" fmla="*/ 2147483646 w 43"/>
                <a:gd name="T59" fmla="*/ 2147483646 h 46"/>
                <a:gd name="T60" fmla="*/ 2147483646 w 43"/>
                <a:gd name="T61" fmla="*/ 2147483646 h 46"/>
                <a:gd name="T62" fmla="*/ 2147483646 w 43"/>
                <a:gd name="T63" fmla="*/ 2147483646 h 46"/>
                <a:gd name="T64" fmla="*/ 2147483646 w 43"/>
                <a:gd name="T65" fmla="*/ 2147483646 h 46"/>
                <a:gd name="T66" fmla="*/ 2147483646 w 43"/>
                <a:gd name="T67" fmla="*/ 0 h 46"/>
                <a:gd name="T68" fmla="*/ 2147483646 w 43"/>
                <a:gd name="T69" fmla="*/ 2147483646 h 46"/>
                <a:gd name="T70" fmla="*/ 0 w 43"/>
                <a:gd name="T71" fmla="*/ 2147483646 h 46"/>
                <a:gd name="T72" fmla="*/ 2147483646 w 43"/>
                <a:gd name="T73" fmla="*/ 2147483646 h 46"/>
                <a:gd name="T74" fmla="*/ 2147483646 w 43"/>
                <a:gd name="T75" fmla="*/ 2147483646 h 46"/>
                <a:gd name="T76" fmla="*/ 2147483646 w 43"/>
                <a:gd name="T77" fmla="*/ 2147483646 h 46"/>
                <a:gd name="T78" fmla="*/ 2147483646 w 43"/>
                <a:gd name="T79" fmla="*/ 2147483646 h 46"/>
                <a:gd name="T80" fmla="*/ 2147483646 w 43"/>
                <a:gd name="T81" fmla="*/ 2147483646 h 46"/>
                <a:gd name="T82" fmla="*/ 2147483646 w 43"/>
                <a:gd name="T83" fmla="*/ 2147483646 h 46"/>
                <a:gd name="T84" fmla="*/ 2147483646 w 43"/>
                <a:gd name="T85" fmla="*/ 2147483646 h 46"/>
                <a:gd name="T86" fmla="*/ 2147483646 w 43"/>
                <a:gd name="T87" fmla="*/ 2147483646 h 46"/>
                <a:gd name="T88" fmla="*/ 2147483646 w 43"/>
                <a:gd name="T89" fmla="*/ 2147483646 h 46"/>
                <a:gd name="T90" fmla="*/ 2147483646 w 43"/>
                <a:gd name="T91" fmla="*/ 2147483646 h 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46"/>
                <a:gd name="T140" fmla="*/ 43 w 43"/>
                <a:gd name="T141" fmla="*/ 46 h 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46">
                  <a:moveTo>
                    <a:pt x="21" y="46"/>
                  </a:moveTo>
                  <a:cubicBezTo>
                    <a:pt x="25" y="46"/>
                    <a:pt x="29" y="44"/>
                    <a:pt x="31" y="43"/>
                  </a:cubicBezTo>
                  <a:cubicBezTo>
                    <a:pt x="32" y="43"/>
                    <a:pt x="32" y="44"/>
                    <a:pt x="33" y="44"/>
                  </a:cubicBezTo>
                  <a:cubicBezTo>
                    <a:pt x="32" y="43"/>
                    <a:pt x="32" y="41"/>
                    <a:pt x="32" y="40"/>
                  </a:cubicBezTo>
                  <a:cubicBezTo>
                    <a:pt x="31" y="39"/>
                    <a:pt x="28" y="39"/>
                    <a:pt x="29" y="36"/>
                  </a:cubicBezTo>
                  <a:cubicBezTo>
                    <a:pt x="30" y="35"/>
                    <a:pt x="33" y="35"/>
                    <a:pt x="33" y="34"/>
                  </a:cubicBezTo>
                  <a:cubicBezTo>
                    <a:pt x="33" y="33"/>
                    <a:pt x="31" y="34"/>
                    <a:pt x="32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3" y="30"/>
                    <a:pt x="31" y="29"/>
                    <a:pt x="31" y="28"/>
                  </a:cubicBezTo>
                  <a:cubicBezTo>
                    <a:pt x="33" y="28"/>
                    <a:pt x="33" y="30"/>
                    <a:pt x="35" y="31"/>
                  </a:cubicBezTo>
                  <a:cubicBezTo>
                    <a:pt x="37" y="30"/>
                    <a:pt x="38" y="31"/>
                    <a:pt x="39" y="30"/>
                  </a:cubicBezTo>
                  <a:cubicBezTo>
                    <a:pt x="41" y="30"/>
                    <a:pt x="39" y="23"/>
                    <a:pt x="40" y="20"/>
                  </a:cubicBezTo>
                  <a:cubicBezTo>
                    <a:pt x="40" y="17"/>
                    <a:pt x="39" y="16"/>
                    <a:pt x="39" y="13"/>
                  </a:cubicBezTo>
                  <a:cubicBezTo>
                    <a:pt x="40" y="11"/>
                    <a:pt x="43" y="10"/>
                    <a:pt x="43" y="9"/>
                  </a:cubicBezTo>
                  <a:cubicBezTo>
                    <a:pt x="43" y="8"/>
                    <a:pt x="42" y="8"/>
                    <a:pt x="41" y="8"/>
                  </a:cubicBezTo>
                  <a:cubicBezTo>
                    <a:pt x="41" y="5"/>
                    <a:pt x="41" y="4"/>
                    <a:pt x="41" y="2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6" y="3"/>
                    <a:pt x="36" y="0"/>
                    <a:pt x="35" y="0"/>
                  </a:cubicBezTo>
                  <a:cubicBezTo>
                    <a:pt x="35" y="0"/>
                    <a:pt x="35" y="2"/>
                    <a:pt x="33" y="2"/>
                  </a:cubicBezTo>
                  <a:cubicBezTo>
                    <a:pt x="32" y="2"/>
                    <a:pt x="30" y="0"/>
                    <a:pt x="29" y="0"/>
                  </a:cubicBezTo>
                  <a:cubicBezTo>
                    <a:pt x="27" y="0"/>
                    <a:pt x="25" y="2"/>
                    <a:pt x="25" y="2"/>
                  </a:cubicBezTo>
                  <a:cubicBezTo>
                    <a:pt x="25" y="2"/>
                    <a:pt x="25" y="3"/>
                    <a:pt x="25" y="4"/>
                  </a:cubicBezTo>
                  <a:cubicBezTo>
                    <a:pt x="26" y="5"/>
                    <a:pt x="27" y="3"/>
                    <a:pt x="28" y="4"/>
                  </a:cubicBezTo>
                  <a:cubicBezTo>
                    <a:pt x="30" y="6"/>
                    <a:pt x="27" y="7"/>
                    <a:pt x="26" y="9"/>
                  </a:cubicBezTo>
                  <a:cubicBezTo>
                    <a:pt x="23" y="11"/>
                    <a:pt x="21" y="10"/>
                    <a:pt x="19" y="11"/>
                  </a:cubicBezTo>
                  <a:cubicBezTo>
                    <a:pt x="18" y="11"/>
                    <a:pt x="16" y="14"/>
                    <a:pt x="15" y="13"/>
                  </a:cubicBezTo>
                  <a:cubicBezTo>
                    <a:pt x="15" y="13"/>
                    <a:pt x="16" y="11"/>
                    <a:pt x="15" y="11"/>
                  </a:cubicBezTo>
                  <a:cubicBezTo>
                    <a:pt x="14" y="11"/>
                    <a:pt x="12" y="11"/>
                    <a:pt x="12" y="10"/>
                  </a:cubicBezTo>
                  <a:cubicBezTo>
                    <a:pt x="12" y="8"/>
                    <a:pt x="12" y="7"/>
                    <a:pt x="11" y="5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10" y="11"/>
                    <a:pt x="12" y="14"/>
                    <a:pt x="12" y="17"/>
                  </a:cubicBezTo>
                  <a:cubicBezTo>
                    <a:pt x="12" y="20"/>
                    <a:pt x="12" y="23"/>
                    <a:pt x="13" y="26"/>
                  </a:cubicBezTo>
                  <a:cubicBezTo>
                    <a:pt x="15" y="29"/>
                    <a:pt x="18" y="33"/>
                    <a:pt x="16" y="36"/>
                  </a:cubicBezTo>
                  <a:cubicBezTo>
                    <a:pt x="16" y="36"/>
                    <a:pt x="16" y="36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8" y="39"/>
                    <a:pt x="21" y="43"/>
                    <a:pt x="21" y="4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5454649" y="2093570"/>
              <a:ext cx="128744" cy="151799"/>
            </a:xfrm>
            <a:custGeom>
              <a:avLst/>
              <a:gdLst>
                <a:gd name="T0" fmla="*/ 2147483646 w 34"/>
                <a:gd name="T1" fmla="*/ 2147483646 h 48"/>
                <a:gd name="T2" fmla="*/ 2147483646 w 34"/>
                <a:gd name="T3" fmla="*/ 2147483646 h 48"/>
                <a:gd name="T4" fmla="*/ 2147483646 w 34"/>
                <a:gd name="T5" fmla="*/ 2147483646 h 48"/>
                <a:gd name="T6" fmla="*/ 2147483646 w 34"/>
                <a:gd name="T7" fmla="*/ 2147483646 h 48"/>
                <a:gd name="T8" fmla="*/ 2147483646 w 34"/>
                <a:gd name="T9" fmla="*/ 2147483646 h 48"/>
                <a:gd name="T10" fmla="*/ 2147483646 w 34"/>
                <a:gd name="T11" fmla="*/ 2147483646 h 48"/>
                <a:gd name="T12" fmla="*/ 2147483646 w 34"/>
                <a:gd name="T13" fmla="*/ 2147483646 h 48"/>
                <a:gd name="T14" fmla="*/ 2147483646 w 34"/>
                <a:gd name="T15" fmla="*/ 2147483646 h 48"/>
                <a:gd name="T16" fmla="*/ 2147483646 w 34"/>
                <a:gd name="T17" fmla="*/ 2147483646 h 48"/>
                <a:gd name="T18" fmla="*/ 2147483646 w 34"/>
                <a:gd name="T19" fmla="*/ 2147483646 h 48"/>
                <a:gd name="T20" fmla="*/ 2147483646 w 34"/>
                <a:gd name="T21" fmla="*/ 2147483646 h 48"/>
                <a:gd name="T22" fmla="*/ 2147483646 w 34"/>
                <a:gd name="T23" fmla="*/ 2147483646 h 48"/>
                <a:gd name="T24" fmla="*/ 2147483646 w 34"/>
                <a:gd name="T25" fmla="*/ 2147483646 h 48"/>
                <a:gd name="T26" fmla="*/ 2147483646 w 34"/>
                <a:gd name="T27" fmla="*/ 2147483646 h 48"/>
                <a:gd name="T28" fmla="*/ 2147483646 w 34"/>
                <a:gd name="T29" fmla="*/ 2147483646 h 48"/>
                <a:gd name="T30" fmla="*/ 2147483646 w 34"/>
                <a:gd name="T31" fmla="*/ 2147483646 h 48"/>
                <a:gd name="T32" fmla="*/ 2147483646 w 34"/>
                <a:gd name="T33" fmla="*/ 2147483646 h 48"/>
                <a:gd name="T34" fmla="*/ 0 w 34"/>
                <a:gd name="T35" fmla="*/ 2147483646 h 48"/>
                <a:gd name="T36" fmla="*/ 0 w 34"/>
                <a:gd name="T37" fmla="*/ 2147483646 h 48"/>
                <a:gd name="T38" fmla="*/ 2147483646 w 34"/>
                <a:gd name="T39" fmla="*/ 2147483646 h 48"/>
                <a:gd name="T40" fmla="*/ 2147483646 w 34"/>
                <a:gd name="T41" fmla="*/ 2147483646 h 48"/>
                <a:gd name="T42" fmla="*/ 2147483646 w 34"/>
                <a:gd name="T43" fmla="*/ 2147483646 h 48"/>
                <a:gd name="T44" fmla="*/ 2147483646 w 34"/>
                <a:gd name="T45" fmla="*/ 2147483646 h 48"/>
                <a:gd name="T46" fmla="*/ 2147483646 w 34"/>
                <a:gd name="T47" fmla="*/ 2147483646 h 48"/>
                <a:gd name="T48" fmla="*/ 2147483646 w 34"/>
                <a:gd name="T49" fmla="*/ 2147483646 h 48"/>
                <a:gd name="T50" fmla="*/ 2147483646 w 34"/>
                <a:gd name="T51" fmla="*/ 2147483646 h 48"/>
                <a:gd name="T52" fmla="*/ 2147483646 w 34"/>
                <a:gd name="T53" fmla="*/ 2147483646 h 48"/>
                <a:gd name="T54" fmla="*/ 2147483646 w 34"/>
                <a:gd name="T55" fmla="*/ 2147483646 h 48"/>
                <a:gd name="T56" fmla="*/ 2147483646 w 34"/>
                <a:gd name="T57" fmla="*/ 2147483646 h 48"/>
                <a:gd name="T58" fmla="*/ 2147483646 w 34"/>
                <a:gd name="T59" fmla="*/ 2147483646 h 48"/>
                <a:gd name="T60" fmla="*/ 2147483646 w 34"/>
                <a:gd name="T61" fmla="*/ 2147483646 h 48"/>
                <a:gd name="T62" fmla="*/ 2147483646 w 34"/>
                <a:gd name="T63" fmla="*/ 2147483646 h 48"/>
                <a:gd name="T64" fmla="*/ 2147483646 w 34"/>
                <a:gd name="T65" fmla="*/ 2147483646 h 48"/>
                <a:gd name="T66" fmla="*/ 2147483646 w 34"/>
                <a:gd name="T67" fmla="*/ 2147483646 h 48"/>
                <a:gd name="T68" fmla="*/ 2147483646 w 34"/>
                <a:gd name="T69" fmla="*/ 2147483646 h 48"/>
                <a:gd name="T70" fmla="*/ 2147483646 w 34"/>
                <a:gd name="T71" fmla="*/ 2147483646 h 48"/>
                <a:gd name="T72" fmla="*/ 2147483646 w 34"/>
                <a:gd name="T73" fmla="*/ 2147483646 h 48"/>
                <a:gd name="T74" fmla="*/ 2147483646 w 34"/>
                <a:gd name="T75" fmla="*/ 2147483646 h 48"/>
                <a:gd name="T76" fmla="*/ 2147483646 w 34"/>
                <a:gd name="T77" fmla="*/ 214748364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8"/>
                <a:gd name="T119" fmla="*/ 34 w 34"/>
                <a:gd name="T120" fmla="*/ 48 h 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8"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7"/>
                    <a:pt x="31" y="33"/>
                    <a:pt x="29" y="30"/>
                  </a:cubicBezTo>
                  <a:cubicBezTo>
                    <a:pt x="28" y="27"/>
                    <a:pt x="28" y="24"/>
                    <a:pt x="28" y="21"/>
                  </a:cubicBezTo>
                  <a:cubicBezTo>
                    <a:pt x="28" y="18"/>
                    <a:pt x="26" y="15"/>
                    <a:pt x="25" y="12"/>
                  </a:cubicBezTo>
                  <a:cubicBezTo>
                    <a:pt x="23" y="12"/>
                    <a:pt x="21" y="12"/>
                    <a:pt x="20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7" y="8"/>
                    <a:pt x="17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5" y="4"/>
                    <a:pt x="13" y="3"/>
                    <a:pt x="13" y="2"/>
                  </a:cubicBezTo>
                  <a:cubicBezTo>
                    <a:pt x="11" y="2"/>
                    <a:pt x="12" y="3"/>
                    <a:pt x="12" y="3"/>
                  </a:cubicBezTo>
                  <a:cubicBezTo>
                    <a:pt x="11" y="4"/>
                    <a:pt x="9" y="0"/>
                    <a:pt x="8" y="1"/>
                  </a:cubicBezTo>
                  <a:cubicBezTo>
                    <a:pt x="6" y="3"/>
                    <a:pt x="7" y="5"/>
                    <a:pt x="7" y="8"/>
                  </a:cubicBezTo>
                  <a:cubicBezTo>
                    <a:pt x="7" y="9"/>
                    <a:pt x="6" y="10"/>
                    <a:pt x="5" y="11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4"/>
                    <a:pt x="1" y="16"/>
                    <a:pt x="0" y="17"/>
                  </a:cubicBezTo>
                  <a:cubicBezTo>
                    <a:pt x="2" y="21"/>
                    <a:pt x="4" y="22"/>
                    <a:pt x="5" y="25"/>
                  </a:cubicBezTo>
                  <a:cubicBezTo>
                    <a:pt x="2" y="26"/>
                    <a:pt x="2" y="27"/>
                    <a:pt x="2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6" y="31"/>
                    <a:pt x="4" y="34"/>
                    <a:pt x="6" y="36"/>
                  </a:cubicBezTo>
                  <a:cubicBezTo>
                    <a:pt x="8" y="38"/>
                    <a:pt x="10" y="37"/>
                    <a:pt x="11" y="38"/>
                  </a:cubicBezTo>
                  <a:cubicBezTo>
                    <a:pt x="12" y="38"/>
                    <a:pt x="12" y="39"/>
                    <a:pt x="12" y="39"/>
                  </a:cubicBezTo>
                  <a:cubicBezTo>
                    <a:pt x="13" y="40"/>
                    <a:pt x="14" y="43"/>
                    <a:pt x="15" y="44"/>
                  </a:cubicBezTo>
                  <a:cubicBezTo>
                    <a:pt x="16" y="45"/>
                    <a:pt x="17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7"/>
                    <a:pt x="19" y="47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2" y="48"/>
                    <a:pt x="22" y="47"/>
                  </a:cubicBezTo>
                  <a:cubicBezTo>
                    <a:pt x="22" y="44"/>
                    <a:pt x="18" y="44"/>
                    <a:pt x="19" y="43"/>
                  </a:cubicBezTo>
                  <a:cubicBezTo>
                    <a:pt x="20" y="42"/>
                    <a:pt x="23" y="45"/>
                    <a:pt x="25" y="44"/>
                  </a:cubicBezTo>
                  <a:cubicBezTo>
                    <a:pt x="26" y="44"/>
                    <a:pt x="22" y="41"/>
                    <a:pt x="24" y="40"/>
                  </a:cubicBezTo>
                  <a:cubicBezTo>
                    <a:pt x="26" y="40"/>
                    <a:pt x="28" y="42"/>
                    <a:pt x="31" y="4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6190024" y="1915517"/>
              <a:ext cx="243851" cy="234859"/>
            </a:xfrm>
            <a:custGeom>
              <a:avLst/>
              <a:gdLst>
                <a:gd name="T0" fmla="*/ 2147483647 w 65"/>
                <a:gd name="T1" fmla="*/ 2147483647 h 74"/>
                <a:gd name="T2" fmla="*/ 2147483647 w 65"/>
                <a:gd name="T3" fmla="*/ 2147483647 h 74"/>
                <a:gd name="T4" fmla="*/ 2147483647 w 65"/>
                <a:gd name="T5" fmla="*/ 2147483647 h 74"/>
                <a:gd name="T6" fmla="*/ 2147483647 w 65"/>
                <a:gd name="T7" fmla="*/ 2147483647 h 74"/>
                <a:gd name="T8" fmla="*/ 2147483647 w 65"/>
                <a:gd name="T9" fmla="*/ 2147483647 h 74"/>
                <a:gd name="T10" fmla="*/ 2147483647 w 65"/>
                <a:gd name="T11" fmla="*/ 2147483647 h 74"/>
                <a:gd name="T12" fmla="*/ 2147483647 w 65"/>
                <a:gd name="T13" fmla="*/ 2147483647 h 74"/>
                <a:gd name="T14" fmla="*/ 2147483647 w 65"/>
                <a:gd name="T15" fmla="*/ 2147483647 h 74"/>
                <a:gd name="T16" fmla="*/ 2147483647 w 65"/>
                <a:gd name="T17" fmla="*/ 2147483647 h 74"/>
                <a:gd name="T18" fmla="*/ 2147483647 w 65"/>
                <a:gd name="T19" fmla="*/ 2147483647 h 74"/>
                <a:gd name="T20" fmla="*/ 2147483647 w 65"/>
                <a:gd name="T21" fmla="*/ 2147483647 h 74"/>
                <a:gd name="T22" fmla="*/ 2147483647 w 65"/>
                <a:gd name="T23" fmla="*/ 2147483647 h 74"/>
                <a:gd name="T24" fmla="*/ 2147483647 w 65"/>
                <a:gd name="T25" fmla="*/ 2147483647 h 74"/>
                <a:gd name="T26" fmla="*/ 0 w 65"/>
                <a:gd name="T27" fmla="*/ 2147483647 h 74"/>
                <a:gd name="T28" fmla="*/ 0 w 65"/>
                <a:gd name="T29" fmla="*/ 2147483647 h 74"/>
                <a:gd name="T30" fmla="*/ 0 w 65"/>
                <a:gd name="T31" fmla="*/ 2147483647 h 74"/>
                <a:gd name="T32" fmla="*/ 2147483647 w 65"/>
                <a:gd name="T33" fmla="*/ 2147483647 h 74"/>
                <a:gd name="T34" fmla="*/ 2147483647 w 65"/>
                <a:gd name="T35" fmla="*/ 2147483647 h 74"/>
                <a:gd name="T36" fmla="*/ 2147483647 w 65"/>
                <a:gd name="T37" fmla="*/ 2147483647 h 74"/>
                <a:gd name="T38" fmla="*/ 2147483647 w 65"/>
                <a:gd name="T39" fmla="*/ 2147483647 h 74"/>
                <a:gd name="T40" fmla="*/ 2147483647 w 65"/>
                <a:gd name="T41" fmla="*/ 2147483647 h 74"/>
                <a:gd name="T42" fmla="*/ 2147483647 w 65"/>
                <a:gd name="T43" fmla="*/ 2147483647 h 74"/>
                <a:gd name="T44" fmla="*/ 2147483647 w 65"/>
                <a:gd name="T45" fmla="*/ 2147483647 h 74"/>
                <a:gd name="T46" fmla="*/ 2147483647 w 65"/>
                <a:gd name="T47" fmla="*/ 2147483647 h 74"/>
                <a:gd name="T48" fmla="*/ 2147483647 w 65"/>
                <a:gd name="T49" fmla="*/ 2147483647 h 74"/>
                <a:gd name="T50" fmla="*/ 2147483647 w 65"/>
                <a:gd name="T51" fmla="*/ 2147483647 h 74"/>
                <a:gd name="T52" fmla="*/ 2147483647 w 65"/>
                <a:gd name="T53" fmla="*/ 2147483647 h 74"/>
                <a:gd name="T54" fmla="*/ 2147483647 w 65"/>
                <a:gd name="T55" fmla="*/ 2147483647 h 74"/>
                <a:gd name="T56" fmla="*/ 2147483647 w 65"/>
                <a:gd name="T57" fmla="*/ 2147483647 h 74"/>
                <a:gd name="T58" fmla="*/ 2147483647 w 65"/>
                <a:gd name="T59" fmla="*/ 2147483647 h 74"/>
                <a:gd name="T60" fmla="*/ 2147483647 w 65"/>
                <a:gd name="T61" fmla="*/ 2147483647 h 74"/>
                <a:gd name="T62" fmla="*/ 2147483647 w 65"/>
                <a:gd name="T63" fmla="*/ 2147483647 h 74"/>
                <a:gd name="T64" fmla="*/ 2147483647 w 65"/>
                <a:gd name="T65" fmla="*/ 2147483647 h 74"/>
                <a:gd name="T66" fmla="*/ 2147483647 w 65"/>
                <a:gd name="T67" fmla="*/ 2147483647 h 74"/>
                <a:gd name="T68" fmla="*/ 2147483647 w 65"/>
                <a:gd name="T69" fmla="*/ 2147483647 h 74"/>
                <a:gd name="T70" fmla="*/ 2147483647 w 65"/>
                <a:gd name="T71" fmla="*/ 2147483647 h 74"/>
                <a:gd name="T72" fmla="*/ 2147483647 w 65"/>
                <a:gd name="T73" fmla="*/ 2147483647 h 74"/>
                <a:gd name="T74" fmla="*/ 2147483647 w 65"/>
                <a:gd name="T75" fmla="*/ 2147483647 h 74"/>
                <a:gd name="T76" fmla="*/ 2147483647 w 65"/>
                <a:gd name="T77" fmla="*/ 2147483647 h 74"/>
                <a:gd name="T78" fmla="*/ 2147483647 w 65"/>
                <a:gd name="T79" fmla="*/ 2147483647 h 74"/>
                <a:gd name="T80" fmla="*/ 2147483647 w 65"/>
                <a:gd name="T81" fmla="*/ 2147483647 h 74"/>
                <a:gd name="T82" fmla="*/ 2147483647 w 65"/>
                <a:gd name="T83" fmla="*/ 2147483647 h 74"/>
                <a:gd name="T84" fmla="*/ 2147483647 w 65"/>
                <a:gd name="T85" fmla="*/ 2147483647 h 74"/>
                <a:gd name="T86" fmla="*/ 2147483647 w 65"/>
                <a:gd name="T87" fmla="*/ 2147483647 h 74"/>
                <a:gd name="T88" fmla="*/ 2147483647 w 65"/>
                <a:gd name="T89" fmla="*/ 2147483647 h 74"/>
                <a:gd name="T90" fmla="*/ 2147483647 w 65"/>
                <a:gd name="T91" fmla="*/ 2147483647 h 74"/>
                <a:gd name="T92" fmla="*/ 2147483647 w 65"/>
                <a:gd name="T93" fmla="*/ 0 h 74"/>
                <a:gd name="T94" fmla="*/ 2147483647 w 65"/>
                <a:gd name="T95" fmla="*/ 0 h 74"/>
                <a:gd name="T96" fmla="*/ 2147483647 w 65"/>
                <a:gd name="T97" fmla="*/ 0 h 74"/>
                <a:gd name="T98" fmla="*/ 2147483647 w 65"/>
                <a:gd name="T99" fmla="*/ 214748364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"/>
                <a:gd name="T151" fmla="*/ 0 h 74"/>
                <a:gd name="T152" fmla="*/ 65 w 65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" h="74">
                  <a:moveTo>
                    <a:pt x="51" y="1"/>
                  </a:moveTo>
                  <a:cubicBezTo>
                    <a:pt x="48" y="7"/>
                    <a:pt x="48" y="5"/>
                    <a:pt x="47" y="7"/>
                  </a:cubicBezTo>
                  <a:cubicBezTo>
                    <a:pt x="45" y="9"/>
                    <a:pt x="45" y="10"/>
                    <a:pt x="45" y="12"/>
                  </a:cubicBezTo>
                  <a:cubicBezTo>
                    <a:pt x="43" y="14"/>
                    <a:pt x="37" y="17"/>
                    <a:pt x="36" y="19"/>
                  </a:cubicBezTo>
                  <a:cubicBezTo>
                    <a:pt x="35" y="20"/>
                    <a:pt x="33" y="19"/>
                    <a:pt x="30" y="22"/>
                  </a:cubicBezTo>
                  <a:cubicBezTo>
                    <a:pt x="28" y="25"/>
                    <a:pt x="31" y="26"/>
                    <a:pt x="31" y="28"/>
                  </a:cubicBezTo>
                  <a:cubicBezTo>
                    <a:pt x="30" y="29"/>
                    <a:pt x="29" y="29"/>
                    <a:pt x="29" y="30"/>
                  </a:cubicBezTo>
                  <a:cubicBezTo>
                    <a:pt x="28" y="31"/>
                    <a:pt x="30" y="33"/>
                    <a:pt x="29" y="35"/>
                  </a:cubicBezTo>
                  <a:cubicBezTo>
                    <a:pt x="26" y="37"/>
                    <a:pt x="23" y="35"/>
                    <a:pt x="22" y="36"/>
                  </a:cubicBezTo>
                  <a:cubicBezTo>
                    <a:pt x="20" y="38"/>
                    <a:pt x="22" y="39"/>
                    <a:pt x="20" y="41"/>
                  </a:cubicBezTo>
                  <a:cubicBezTo>
                    <a:pt x="16" y="43"/>
                    <a:pt x="16" y="39"/>
                    <a:pt x="14" y="38"/>
                  </a:cubicBezTo>
                  <a:cubicBezTo>
                    <a:pt x="10" y="39"/>
                    <a:pt x="12" y="45"/>
                    <a:pt x="9" y="46"/>
                  </a:cubicBezTo>
                  <a:cubicBezTo>
                    <a:pt x="5" y="46"/>
                    <a:pt x="7" y="43"/>
                    <a:pt x="4" y="43"/>
                  </a:cubicBezTo>
                  <a:cubicBezTo>
                    <a:pt x="2" y="44"/>
                    <a:pt x="2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54"/>
                    <a:pt x="3" y="53"/>
                    <a:pt x="4" y="55"/>
                  </a:cubicBezTo>
                  <a:cubicBezTo>
                    <a:pt x="5" y="56"/>
                    <a:pt x="7" y="58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9"/>
                    <a:pt x="11" y="58"/>
                    <a:pt x="12" y="59"/>
                  </a:cubicBezTo>
                  <a:cubicBezTo>
                    <a:pt x="14" y="60"/>
                    <a:pt x="15" y="61"/>
                    <a:pt x="16" y="63"/>
                  </a:cubicBezTo>
                  <a:cubicBezTo>
                    <a:pt x="18" y="64"/>
                    <a:pt x="19" y="64"/>
                    <a:pt x="20" y="66"/>
                  </a:cubicBezTo>
                  <a:cubicBezTo>
                    <a:pt x="21" y="66"/>
                    <a:pt x="22" y="65"/>
                    <a:pt x="23" y="65"/>
                  </a:cubicBezTo>
                  <a:cubicBezTo>
                    <a:pt x="24" y="66"/>
                    <a:pt x="26" y="69"/>
                    <a:pt x="27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8" y="69"/>
                    <a:pt x="30" y="69"/>
                    <a:pt x="31" y="68"/>
                  </a:cubicBezTo>
                  <a:cubicBezTo>
                    <a:pt x="34" y="68"/>
                    <a:pt x="39" y="74"/>
                    <a:pt x="41" y="74"/>
                  </a:cubicBezTo>
                  <a:cubicBezTo>
                    <a:pt x="44" y="73"/>
                    <a:pt x="46" y="73"/>
                    <a:pt x="48" y="73"/>
                  </a:cubicBezTo>
                  <a:cubicBezTo>
                    <a:pt x="48" y="72"/>
                    <a:pt x="49" y="72"/>
                    <a:pt x="49" y="72"/>
                  </a:cubicBezTo>
                  <a:cubicBezTo>
                    <a:pt x="50" y="70"/>
                    <a:pt x="50" y="68"/>
                    <a:pt x="51" y="66"/>
                  </a:cubicBezTo>
                  <a:cubicBezTo>
                    <a:pt x="54" y="62"/>
                    <a:pt x="56" y="66"/>
                    <a:pt x="58" y="65"/>
                  </a:cubicBezTo>
                  <a:cubicBezTo>
                    <a:pt x="60" y="64"/>
                    <a:pt x="61" y="64"/>
                    <a:pt x="63" y="64"/>
                  </a:cubicBezTo>
                  <a:cubicBezTo>
                    <a:pt x="64" y="63"/>
                    <a:pt x="63" y="63"/>
                    <a:pt x="63" y="62"/>
                  </a:cubicBezTo>
                  <a:cubicBezTo>
                    <a:pt x="63" y="60"/>
                    <a:pt x="64" y="58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2"/>
                    <a:pt x="65" y="49"/>
                    <a:pt x="64" y="45"/>
                  </a:cubicBezTo>
                  <a:cubicBezTo>
                    <a:pt x="64" y="43"/>
                    <a:pt x="60" y="42"/>
                    <a:pt x="60" y="40"/>
                  </a:cubicBezTo>
                  <a:cubicBezTo>
                    <a:pt x="59" y="38"/>
                    <a:pt x="62" y="36"/>
                    <a:pt x="62" y="34"/>
                  </a:cubicBezTo>
                  <a:cubicBezTo>
                    <a:pt x="62" y="32"/>
                    <a:pt x="61" y="31"/>
                    <a:pt x="61" y="30"/>
                  </a:cubicBezTo>
                  <a:cubicBezTo>
                    <a:pt x="61" y="29"/>
                    <a:pt x="62" y="27"/>
                    <a:pt x="62" y="26"/>
                  </a:cubicBezTo>
                  <a:cubicBezTo>
                    <a:pt x="62" y="25"/>
                    <a:pt x="61" y="25"/>
                    <a:pt x="61" y="24"/>
                  </a:cubicBezTo>
                  <a:cubicBezTo>
                    <a:pt x="61" y="23"/>
                    <a:pt x="64" y="22"/>
                    <a:pt x="64" y="21"/>
                  </a:cubicBezTo>
                  <a:cubicBezTo>
                    <a:pt x="64" y="19"/>
                    <a:pt x="63" y="12"/>
                    <a:pt x="61" y="10"/>
                  </a:cubicBezTo>
                  <a:cubicBezTo>
                    <a:pt x="59" y="9"/>
                    <a:pt x="59" y="7"/>
                    <a:pt x="58" y="7"/>
                  </a:cubicBezTo>
                  <a:cubicBezTo>
                    <a:pt x="53" y="5"/>
                    <a:pt x="54" y="3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2" y="0"/>
                    <a:pt x="51" y="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42"/>
            <p:cNvSpPr>
              <a:spLocks noEditPoints="1"/>
            </p:cNvSpPr>
            <p:nvPr/>
          </p:nvSpPr>
          <p:spPr bwMode="auto">
            <a:xfrm>
              <a:off x="6512425" y="1605237"/>
              <a:ext cx="441878" cy="491199"/>
            </a:xfrm>
            <a:custGeom>
              <a:avLst/>
              <a:gdLst>
                <a:gd name="T0" fmla="*/ 2147483647 w 117"/>
                <a:gd name="T1" fmla="*/ 2147483647 h 155"/>
                <a:gd name="T2" fmla="*/ 2147483647 w 117"/>
                <a:gd name="T3" fmla="*/ 2147483647 h 155"/>
                <a:gd name="T4" fmla="*/ 2147483647 w 117"/>
                <a:gd name="T5" fmla="*/ 2147483647 h 155"/>
                <a:gd name="T6" fmla="*/ 2147483647 w 117"/>
                <a:gd name="T7" fmla="*/ 2147483647 h 155"/>
                <a:gd name="T8" fmla="*/ 2147483647 w 117"/>
                <a:gd name="T9" fmla="*/ 2147483647 h 155"/>
                <a:gd name="T10" fmla="*/ 2147483647 w 117"/>
                <a:gd name="T11" fmla="*/ 2147483647 h 155"/>
                <a:gd name="T12" fmla="*/ 2147483647 w 117"/>
                <a:gd name="T13" fmla="*/ 2147483647 h 155"/>
                <a:gd name="T14" fmla="*/ 2147483647 w 117"/>
                <a:gd name="T15" fmla="*/ 2147483647 h 155"/>
                <a:gd name="T16" fmla="*/ 2147483647 w 117"/>
                <a:gd name="T17" fmla="*/ 2147483647 h 155"/>
                <a:gd name="T18" fmla="*/ 2147483647 w 117"/>
                <a:gd name="T19" fmla="*/ 2147483647 h 155"/>
                <a:gd name="T20" fmla="*/ 2147483647 w 117"/>
                <a:gd name="T21" fmla="*/ 2147483647 h 155"/>
                <a:gd name="T22" fmla="*/ 2147483647 w 117"/>
                <a:gd name="T23" fmla="*/ 2147483647 h 155"/>
                <a:gd name="T24" fmla="*/ 2147483647 w 117"/>
                <a:gd name="T25" fmla="*/ 2147483647 h 155"/>
                <a:gd name="T26" fmla="*/ 2147483647 w 117"/>
                <a:gd name="T27" fmla="*/ 2147483647 h 155"/>
                <a:gd name="T28" fmla="*/ 2147483647 w 117"/>
                <a:gd name="T29" fmla="*/ 2147483647 h 155"/>
                <a:gd name="T30" fmla="*/ 2147483647 w 117"/>
                <a:gd name="T31" fmla="*/ 2147483647 h 155"/>
                <a:gd name="T32" fmla="*/ 2147483647 w 117"/>
                <a:gd name="T33" fmla="*/ 2147483647 h 155"/>
                <a:gd name="T34" fmla="*/ 2147483647 w 117"/>
                <a:gd name="T35" fmla="*/ 2147483647 h 155"/>
                <a:gd name="T36" fmla="*/ 2147483647 w 117"/>
                <a:gd name="T37" fmla="*/ 2147483647 h 155"/>
                <a:gd name="T38" fmla="*/ 2147483647 w 117"/>
                <a:gd name="T39" fmla="*/ 2147483647 h 155"/>
                <a:gd name="T40" fmla="*/ 2147483647 w 117"/>
                <a:gd name="T41" fmla="*/ 2147483647 h 155"/>
                <a:gd name="T42" fmla="*/ 2147483647 w 117"/>
                <a:gd name="T43" fmla="*/ 2147483647 h 155"/>
                <a:gd name="T44" fmla="*/ 2147483647 w 117"/>
                <a:gd name="T45" fmla="*/ 2147483647 h 155"/>
                <a:gd name="T46" fmla="*/ 2147483647 w 117"/>
                <a:gd name="T47" fmla="*/ 2147483647 h 155"/>
                <a:gd name="T48" fmla="*/ 2147483647 w 117"/>
                <a:gd name="T49" fmla="*/ 2147483647 h 155"/>
                <a:gd name="T50" fmla="*/ 2147483647 w 117"/>
                <a:gd name="T51" fmla="*/ 2147483647 h 155"/>
                <a:gd name="T52" fmla="*/ 2147483647 w 117"/>
                <a:gd name="T53" fmla="*/ 2147483647 h 155"/>
                <a:gd name="T54" fmla="*/ 2147483647 w 117"/>
                <a:gd name="T55" fmla="*/ 2147483647 h 155"/>
                <a:gd name="T56" fmla="*/ 2147483647 w 117"/>
                <a:gd name="T57" fmla="*/ 2147483647 h 155"/>
                <a:gd name="T58" fmla="*/ 2147483647 w 117"/>
                <a:gd name="T59" fmla="*/ 2147483647 h 155"/>
                <a:gd name="T60" fmla="*/ 2147483647 w 117"/>
                <a:gd name="T61" fmla="*/ 2147483647 h 155"/>
                <a:gd name="T62" fmla="*/ 2147483647 w 117"/>
                <a:gd name="T63" fmla="*/ 2147483647 h 155"/>
                <a:gd name="T64" fmla="*/ 2147483647 w 117"/>
                <a:gd name="T65" fmla="*/ 2147483647 h 155"/>
                <a:gd name="T66" fmla="*/ 2147483647 w 117"/>
                <a:gd name="T67" fmla="*/ 2147483647 h 155"/>
                <a:gd name="T68" fmla="*/ 2147483647 w 117"/>
                <a:gd name="T69" fmla="*/ 2147483647 h 155"/>
                <a:gd name="T70" fmla="*/ 2147483647 w 117"/>
                <a:gd name="T71" fmla="*/ 2147483647 h 155"/>
                <a:gd name="T72" fmla="*/ 2147483647 w 117"/>
                <a:gd name="T73" fmla="*/ 2147483647 h 155"/>
                <a:gd name="T74" fmla="*/ 2147483647 w 117"/>
                <a:gd name="T75" fmla="*/ 2147483647 h 155"/>
                <a:gd name="T76" fmla="*/ 2147483647 w 117"/>
                <a:gd name="T77" fmla="*/ 2147483647 h 155"/>
                <a:gd name="T78" fmla="*/ 2147483647 w 117"/>
                <a:gd name="T79" fmla="*/ 2147483647 h 155"/>
                <a:gd name="T80" fmla="*/ 2147483647 w 117"/>
                <a:gd name="T81" fmla="*/ 2147483647 h 155"/>
                <a:gd name="T82" fmla="*/ 2147483647 w 117"/>
                <a:gd name="T83" fmla="*/ 2147483647 h 155"/>
                <a:gd name="T84" fmla="*/ 2147483647 w 117"/>
                <a:gd name="T85" fmla="*/ 2147483647 h 155"/>
                <a:gd name="T86" fmla="*/ 2147483647 w 117"/>
                <a:gd name="T87" fmla="*/ 2147483647 h 155"/>
                <a:gd name="T88" fmla="*/ 2147483647 w 117"/>
                <a:gd name="T89" fmla="*/ 2147483647 h 155"/>
                <a:gd name="T90" fmla="*/ 2147483647 w 117"/>
                <a:gd name="T91" fmla="*/ 2147483647 h 155"/>
                <a:gd name="T92" fmla="*/ 2147483647 w 117"/>
                <a:gd name="T93" fmla="*/ 2147483647 h 155"/>
                <a:gd name="T94" fmla="*/ 2147483647 w 117"/>
                <a:gd name="T95" fmla="*/ 2147483647 h 155"/>
                <a:gd name="T96" fmla="*/ 2147483647 w 117"/>
                <a:gd name="T97" fmla="*/ 2147483647 h 155"/>
                <a:gd name="T98" fmla="*/ 2147483647 w 117"/>
                <a:gd name="T99" fmla="*/ 2147483647 h 155"/>
                <a:gd name="T100" fmla="*/ 2147483647 w 117"/>
                <a:gd name="T101" fmla="*/ 2147483647 h 155"/>
                <a:gd name="T102" fmla="*/ 2147483647 w 117"/>
                <a:gd name="T103" fmla="*/ 2147483647 h 155"/>
                <a:gd name="T104" fmla="*/ 2147483647 w 117"/>
                <a:gd name="T105" fmla="*/ 2147483647 h 155"/>
                <a:gd name="T106" fmla="*/ 2147483647 w 117"/>
                <a:gd name="T107" fmla="*/ 2147483647 h 155"/>
                <a:gd name="T108" fmla="*/ 2147483647 w 117"/>
                <a:gd name="T109" fmla="*/ 2147483647 h 155"/>
                <a:gd name="T110" fmla="*/ 2147483647 w 117"/>
                <a:gd name="T111" fmla="*/ 2147483647 h 155"/>
                <a:gd name="T112" fmla="*/ 2147483647 w 117"/>
                <a:gd name="T113" fmla="*/ 2147483647 h 155"/>
                <a:gd name="T114" fmla="*/ 2147483647 w 117"/>
                <a:gd name="T115" fmla="*/ 2147483647 h 155"/>
                <a:gd name="T116" fmla="*/ 2147483647 w 117"/>
                <a:gd name="T117" fmla="*/ 2147483647 h 155"/>
                <a:gd name="T118" fmla="*/ 2147483647 w 117"/>
                <a:gd name="T119" fmla="*/ 2147483647 h 155"/>
                <a:gd name="T120" fmla="*/ 2147483647 w 117"/>
                <a:gd name="T121" fmla="*/ 2147483647 h 155"/>
                <a:gd name="T122" fmla="*/ 2147483647 w 117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7"/>
                <a:gd name="T187" fmla="*/ 0 h 155"/>
                <a:gd name="T188" fmla="*/ 117 w 117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7" h="155">
                  <a:moveTo>
                    <a:pt x="109" y="23"/>
                  </a:moveTo>
                  <a:cubicBezTo>
                    <a:pt x="108" y="24"/>
                    <a:pt x="105" y="24"/>
                    <a:pt x="103" y="23"/>
                  </a:cubicBezTo>
                  <a:cubicBezTo>
                    <a:pt x="102" y="22"/>
                    <a:pt x="103" y="22"/>
                    <a:pt x="104" y="22"/>
                  </a:cubicBezTo>
                  <a:cubicBezTo>
                    <a:pt x="106" y="19"/>
                    <a:pt x="108" y="21"/>
                    <a:pt x="109" y="23"/>
                  </a:cubicBezTo>
                  <a:close/>
                  <a:moveTo>
                    <a:pt x="102" y="155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3" y="153"/>
                    <a:pt x="105" y="153"/>
                    <a:pt x="106" y="150"/>
                  </a:cubicBezTo>
                  <a:cubicBezTo>
                    <a:pt x="107" y="149"/>
                    <a:pt x="108" y="147"/>
                    <a:pt x="108" y="146"/>
                  </a:cubicBezTo>
                  <a:cubicBezTo>
                    <a:pt x="109" y="145"/>
                    <a:pt x="111" y="143"/>
                    <a:pt x="111" y="142"/>
                  </a:cubicBezTo>
                  <a:cubicBezTo>
                    <a:pt x="111" y="140"/>
                    <a:pt x="107" y="140"/>
                    <a:pt x="108" y="138"/>
                  </a:cubicBezTo>
                  <a:cubicBezTo>
                    <a:pt x="109" y="137"/>
                    <a:pt x="109" y="140"/>
                    <a:pt x="110" y="135"/>
                  </a:cubicBezTo>
                  <a:cubicBezTo>
                    <a:pt x="111" y="134"/>
                    <a:pt x="114" y="135"/>
                    <a:pt x="115" y="134"/>
                  </a:cubicBezTo>
                  <a:cubicBezTo>
                    <a:pt x="116" y="133"/>
                    <a:pt x="115" y="131"/>
                    <a:pt x="115" y="130"/>
                  </a:cubicBezTo>
                  <a:cubicBezTo>
                    <a:pt x="115" y="128"/>
                    <a:pt x="117" y="127"/>
                    <a:pt x="117" y="125"/>
                  </a:cubicBezTo>
                  <a:cubicBezTo>
                    <a:pt x="116" y="122"/>
                    <a:pt x="111" y="125"/>
                    <a:pt x="109" y="122"/>
                  </a:cubicBezTo>
                  <a:cubicBezTo>
                    <a:pt x="108" y="118"/>
                    <a:pt x="111" y="117"/>
                    <a:pt x="110" y="112"/>
                  </a:cubicBezTo>
                  <a:cubicBezTo>
                    <a:pt x="110" y="109"/>
                    <a:pt x="107" y="110"/>
                    <a:pt x="106" y="107"/>
                  </a:cubicBezTo>
                  <a:cubicBezTo>
                    <a:pt x="105" y="104"/>
                    <a:pt x="107" y="105"/>
                    <a:pt x="107" y="103"/>
                  </a:cubicBezTo>
                  <a:cubicBezTo>
                    <a:pt x="108" y="101"/>
                    <a:pt x="106" y="101"/>
                    <a:pt x="106" y="99"/>
                  </a:cubicBezTo>
                  <a:cubicBezTo>
                    <a:pt x="106" y="98"/>
                    <a:pt x="109" y="98"/>
                    <a:pt x="108" y="95"/>
                  </a:cubicBezTo>
                  <a:cubicBezTo>
                    <a:pt x="108" y="93"/>
                    <a:pt x="105" y="92"/>
                    <a:pt x="105" y="90"/>
                  </a:cubicBezTo>
                  <a:cubicBezTo>
                    <a:pt x="105" y="88"/>
                    <a:pt x="107" y="87"/>
                    <a:pt x="107" y="86"/>
                  </a:cubicBezTo>
                  <a:cubicBezTo>
                    <a:pt x="106" y="84"/>
                    <a:pt x="105" y="82"/>
                    <a:pt x="105" y="80"/>
                  </a:cubicBezTo>
                  <a:cubicBezTo>
                    <a:pt x="106" y="80"/>
                    <a:pt x="107" y="82"/>
                    <a:pt x="109" y="81"/>
                  </a:cubicBezTo>
                  <a:cubicBezTo>
                    <a:pt x="110" y="81"/>
                    <a:pt x="109" y="79"/>
                    <a:pt x="109" y="79"/>
                  </a:cubicBezTo>
                  <a:cubicBezTo>
                    <a:pt x="110" y="78"/>
                    <a:pt x="111" y="78"/>
                    <a:pt x="112" y="77"/>
                  </a:cubicBezTo>
                  <a:cubicBezTo>
                    <a:pt x="112" y="77"/>
                    <a:pt x="112" y="77"/>
                    <a:pt x="112" y="76"/>
                  </a:cubicBezTo>
                  <a:cubicBezTo>
                    <a:pt x="113" y="75"/>
                    <a:pt x="113" y="73"/>
                    <a:pt x="112" y="71"/>
                  </a:cubicBezTo>
                  <a:cubicBezTo>
                    <a:pt x="112" y="69"/>
                    <a:pt x="113" y="67"/>
                    <a:pt x="112" y="64"/>
                  </a:cubicBezTo>
                  <a:cubicBezTo>
                    <a:pt x="110" y="63"/>
                    <a:pt x="105" y="66"/>
                    <a:pt x="103" y="64"/>
                  </a:cubicBezTo>
                  <a:cubicBezTo>
                    <a:pt x="102" y="58"/>
                    <a:pt x="99" y="58"/>
                    <a:pt x="100" y="55"/>
                  </a:cubicBezTo>
                  <a:cubicBezTo>
                    <a:pt x="101" y="52"/>
                    <a:pt x="104" y="55"/>
                    <a:pt x="107" y="49"/>
                  </a:cubicBezTo>
                  <a:cubicBezTo>
                    <a:pt x="109" y="49"/>
                    <a:pt x="109" y="50"/>
                    <a:pt x="110" y="49"/>
                  </a:cubicBezTo>
                  <a:cubicBezTo>
                    <a:pt x="111" y="48"/>
                    <a:pt x="111" y="46"/>
                    <a:pt x="111" y="45"/>
                  </a:cubicBezTo>
                  <a:cubicBezTo>
                    <a:pt x="112" y="39"/>
                    <a:pt x="108" y="38"/>
                    <a:pt x="107" y="35"/>
                  </a:cubicBezTo>
                  <a:cubicBezTo>
                    <a:pt x="108" y="32"/>
                    <a:pt x="113" y="35"/>
                    <a:pt x="113" y="28"/>
                  </a:cubicBezTo>
                  <a:cubicBezTo>
                    <a:pt x="110" y="27"/>
                    <a:pt x="108" y="26"/>
                    <a:pt x="109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5" y="26"/>
                    <a:pt x="106" y="27"/>
                    <a:pt x="107" y="28"/>
                  </a:cubicBezTo>
                  <a:cubicBezTo>
                    <a:pt x="107" y="30"/>
                    <a:pt x="106" y="31"/>
                    <a:pt x="105" y="31"/>
                  </a:cubicBezTo>
                  <a:cubicBezTo>
                    <a:pt x="102" y="30"/>
                    <a:pt x="103" y="28"/>
                    <a:pt x="102" y="27"/>
                  </a:cubicBezTo>
                  <a:cubicBezTo>
                    <a:pt x="102" y="26"/>
                    <a:pt x="101" y="26"/>
                    <a:pt x="100" y="27"/>
                  </a:cubicBezTo>
                  <a:cubicBezTo>
                    <a:pt x="99" y="27"/>
                    <a:pt x="98" y="26"/>
                    <a:pt x="98" y="27"/>
                  </a:cubicBezTo>
                  <a:cubicBezTo>
                    <a:pt x="97" y="32"/>
                    <a:pt x="98" y="33"/>
                    <a:pt x="99" y="34"/>
                  </a:cubicBezTo>
                  <a:cubicBezTo>
                    <a:pt x="100" y="35"/>
                    <a:pt x="101" y="36"/>
                    <a:pt x="103" y="36"/>
                  </a:cubicBezTo>
                  <a:cubicBezTo>
                    <a:pt x="104" y="37"/>
                    <a:pt x="103" y="39"/>
                    <a:pt x="104" y="40"/>
                  </a:cubicBezTo>
                  <a:cubicBezTo>
                    <a:pt x="104" y="41"/>
                    <a:pt x="107" y="41"/>
                    <a:pt x="106" y="42"/>
                  </a:cubicBezTo>
                  <a:cubicBezTo>
                    <a:pt x="106" y="42"/>
                    <a:pt x="104" y="43"/>
                    <a:pt x="102" y="41"/>
                  </a:cubicBezTo>
                  <a:cubicBezTo>
                    <a:pt x="101" y="40"/>
                    <a:pt x="101" y="38"/>
                    <a:pt x="100" y="37"/>
                  </a:cubicBezTo>
                  <a:cubicBezTo>
                    <a:pt x="99" y="37"/>
                    <a:pt x="97" y="37"/>
                    <a:pt x="96" y="37"/>
                  </a:cubicBezTo>
                  <a:cubicBezTo>
                    <a:pt x="95" y="34"/>
                    <a:pt x="92" y="34"/>
                    <a:pt x="94" y="31"/>
                  </a:cubicBezTo>
                  <a:cubicBezTo>
                    <a:pt x="96" y="29"/>
                    <a:pt x="94" y="27"/>
                    <a:pt x="95" y="25"/>
                  </a:cubicBezTo>
                  <a:cubicBezTo>
                    <a:pt x="96" y="24"/>
                    <a:pt x="97" y="23"/>
                    <a:pt x="99" y="22"/>
                  </a:cubicBezTo>
                  <a:cubicBezTo>
                    <a:pt x="97" y="19"/>
                    <a:pt x="101" y="15"/>
                    <a:pt x="98" y="14"/>
                  </a:cubicBezTo>
                  <a:cubicBezTo>
                    <a:pt x="98" y="16"/>
                    <a:pt x="97" y="16"/>
                    <a:pt x="97" y="17"/>
                  </a:cubicBezTo>
                  <a:cubicBezTo>
                    <a:pt x="98" y="19"/>
                    <a:pt x="95" y="23"/>
                    <a:pt x="92" y="24"/>
                  </a:cubicBezTo>
                  <a:cubicBezTo>
                    <a:pt x="91" y="24"/>
                    <a:pt x="89" y="24"/>
                    <a:pt x="88" y="24"/>
                  </a:cubicBezTo>
                  <a:cubicBezTo>
                    <a:pt x="88" y="25"/>
                    <a:pt x="87" y="26"/>
                    <a:pt x="86" y="26"/>
                  </a:cubicBezTo>
                  <a:cubicBezTo>
                    <a:pt x="86" y="27"/>
                    <a:pt x="84" y="27"/>
                    <a:pt x="84" y="28"/>
                  </a:cubicBezTo>
                  <a:cubicBezTo>
                    <a:pt x="84" y="29"/>
                    <a:pt x="86" y="31"/>
                    <a:pt x="85" y="32"/>
                  </a:cubicBezTo>
                  <a:cubicBezTo>
                    <a:pt x="85" y="33"/>
                    <a:pt x="85" y="34"/>
                    <a:pt x="84" y="35"/>
                  </a:cubicBezTo>
                  <a:cubicBezTo>
                    <a:pt x="85" y="37"/>
                    <a:pt x="85" y="38"/>
                    <a:pt x="85" y="40"/>
                  </a:cubicBezTo>
                  <a:cubicBezTo>
                    <a:pt x="83" y="42"/>
                    <a:pt x="82" y="42"/>
                    <a:pt x="80" y="44"/>
                  </a:cubicBezTo>
                  <a:cubicBezTo>
                    <a:pt x="80" y="44"/>
                    <a:pt x="80" y="45"/>
                    <a:pt x="80" y="46"/>
                  </a:cubicBezTo>
                  <a:cubicBezTo>
                    <a:pt x="79" y="47"/>
                    <a:pt x="78" y="48"/>
                    <a:pt x="77" y="49"/>
                  </a:cubicBezTo>
                  <a:cubicBezTo>
                    <a:pt x="78" y="53"/>
                    <a:pt x="77" y="54"/>
                    <a:pt x="76" y="55"/>
                  </a:cubicBezTo>
                  <a:cubicBezTo>
                    <a:pt x="75" y="56"/>
                    <a:pt x="78" y="56"/>
                    <a:pt x="79" y="56"/>
                  </a:cubicBezTo>
                  <a:cubicBezTo>
                    <a:pt x="81" y="60"/>
                    <a:pt x="81" y="56"/>
                    <a:pt x="84" y="57"/>
                  </a:cubicBezTo>
                  <a:cubicBezTo>
                    <a:pt x="86" y="58"/>
                    <a:pt x="85" y="59"/>
                    <a:pt x="86" y="59"/>
                  </a:cubicBezTo>
                  <a:cubicBezTo>
                    <a:pt x="89" y="60"/>
                    <a:pt x="88" y="61"/>
                    <a:pt x="88" y="62"/>
                  </a:cubicBezTo>
                  <a:cubicBezTo>
                    <a:pt x="92" y="64"/>
                    <a:pt x="92" y="65"/>
                    <a:pt x="91" y="67"/>
                  </a:cubicBezTo>
                  <a:cubicBezTo>
                    <a:pt x="91" y="70"/>
                    <a:pt x="92" y="70"/>
                    <a:pt x="91" y="71"/>
                  </a:cubicBezTo>
                  <a:cubicBezTo>
                    <a:pt x="90" y="72"/>
                    <a:pt x="90" y="72"/>
                    <a:pt x="90" y="73"/>
                  </a:cubicBezTo>
                  <a:cubicBezTo>
                    <a:pt x="88" y="73"/>
                    <a:pt x="88" y="73"/>
                    <a:pt x="88" y="75"/>
                  </a:cubicBezTo>
                  <a:cubicBezTo>
                    <a:pt x="86" y="79"/>
                    <a:pt x="87" y="79"/>
                    <a:pt x="91" y="81"/>
                  </a:cubicBezTo>
                  <a:cubicBezTo>
                    <a:pt x="91" y="81"/>
                    <a:pt x="92" y="81"/>
                    <a:pt x="92" y="83"/>
                  </a:cubicBezTo>
                  <a:cubicBezTo>
                    <a:pt x="93" y="84"/>
                    <a:pt x="95" y="87"/>
                    <a:pt x="93" y="88"/>
                  </a:cubicBezTo>
                  <a:cubicBezTo>
                    <a:pt x="92" y="87"/>
                    <a:pt x="92" y="84"/>
                    <a:pt x="90" y="83"/>
                  </a:cubicBezTo>
                  <a:cubicBezTo>
                    <a:pt x="89" y="81"/>
                    <a:pt x="85" y="81"/>
                    <a:pt x="85" y="80"/>
                  </a:cubicBezTo>
                  <a:cubicBezTo>
                    <a:pt x="84" y="79"/>
                    <a:pt x="84" y="75"/>
                    <a:pt x="86" y="74"/>
                  </a:cubicBezTo>
                  <a:cubicBezTo>
                    <a:pt x="88" y="71"/>
                    <a:pt x="88" y="71"/>
                    <a:pt x="87" y="66"/>
                  </a:cubicBezTo>
                  <a:cubicBezTo>
                    <a:pt x="86" y="61"/>
                    <a:pt x="88" y="62"/>
                    <a:pt x="82" y="62"/>
                  </a:cubicBezTo>
                  <a:cubicBezTo>
                    <a:pt x="81" y="62"/>
                    <a:pt x="80" y="61"/>
                    <a:pt x="79" y="61"/>
                  </a:cubicBezTo>
                  <a:cubicBezTo>
                    <a:pt x="77" y="61"/>
                    <a:pt x="77" y="62"/>
                    <a:pt x="77" y="63"/>
                  </a:cubicBezTo>
                  <a:cubicBezTo>
                    <a:pt x="76" y="63"/>
                    <a:pt x="75" y="64"/>
                    <a:pt x="75" y="65"/>
                  </a:cubicBezTo>
                  <a:cubicBezTo>
                    <a:pt x="75" y="67"/>
                    <a:pt x="76" y="70"/>
                    <a:pt x="75" y="72"/>
                  </a:cubicBezTo>
                  <a:cubicBezTo>
                    <a:pt x="74" y="73"/>
                    <a:pt x="72" y="74"/>
                    <a:pt x="70" y="75"/>
                  </a:cubicBezTo>
                  <a:cubicBezTo>
                    <a:pt x="69" y="76"/>
                    <a:pt x="68" y="79"/>
                    <a:pt x="65" y="81"/>
                  </a:cubicBezTo>
                  <a:cubicBezTo>
                    <a:pt x="54" y="83"/>
                    <a:pt x="56" y="85"/>
                    <a:pt x="53" y="85"/>
                  </a:cubicBezTo>
                  <a:cubicBezTo>
                    <a:pt x="51" y="83"/>
                    <a:pt x="49" y="83"/>
                    <a:pt x="47" y="82"/>
                  </a:cubicBezTo>
                  <a:cubicBezTo>
                    <a:pt x="43" y="79"/>
                    <a:pt x="42" y="76"/>
                    <a:pt x="42" y="74"/>
                  </a:cubicBezTo>
                  <a:cubicBezTo>
                    <a:pt x="44" y="74"/>
                    <a:pt x="44" y="77"/>
                    <a:pt x="45" y="78"/>
                  </a:cubicBezTo>
                  <a:cubicBezTo>
                    <a:pt x="46" y="78"/>
                    <a:pt x="45" y="75"/>
                    <a:pt x="46" y="75"/>
                  </a:cubicBezTo>
                  <a:cubicBezTo>
                    <a:pt x="47" y="76"/>
                    <a:pt x="47" y="79"/>
                    <a:pt x="48" y="79"/>
                  </a:cubicBezTo>
                  <a:cubicBezTo>
                    <a:pt x="49" y="80"/>
                    <a:pt x="52" y="80"/>
                    <a:pt x="53" y="79"/>
                  </a:cubicBezTo>
                  <a:cubicBezTo>
                    <a:pt x="54" y="78"/>
                    <a:pt x="54" y="77"/>
                    <a:pt x="54" y="77"/>
                  </a:cubicBezTo>
                  <a:cubicBezTo>
                    <a:pt x="61" y="76"/>
                    <a:pt x="59" y="76"/>
                    <a:pt x="63" y="71"/>
                  </a:cubicBezTo>
                  <a:cubicBezTo>
                    <a:pt x="63" y="71"/>
                    <a:pt x="65" y="71"/>
                    <a:pt x="66" y="71"/>
                  </a:cubicBezTo>
                  <a:cubicBezTo>
                    <a:pt x="68" y="70"/>
                    <a:pt x="67" y="66"/>
                    <a:pt x="68" y="65"/>
                  </a:cubicBezTo>
                  <a:cubicBezTo>
                    <a:pt x="68" y="64"/>
                    <a:pt x="69" y="64"/>
                    <a:pt x="70" y="63"/>
                  </a:cubicBezTo>
                  <a:cubicBezTo>
                    <a:pt x="74" y="62"/>
                    <a:pt x="72" y="61"/>
                    <a:pt x="70" y="57"/>
                  </a:cubicBezTo>
                  <a:cubicBezTo>
                    <a:pt x="70" y="54"/>
                    <a:pt x="70" y="53"/>
                    <a:pt x="72" y="51"/>
                  </a:cubicBezTo>
                  <a:cubicBezTo>
                    <a:pt x="73" y="49"/>
                    <a:pt x="73" y="46"/>
                    <a:pt x="75" y="44"/>
                  </a:cubicBezTo>
                  <a:cubicBezTo>
                    <a:pt x="76" y="44"/>
                    <a:pt x="76" y="41"/>
                    <a:pt x="76" y="40"/>
                  </a:cubicBezTo>
                  <a:cubicBezTo>
                    <a:pt x="78" y="38"/>
                    <a:pt x="79" y="40"/>
                    <a:pt x="80" y="33"/>
                  </a:cubicBezTo>
                  <a:cubicBezTo>
                    <a:pt x="80" y="30"/>
                    <a:pt x="79" y="30"/>
                    <a:pt x="79" y="27"/>
                  </a:cubicBezTo>
                  <a:cubicBezTo>
                    <a:pt x="79" y="25"/>
                    <a:pt x="81" y="25"/>
                    <a:pt x="83" y="25"/>
                  </a:cubicBezTo>
                  <a:cubicBezTo>
                    <a:pt x="85" y="20"/>
                    <a:pt x="89" y="19"/>
                    <a:pt x="89" y="12"/>
                  </a:cubicBezTo>
                  <a:cubicBezTo>
                    <a:pt x="88" y="9"/>
                    <a:pt x="85" y="8"/>
                    <a:pt x="81" y="7"/>
                  </a:cubicBezTo>
                  <a:cubicBezTo>
                    <a:pt x="81" y="7"/>
                    <a:pt x="81" y="5"/>
                    <a:pt x="80" y="5"/>
                  </a:cubicBezTo>
                  <a:cubicBezTo>
                    <a:pt x="78" y="6"/>
                    <a:pt x="76" y="8"/>
                    <a:pt x="75" y="9"/>
                  </a:cubicBezTo>
                  <a:cubicBezTo>
                    <a:pt x="75" y="11"/>
                    <a:pt x="72" y="12"/>
                    <a:pt x="70" y="15"/>
                  </a:cubicBezTo>
                  <a:cubicBezTo>
                    <a:pt x="66" y="19"/>
                    <a:pt x="62" y="19"/>
                    <a:pt x="58" y="20"/>
                  </a:cubicBezTo>
                  <a:cubicBezTo>
                    <a:pt x="56" y="21"/>
                    <a:pt x="59" y="22"/>
                    <a:pt x="58" y="23"/>
                  </a:cubicBezTo>
                  <a:cubicBezTo>
                    <a:pt x="55" y="24"/>
                    <a:pt x="59" y="25"/>
                    <a:pt x="58" y="26"/>
                  </a:cubicBezTo>
                  <a:cubicBezTo>
                    <a:pt x="58" y="27"/>
                    <a:pt x="57" y="27"/>
                    <a:pt x="56" y="28"/>
                  </a:cubicBezTo>
                  <a:cubicBezTo>
                    <a:pt x="56" y="29"/>
                    <a:pt x="56" y="31"/>
                    <a:pt x="55" y="31"/>
                  </a:cubicBezTo>
                  <a:cubicBezTo>
                    <a:pt x="53" y="34"/>
                    <a:pt x="51" y="34"/>
                    <a:pt x="51" y="35"/>
                  </a:cubicBezTo>
                  <a:cubicBezTo>
                    <a:pt x="51" y="36"/>
                    <a:pt x="52" y="37"/>
                    <a:pt x="52" y="38"/>
                  </a:cubicBezTo>
                  <a:cubicBezTo>
                    <a:pt x="53" y="40"/>
                    <a:pt x="52" y="40"/>
                    <a:pt x="54" y="41"/>
                  </a:cubicBezTo>
                  <a:cubicBezTo>
                    <a:pt x="55" y="42"/>
                    <a:pt x="52" y="43"/>
                    <a:pt x="52" y="44"/>
                  </a:cubicBezTo>
                  <a:cubicBezTo>
                    <a:pt x="52" y="46"/>
                    <a:pt x="52" y="47"/>
                    <a:pt x="53" y="49"/>
                  </a:cubicBezTo>
                  <a:cubicBezTo>
                    <a:pt x="54" y="53"/>
                    <a:pt x="54" y="52"/>
                    <a:pt x="51" y="53"/>
                  </a:cubicBezTo>
                  <a:cubicBezTo>
                    <a:pt x="49" y="54"/>
                    <a:pt x="49" y="56"/>
                    <a:pt x="47" y="55"/>
                  </a:cubicBezTo>
                  <a:cubicBezTo>
                    <a:pt x="47" y="54"/>
                    <a:pt x="48" y="54"/>
                    <a:pt x="48" y="53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1"/>
                    <a:pt x="47" y="50"/>
                    <a:pt x="47" y="49"/>
                  </a:cubicBezTo>
                  <a:cubicBezTo>
                    <a:pt x="46" y="48"/>
                    <a:pt x="45" y="48"/>
                    <a:pt x="45" y="47"/>
                  </a:cubicBezTo>
                  <a:cubicBezTo>
                    <a:pt x="45" y="46"/>
                    <a:pt x="44" y="45"/>
                    <a:pt x="42" y="42"/>
                  </a:cubicBezTo>
                  <a:cubicBezTo>
                    <a:pt x="42" y="42"/>
                    <a:pt x="42" y="41"/>
                    <a:pt x="42" y="40"/>
                  </a:cubicBezTo>
                  <a:cubicBezTo>
                    <a:pt x="41" y="40"/>
                    <a:pt x="40" y="40"/>
                    <a:pt x="40" y="40"/>
                  </a:cubicBezTo>
                  <a:cubicBezTo>
                    <a:pt x="39" y="46"/>
                    <a:pt x="36" y="46"/>
                    <a:pt x="35" y="49"/>
                  </a:cubicBezTo>
                  <a:cubicBezTo>
                    <a:pt x="34" y="51"/>
                    <a:pt x="37" y="53"/>
                    <a:pt x="37" y="56"/>
                  </a:cubicBezTo>
                  <a:cubicBezTo>
                    <a:pt x="36" y="57"/>
                    <a:pt x="35" y="56"/>
                    <a:pt x="35" y="56"/>
                  </a:cubicBezTo>
                  <a:cubicBezTo>
                    <a:pt x="34" y="57"/>
                    <a:pt x="35" y="58"/>
                    <a:pt x="34" y="58"/>
                  </a:cubicBezTo>
                  <a:cubicBezTo>
                    <a:pt x="33" y="59"/>
                    <a:pt x="31" y="59"/>
                    <a:pt x="28" y="59"/>
                  </a:cubicBezTo>
                  <a:cubicBezTo>
                    <a:pt x="27" y="60"/>
                    <a:pt x="26" y="62"/>
                    <a:pt x="24" y="62"/>
                  </a:cubicBezTo>
                  <a:cubicBezTo>
                    <a:pt x="22" y="62"/>
                    <a:pt x="19" y="60"/>
                    <a:pt x="16" y="61"/>
                  </a:cubicBezTo>
                  <a:cubicBezTo>
                    <a:pt x="12" y="62"/>
                    <a:pt x="12" y="65"/>
                    <a:pt x="10" y="66"/>
                  </a:cubicBezTo>
                  <a:cubicBezTo>
                    <a:pt x="8" y="67"/>
                    <a:pt x="7" y="66"/>
                    <a:pt x="5" y="66"/>
                  </a:cubicBezTo>
                  <a:cubicBezTo>
                    <a:pt x="6" y="68"/>
                    <a:pt x="6" y="71"/>
                    <a:pt x="6" y="73"/>
                  </a:cubicBezTo>
                  <a:cubicBezTo>
                    <a:pt x="5" y="77"/>
                    <a:pt x="0" y="79"/>
                    <a:pt x="0" y="81"/>
                  </a:cubicBezTo>
                  <a:cubicBezTo>
                    <a:pt x="0" y="82"/>
                    <a:pt x="2" y="81"/>
                    <a:pt x="3" y="82"/>
                  </a:cubicBezTo>
                  <a:cubicBezTo>
                    <a:pt x="3" y="83"/>
                    <a:pt x="3" y="85"/>
                    <a:pt x="5" y="86"/>
                  </a:cubicBezTo>
                  <a:cubicBezTo>
                    <a:pt x="9" y="88"/>
                    <a:pt x="14" y="85"/>
                    <a:pt x="19" y="91"/>
                  </a:cubicBezTo>
                  <a:cubicBezTo>
                    <a:pt x="21" y="93"/>
                    <a:pt x="16" y="93"/>
                    <a:pt x="17" y="94"/>
                  </a:cubicBezTo>
                  <a:cubicBezTo>
                    <a:pt x="21" y="97"/>
                    <a:pt x="21" y="101"/>
                    <a:pt x="23" y="100"/>
                  </a:cubicBezTo>
                  <a:cubicBezTo>
                    <a:pt x="24" y="100"/>
                    <a:pt x="25" y="98"/>
                    <a:pt x="26" y="98"/>
                  </a:cubicBezTo>
                  <a:cubicBezTo>
                    <a:pt x="26" y="98"/>
                    <a:pt x="27" y="99"/>
                    <a:pt x="28" y="99"/>
                  </a:cubicBezTo>
                  <a:cubicBezTo>
                    <a:pt x="29" y="98"/>
                    <a:pt x="28" y="96"/>
                    <a:pt x="29" y="96"/>
                  </a:cubicBezTo>
                  <a:cubicBezTo>
                    <a:pt x="31" y="95"/>
                    <a:pt x="30" y="100"/>
                    <a:pt x="34" y="103"/>
                  </a:cubicBezTo>
                  <a:cubicBezTo>
                    <a:pt x="35" y="104"/>
                    <a:pt x="34" y="108"/>
                    <a:pt x="34" y="110"/>
                  </a:cubicBezTo>
                  <a:cubicBezTo>
                    <a:pt x="34" y="112"/>
                    <a:pt x="36" y="114"/>
                    <a:pt x="37" y="115"/>
                  </a:cubicBezTo>
                  <a:cubicBezTo>
                    <a:pt x="37" y="117"/>
                    <a:pt x="36" y="119"/>
                    <a:pt x="39" y="119"/>
                  </a:cubicBezTo>
                  <a:cubicBezTo>
                    <a:pt x="41" y="119"/>
                    <a:pt x="42" y="119"/>
                    <a:pt x="44" y="120"/>
                  </a:cubicBezTo>
                  <a:cubicBezTo>
                    <a:pt x="46" y="122"/>
                    <a:pt x="48" y="124"/>
                    <a:pt x="52" y="126"/>
                  </a:cubicBezTo>
                  <a:cubicBezTo>
                    <a:pt x="53" y="127"/>
                    <a:pt x="56" y="126"/>
                    <a:pt x="57" y="127"/>
                  </a:cubicBezTo>
                  <a:cubicBezTo>
                    <a:pt x="59" y="128"/>
                    <a:pt x="58" y="131"/>
                    <a:pt x="59" y="132"/>
                  </a:cubicBezTo>
                  <a:cubicBezTo>
                    <a:pt x="60" y="133"/>
                    <a:pt x="63" y="131"/>
                    <a:pt x="64" y="133"/>
                  </a:cubicBezTo>
                  <a:cubicBezTo>
                    <a:pt x="65" y="134"/>
                    <a:pt x="64" y="138"/>
                    <a:pt x="66" y="139"/>
                  </a:cubicBezTo>
                  <a:cubicBezTo>
                    <a:pt x="68" y="140"/>
                    <a:pt x="69" y="139"/>
                    <a:pt x="75" y="141"/>
                  </a:cubicBezTo>
                  <a:cubicBezTo>
                    <a:pt x="78" y="142"/>
                    <a:pt x="83" y="138"/>
                    <a:pt x="85" y="138"/>
                  </a:cubicBezTo>
                  <a:cubicBezTo>
                    <a:pt x="87" y="139"/>
                    <a:pt x="87" y="142"/>
                    <a:pt x="89" y="144"/>
                  </a:cubicBezTo>
                  <a:cubicBezTo>
                    <a:pt x="91" y="143"/>
                    <a:pt x="92" y="144"/>
                    <a:pt x="95" y="149"/>
                  </a:cubicBezTo>
                  <a:cubicBezTo>
                    <a:pt x="95" y="151"/>
                    <a:pt x="98" y="148"/>
                    <a:pt x="99" y="148"/>
                  </a:cubicBezTo>
                  <a:cubicBezTo>
                    <a:pt x="101" y="150"/>
                    <a:pt x="101" y="153"/>
                    <a:pt x="102" y="155"/>
                  </a:cubicBezTo>
                  <a:close/>
                  <a:moveTo>
                    <a:pt x="104" y="13"/>
                  </a:moveTo>
                  <a:cubicBezTo>
                    <a:pt x="104" y="13"/>
                    <a:pt x="104" y="13"/>
                    <a:pt x="105" y="13"/>
                  </a:cubicBezTo>
                  <a:cubicBezTo>
                    <a:pt x="106" y="13"/>
                    <a:pt x="105" y="13"/>
                    <a:pt x="104" y="13"/>
                  </a:cubicBezTo>
                  <a:close/>
                  <a:moveTo>
                    <a:pt x="105" y="8"/>
                  </a:moveTo>
                  <a:cubicBezTo>
                    <a:pt x="105" y="9"/>
                    <a:pt x="106" y="10"/>
                    <a:pt x="106" y="10"/>
                  </a:cubicBezTo>
                  <a:cubicBezTo>
                    <a:pt x="107" y="10"/>
                    <a:pt x="106" y="8"/>
                    <a:pt x="105" y="8"/>
                  </a:cubicBezTo>
                  <a:close/>
                  <a:moveTo>
                    <a:pt x="102" y="8"/>
                  </a:moveTo>
                  <a:cubicBezTo>
                    <a:pt x="102" y="7"/>
                    <a:pt x="103" y="7"/>
                    <a:pt x="104" y="7"/>
                  </a:cubicBezTo>
                  <a:cubicBezTo>
                    <a:pt x="104" y="7"/>
                    <a:pt x="104" y="7"/>
                    <a:pt x="104" y="8"/>
                  </a:cubicBezTo>
                  <a:cubicBezTo>
                    <a:pt x="104" y="8"/>
                    <a:pt x="104" y="8"/>
                    <a:pt x="103" y="8"/>
                  </a:cubicBezTo>
                  <a:cubicBezTo>
                    <a:pt x="103" y="8"/>
                    <a:pt x="102" y="8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lose/>
                  <a:moveTo>
                    <a:pt x="99" y="10"/>
                  </a:moveTo>
                  <a:cubicBezTo>
                    <a:pt x="99" y="12"/>
                    <a:pt x="98" y="11"/>
                    <a:pt x="97" y="12"/>
                  </a:cubicBezTo>
                  <a:cubicBezTo>
                    <a:pt x="96" y="12"/>
                    <a:pt x="96" y="10"/>
                    <a:pt x="99" y="10"/>
                  </a:cubicBezTo>
                  <a:close/>
                  <a:moveTo>
                    <a:pt x="81" y="4"/>
                  </a:moveTo>
                  <a:cubicBezTo>
                    <a:pt x="82" y="3"/>
                    <a:pt x="83" y="2"/>
                    <a:pt x="83" y="1"/>
                  </a:cubicBezTo>
                  <a:cubicBezTo>
                    <a:pt x="85" y="0"/>
                    <a:pt x="86" y="0"/>
                    <a:pt x="88" y="2"/>
                  </a:cubicBezTo>
                  <a:cubicBezTo>
                    <a:pt x="89" y="3"/>
                    <a:pt x="89" y="5"/>
                    <a:pt x="87" y="5"/>
                  </a:cubicBezTo>
                  <a:cubicBezTo>
                    <a:pt x="86" y="6"/>
                    <a:pt x="85" y="5"/>
                    <a:pt x="84" y="5"/>
                  </a:cubicBezTo>
                  <a:cubicBezTo>
                    <a:pt x="82" y="5"/>
                    <a:pt x="81" y="5"/>
                    <a:pt x="81" y="4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6388596" y="1814317"/>
              <a:ext cx="531344" cy="357540"/>
            </a:xfrm>
            <a:custGeom>
              <a:avLst/>
              <a:gdLst>
                <a:gd name="T0" fmla="*/ 2147483647 w 141"/>
                <a:gd name="T1" fmla="*/ 2147483647 h 113"/>
                <a:gd name="T2" fmla="*/ 2147483647 w 141"/>
                <a:gd name="T3" fmla="*/ 2147483647 h 113"/>
                <a:gd name="T4" fmla="*/ 2147483647 w 141"/>
                <a:gd name="T5" fmla="*/ 2147483647 h 113"/>
                <a:gd name="T6" fmla="*/ 2147483647 w 141"/>
                <a:gd name="T7" fmla="*/ 2147483647 h 113"/>
                <a:gd name="T8" fmla="*/ 2147483647 w 141"/>
                <a:gd name="T9" fmla="*/ 2147483647 h 113"/>
                <a:gd name="T10" fmla="*/ 2147483647 w 141"/>
                <a:gd name="T11" fmla="*/ 2147483647 h 113"/>
                <a:gd name="T12" fmla="*/ 2147483647 w 141"/>
                <a:gd name="T13" fmla="*/ 2147483647 h 113"/>
                <a:gd name="T14" fmla="*/ 2147483647 w 141"/>
                <a:gd name="T15" fmla="*/ 2147483647 h 113"/>
                <a:gd name="T16" fmla="*/ 2147483647 w 141"/>
                <a:gd name="T17" fmla="*/ 2147483647 h 113"/>
                <a:gd name="T18" fmla="*/ 2147483647 w 141"/>
                <a:gd name="T19" fmla="*/ 2147483647 h 113"/>
                <a:gd name="T20" fmla="*/ 2147483647 w 141"/>
                <a:gd name="T21" fmla="*/ 2147483647 h 113"/>
                <a:gd name="T22" fmla="*/ 2147483647 w 141"/>
                <a:gd name="T23" fmla="*/ 2147483647 h 113"/>
                <a:gd name="T24" fmla="*/ 2147483647 w 141"/>
                <a:gd name="T25" fmla="*/ 2147483647 h 113"/>
                <a:gd name="T26" fmla="*/ 2147483647 w 141"/>
                <a:gd name="T27" fmla="*/ 2147483647 h 113"/>
                <a:gd name="T28" fmla="*/ 2147483647 w 141"/>
                <a:gd name="T29" fmla="*/ 2147483647 h 113"/>
                <a:gd name="T30" fmla="*/ 2147483647 w 141"/>
                <a:gd name="T31" fmla="*/ 2147483647 h 113"/>
                <a:gd name="T32" fmla="*/ 2147483647 w 141"/>
                <a:gd name="T33" fmla="*/ 2147483647 h 113"/>
                <a:gd name="T34" fmla="*/ 2147483647 w 141"/>
                <a:gd name="T35" fmla="*/ 2147483647 h 113"/>
                <a:gd name="T36" fmla="*/ 2147483647 w 141"/>
                <a:gd name="T37" fmla="*/ 2147483647 h 113"/>
                <a:gd name="T38" fmla="*/ 2147483647 w 141"/>
                <a:gd name="T39" fmla="*/ 2147483647 h 113"/>
                <a:gd name="T40" fmla="*/ 2147483647 w 141"/>
                <a:gd name="T41" fmla="*/ 2147483647 h 113"/>
                <a:gd name="T42" fmla="*/ 2147483647 w 141"/>
                <a:gd name="T43" fmla="*/ 2147483647 h 113"/>
                <a:gd name="T44" fmla="*/ 2147483647 w 141"/>
                <a:gd name="T45" fmla="*/ 2147483647 h 113"/>
                <a:gd name="T46" fmla="*/ 2147483647 w 141"/>
                <a:gd name="T47" fmla="*/ 0 h 113"/>
                <a:gd name="T48" fmla="*/ 2147483647 w 141"/>
                <a:gd name="T49" fmla="*/ 2147483647 h 113"/>
                <a:gd name="T50" fmla="*/ 2147483647 w 141"/>
                <a:gd name="T51" fmla="*/ 2147483647 h 113"/>
                <a:gd name="T52" fmla="*/ 2147483647 w 141"/>
                <a:gd name="T53" fmla="*/ 2147483647 h 113"/>
                <a:gd name="T54" fmla="*/ 2147483647 w 141"/>
                <a:gd name="T55" fmla="*/ 2147483647 h 113"/>
                <a:gd name="T56" fmla="*/ 2147483647 w 141"/>
                <a:gd name="T57" fmla="*/ 2147483647 h 113"/>
                <a:gd name="T58" fmla="*/ 2147483647 w 141"/>
                <a:gd name="T59" fmla="*/ 2147483647 h 113"/>
                <a:gd name="T60" fmla="*/ 2147483647 w 141"/>
                <a:gd name="T61" fmla="*/ 2147483647 h 113"/>
                <a:gd name="T62" fmla="*/ 2147483647 w 141"/>
                <a:gd name="T63" fmla="*/ 2147483647 h 113"/>
                <a:gd name="T64" fmla="*/ 2147483647 w 141"/>
                <a:gd name="T65" fmla="*/ 2147483647 h 113"/>
                <a:gd name="T66" fmla="*/ 2147483647 w 141"/>
                <a:gd name="T67" fmla="*/ 2147483647 h 113"/>
                <a:gd name="T68" fmla="*/ 2147483647 w 141"/>
                <a:gd name="T69" fmla="*/ 2147483647 h 113"/>
                <a:gd name="T70" fmla="*/ 2147483647 w 141"/>
                <a:gd name="T71" fmla="*/ 2147483647 h 113"/>
                <a:gd name="T72" fmla="*/ 2147483647 w 141"/>
                <a:gd name="T73" fmla="*/ 2147483647 h 113"/>
                <a:gd name="T74" fmla="*/ 2147483647 w 141"/>
                <a:gd name="T75" fmla="*/ 2147483647 h 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1"/>
                <a:gd name="T115" fmla="*/ 0 h 113"/>
                <a:gd name="T116" fmla="*/ 141 w 141"/>
                <a:gd name="T117" fmla="*/ 113 h 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1" h="113">
                  <a:moveTo>
                    <a:pt x="67" y="113"/>
                  </a:moveTo>
                  <a:cubicBezTo>
                    <a:pt x="69" y="113"/>
                    <a:pt x="70" y="113"/>
                    <a:pt x="71" y="112"/>
                  </a:cubicBezTo>
                  <a:cubicBezTo>
                    <a:pt x="72" y="110"/>
                    <a:pt x="72" y="107"/>
                    <a:pt x="73" y="106"/>
                  </a:cubicBezTo>
                  <a:cubicBezTo>
                    <a:pt x="75" y="105"/>
                    <a:pt x="78" y="107"/>
                    <a:pt x="79" y="105"/>
                  </a:cubicBezTo>
                  <a:cubicBezTo>
                    <a:pt x="80" y="104"/>
                    <a:pt x="80" y="103"/>
                    <a:pt x="81" y="102"/>
                  </a:cubicBezTo>
                  <a:cubicBezTo>
                    <a:pt x="82" y="100"/>
                    <a:pt x="83" y="100"/>
                    <a:pt x="84" y="99"/>
                  </a:cubicBezTo>
                  <a:cubicBezTo>
                    <a:pt x="84" y="98"/>
                    <a:pt x="84" y="97"/>
                    <a:pt x="85" y="96"/>
                  </a:cubicBezTo>
                  <a:cubicBezTo>
                    <a:pt x="85" y="95"/>
                    <a:pt x="87" y="95"/>
                    <a:pt x="88" y="94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2" y="93"/>
                    <a:pt x="93" y="95"/>
                    <a:pt x="94" y="95"/>
                  </a:cubicBezTo>
                  <a:cubicBezTo>
                    <a:pt x="97" y="97"/>
                    <a:pt x="98" y="96"/>
                    <a:pt x="99" y="96"/>
                  </a:cubicBezTo>
                  <a:cubicBezTo>
                    <a:pt x="100" y="97"/>
                    <a:pt x="100" y="98"/>
                    <a:pt x="102" y="99"/>
                  </a:cubicBezTo>
                  <a:cubicBezTo>
                    <a:pt x="106" y="101"/>
                    <a:pt x="108" y="99"/>
                    <a:pt x="109" y="100"/>
                  </a:cubicBezTo>
                  <a:cubicBezTo>
                    <a:pt x="110" y="100"/>
                    <a:pt x="109" y="102"/>
                    <a:pt x="111" y="102"/>
                  </a:cubicBezTo>
                  <a:cubicBezTo>
                    <a:pt x="112" y="103"/>
                    <a:pt x="114" y="102"/>
                    <a:pt x="115" y="103"/>
                  </a:cubicBezTo>
                  <a:cubicBezTo>
                    <a:pt x="116" y="103"/>
                    <a:pt x="116" y="105"/>
                    <a:pt x="117" y="105"/>
                  </a:cubicBezTo>
                  <a:cubicBezTo>
                    <a:pt x="118" y="104"/>
                    <a:pt x="122" y="102"/>
                    <a:pt x="124" y="102"/>
                  </a:cubicBezTo>
                  <a:cubicBezTo>
                    <a:pt x="126" y="102"/>
                    <a:pt x="127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2" y="102"/>
                    <a:pt x="138" y="103"/>
                    <a:pt x="139" y="100"/>
                  </a:cubicBezTo>
                  <a:cubicBezTo>
                    <a:pt x="141" y="95"/>
                    <a:pt x="135" y="96"/>
                    <a:pt x="134" y="94"/>
                  </a:cubicBezTo>
                  <a:cubicBezTo>
                    <a:pt x="133" y="92"/>
                    <a:pt x="134" y="91"/>
                    <a:pt x="135" y="89"/>
                  </a:cubicBezTo>
                  <a:cubicBezTo>
                    <a:pt x="134" y="87"/>
                    <a:pt x="134" y="84"/>
                    <a:pt x="132" y="82"/>
                  </a:cubicBezTo>
                  <a:cubicBezTo>
                    <a:pt x="131" y="82"/>
                    <a:pt x="128" y="85"/>
                    <a:pt x="128" y="83"/>
                  </a:cubicBezTo>
                  <a:cubicBezTo>
                    <a:pt x="125" y="78"/>
                    <a:pt x="124" y="77"/>
                    <a:pt x="122" y="78"/>
                  </a:cubicBezTo>
                  <a:cubicBezTo>
                    <a:pt x="120" y="76"/>
                    <a:pt x="120" y="73"/>
                    <a:pt x="118" y="72"/>
                  </a:cubicBezTo>
                  <a:cubicBezTo>
                    <a:pt x="116" y="72"/>
                    <a:pt x="111" y="76"/>
                    <a:pt x="108" y="75"/>
                  </a:cubicBezTo>
                  <a:cubicBezTo>
                    <a:pt x="102" y="73"/>
                    <a:pt x="101" y="74"/>
                    <a:pt x="99" y="73"/>
                  </a:cubicBezTo>
                  <a:cubicBezTo>
                    <a:pt x="97" y="72"/>
                    <a:pt x="98" y="68"/>
                    <a:pt x="97" y="67"/>
                  </a:cubicBezTo>
                  <a:cubicBezTo>
                    <a:pt x="96" y="65"/>
                    <a:pt x="93" y="67"/>
                    <a:pt x="92" y="66"/>
                  </a:cubicBezTo>
                  <a:cubicBezTo>
                    <a:pt x="91" y="65"/>
                    <a:pt x="92" y="62"/>
                    <a:pt x="90" y="61"/>
                  </a:cubicBezTo>
                  <a:cubicBezTo>
                    <a:pt x="89" y="60"/>
                    <a:pt x="86" y="61"/>
                    <a:pt x="85" y="60"/>
                  </a:cubicBezTo>
                  <a:cubicBezTo>
                    <a:pt x="81" y="58"/>
                    <a:pt x="79" y="56"/>
                    <a:pt x="77" y="54"/>
                  </a:cubicBezTo>
                  <a:cubicBezTo>
                    <a:pt x="75" y="53"/>
                    <a:pt x="74" y="53"/>
                    <a:pt x="72" y="53"/>
                  </a:cubicBezTo>
                  <a:cubicBezTo>
                    <a:pt x="69" y="53"/>
                    <a:pt x="70" y="51"/>
                    <a:pt x="70" y="49"/>
                  </a:cubicBezTo>
                  <a:cubicBezTo>
                    <a:pt x="69" y="48"/>
                    <a:pt x="67" y="46"/>
                    <a:pt x="67" y="44"/>
                  </a:cubicBezTo>
                  <a:cubicBezTo>
                    <a:pt x="67" y="42"/>
                    <a:pt x="68" y="38"/>
                    <a:pt x="67" y="37"/>
                  </a:cubicBezTo>
                  <a:cubicBezTo>
                    <a:pt x="63" y="34"/>
                    <a:pt x="64" y="29"/>
                    <a:pt x="62" y="30"/>
                  </a:cubicBezTo>
                  <a:cubicBezTo>
                    <a:pt x="61" y="30"/>
                    <a:pt x="62" y="32"/>
                    <a:pt x="61" y="33"/>
                  </a:cubicBezTo>
                  <a:cubicBezTo>
                    <a:pt x="60" y="33"/>
                    <a:pt x="59" y="32"/>
                    <a:pt x="59" y="32"/>
                  </a:cubicBezTo>
                  <a:cubicBezTo>
                    <a:pt x="58" y="32"/>
                    <a:pt x="57" y="34"/>
                    <a:pt x="56" y="34"/>
                  </a:cubicBezTo>
                  <a:cubicBezTo>
                    <a:pt x="54" y="35"/>
                    <a:pt x="54" y="31"/>
                    <a:pt x="50" y="28"/>
                  </a:cubicBezTo>
                  <a:cubicBezTo>
                    <a:pt x="49" y="27"/>
                    <a:pt x="54" y="27"/>
                    <a:pt x="52" y="25"/>
                  </a:cubicBezTo>
                  <a:cubicBezTo>
                    <a:pt x="47" y="19"/>
                    <a:pt x="42" y="22"/>
                    <a:pt x="38" y="20"/>
                  </a:cubicBezTo>
                  <a:cubicBezTo>
                    <a:pt x="36" y="19"/>
                    <a:pt x="36" y="17"/>
                    <a:pt x="36" y="16"/>
                  </a:cubicBezTo>
                  <a:cubicBezTo>
                    <a:pt x="35" y="15"/>
                    <a:pt x="33" y="16"/>
                    <a:pt x="33" y="15"/>
                  </a:cubicBezTo>
                  <a:cubicBezTo>
                    <a:pt x="33" y="13"/>
                    <a:pt x="38" y="11"/>
                    <a:pt x="39" y="7"/>
                  </a:cubicBezTo>
                  <a:cubicBezTo>
                    <a:pt x="39" y="5"/>
                    <a:pt x="39" y="2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2" y="2"/>
                    <a:pt x="31" y="5"/>
                    <a:pt x="26" y="6"/>
                  </a:cubicBezTo>
                  <a:cubicBezTo>
                    <a:pt x="25" y="5"/>
                    <a:pt x="26" y="1"/>
                    <a:pt x="24" y="1"/>
                  </a:cubicBezTo>
                  <a:cubicBezTo>
                    <a:pt x="24" y="1"/>
                    <a:pt x="22" y="2"/>
                    <a:pt x="21" y="3"/>
                  </a:cubicBezTo>
                  <a:cubicBezTo>
                    <a:pt x="20" y="4"/>
                    <a:pt x="23" y="5"/>
                    <a:pt x="17" y="6"/>
                  </a:cubicBezTo>
                  <a:cubicBezTo>
                    <a:pt x="17" y="8"/>
                    <a:pt x="17" y="11"/>
                    <a:pt x="16" y="13"/>
                  </a:cubicBezTo>
                  <a:cubicBezTo>
                    <a:pt x="14" y="15"/>
                    <a:pt x="11" y="17"/>
                    <a:pt x="9" y="19"/>
                  </a:cubicBezTo>
                  <a:cubicBezTo>
                    <a:pt x="6" y="24"/>
                    <a:pt x="4" y="25"/>
                    <a:pt x="5" y="27"/>
                  </a:cubicBezTo>
                  <a:cubicBezTo>
                    <a:pt x="4" y="30"/>
                    <a:pt x="2" y="31"/>
                    <a:pt x="0" y="32"/>
                  </a:cubicBezTo>
                  <a:cubicBezTo>
                    <a:pt x="1" y="35"/>
                    <a:pt x="0" y="37"/>
                    <a:pt x="5" y="39"/>
                  </a:cubicBezTo>
                  <a:cubicBezTo>
                    <a:pt x="6" y="39"/>
                    <a:pt x="6" y="41"/>
                    <a:pt x="8" y="42"/>
                  </a:cubicBezTo>
                  <a:cubicBezTo>
                    <a:pt x="10" y="44"/>
                    <a:pt x="11" y="51"/>
                    <a:pt x="11" y="53"/>
                  </a:cubicBezTo>
                  <a:cubicBezTo>
                    <a:pt x="11" y="54"/>
                    <a:pt x="8" y="55"/>
                    <a:pt x="8" y="56"/>
                  </a:cubicBezTo>
                  <a:cubicBezTo>
                    <a:pt x="8" y="57"/>
                    <a:pt x="9" y="57"/>
                    <a:pt x="9" y="58"/>
                  </a:cubicBezTo>
                  <a:cubicBezTo>
                    <a:pt x="9" y="59"/>
                    <a:pt x="8" y="61"/>
                    <a:pt x="8" y="62"/>
                  </a:cubicBezTo>
                  <a:cubicBezTo>
                    <a:pt x="8" y="63"/>
                    <a:pt x="9" y="64"/>
                    <a:pt x="9" y="66"/>
                  </a:cubicBezTo>
                  <a:cubicBezTo>
                    <a:pt x="9" y="68"/>
                    <a:pt x="6" y="70"/>
                    <a:pt x="7" y="72"/>
                  </a:cubicBezTo>
                  <a:cubicBezTo>
                    <a:pt x="7" y="74"/>
                    <a:pt x="11" y="75"/>
                    <a:pt x="11" y="77"/>
                  </a:cubicBezTo>
                  <a:cubicBezTo>
                    <a:pt x="12" y="81"/>
                    <a:pt x="9" y="84"/>
                    <a:pt x="12" y="89"/>
                  </a:cubicBezTo>
                  <a:cubicBezTo>
                    <a:pt x="16" y="91"/>
                    <a:pt x="19" y="90"/>
                    <a:pt x="23" y="89"/>
                  </a:cubicBezTo>
                  <a:cubicBezTo>
                    <a:pt x="26" y="88"/>
                    <a:pt x="29" y="89"/>
                    <a:pt x="32" y="89"/>
                  </a:cubicBezTo>
                  <a:cubicBezTo>
                    <a:pt x="36" y="88"/>
                    <a:pt x="36" y="84"/>
                    <a:pt x="38" y="85"/>
                  </a:cubicBezTo>
                  <a:cubicBezTo>
                    <a:pt x="40" y="85"/>
                    <a:pt x="39" y="89"/>
                    <a:pt x="41" y="89"/>
                  </a:cubicBezTo>
                  <a:cubicBezTo>
                    <a:pt x="43" y="89"/>
                    <a:pt x="47" y="87"/>
                    <a:pt x="51" y="90"/>
                  </a:cubicBezTo>
                  <a:cubicBezTo>
                    <a:pt x="52" y="92"/>
                    <a:pt x="53" y="93"/>
                    <a:pt x="53" y="99"/>
                  </a:cubicBezTo>
                  <a:cubicBezTo>
                    <a:pt x="54" y="101"/>
                    <a:pt x="55" y="101"/>
                    <a:pt x="56" y="103"/>
                  </a:cubicBezTo>
                  <a:cubicBezTo>
                    <a:pt x="56" y="103"/>
                    <a:pt x="54" y="104"/>
                    <a:pt x="55" y="106"/>
                  </a:cubicBezTo>
                  <a:cubicBezTo>
                    <a:pt x="56" y="107"/>
                    <a:pt x="59" y="107"/>
                    <a:pt x="60" y="107"/>
                  </a:cubicBezTo>
                  <a:cubicBezTo>
                    <a:pt x="63" y="109"/>
                    <a:pt x="61" y="111"/>
                    <a:pt x="67" y="113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6359132" y="2079733"/>
              <a:ext cx="282038" cy="181873"/>
            </a:xfrm>
            <a:custGeom>
              <a:avLst/>
              <a:gdLst>
                <a:gd name="T0" fmla="*/ 2147483647 w 75"/>
                <a:gd name="T1" fmla="*/ 2147483647 h 57"/>
                <a:gd name="T2" fmla="*/ 2147483647 w 75"/>
                <a:gd name="T3" fmla="*/ 2147483647 h 57"/>
                <a:gd name="T4" fmla="*/ 2147483647 w 75"/>
                <a:gd name="T5" fmla="*/ 2147483647 h 57"/>
                <a:gd name="T6" fmla="*/ 2147483647 w 75"/>
                <a:gd name="T7" fmla="*/ 2147483647 h 57"/>
                <a:gd name="T8" fmla="*/ 2147483647 w 75"/>
                <a:gd name="T9" fmla="*/ 2147483647 h 57"/>
                <a:gd name="T10" fmla="*/ 2147483647 w 75"/>
                <a:gd name="T11" fmla="*/ 2147483647 h 57"/>
                <a:gd name="T12" fmla="*/ 2147483647 w 75"/>
                <a:gd name="T13" fmla="*/ 2147483647 h 57"/>
                <a:gd name="T14" fmla="*/ 2147483647 w 75"/>
                <a:gd name="T15" fmla="*/ 2147483647 h 57"/>
                <a:gd name="T16" fmla="*/ 2147483647 w 75"/>
                <a:gd name="T17" fmla="*/ 2147483647 h 57"/>
                <a:gd name="T18" fmla="*/ 2147483647 w 75"/>
                <a:gd name="T19" fmla="*/ 2147483647 h 57"/>
                <a:gd name="T20" fmla="*/ 2147483647 w 75"/>
                <a:gd name="T21" fmla="*/ 2147483647 h 57"/>
                <a:gd name="T22" fmla="*/ 2147483647 w 75"/>
                <a:gd name="T23" fmla="*/ 2147483647 h 57"/>
                <a:gd name="T24" fmla="*/ 2147483647 w 75"/>
                <a:gd name="T25" fmla="*/ 2147483647 h 57"/>
                <a:gd name="T26" fmla="*/ 2147483647 w 75"/>
                <a:gd name="T27" fmla="*/ 2147483647 h 57"/>
                <a:gd name="T28" fmla="*/ 2147483647 w 75"/>
                <a:gd name="T29" fmla="*/ 2147483647 h 57"/>
                <a:gd name="T30" fmla="*/ 2147483647 w 75"/>
                <a:gd name="T31" fmla="*/ 2147483647 h 57"/>
                <a:gd name="T32" fmla="*/ 2147483647 w 75"/>
                <a:gd name="T33" fmla="*/ 2147483647 h 57"/>
                <a:gd name="T34" fmla="*/ 2147483647 w 75"/>
                <a:gd name="T35" fmla="*/ 2147483647 h 57"/>
                <a:gd name="T36" fmla="*/ 2147483647 w 75"/>
                <a:gd name="T37" fmla="*/ 2147483647 h 57"/>
                <a:gd name="T38" fmla="*/ 2147483647 w 75"/>
                <a:gd name="T39" fmla="*/ 2147483647 h 57"/>
                <a:gd name="T40" fmla="*/ 2147483647 w 75"/>
                <a:gd name="T41" fmla="*/ 2147483647 h 57"/>
                <a:gd name="T42" fmla="*/ 2147483647 w 75"/>
                <a:gd name="T43" fmla="*/ 2147483647 h 57"/>
                <a:gd name="T44" fmla="*/ 2147483647 w 75"/>
                <a:gd name="T45" fmla="*/ 2147483647 h 57"/>
                <a:gd name="T46" fmla="*/ 2147483647 w 75"/>
                <a:gd name="T47" fmla="*/ 2147483647 h 57"/>
                <a:gd name="T48" fmla="*/ 2147483647 w 75"/>
                <a:gd name="T49" fmla="*/ 2147483647 h 57"/>
                <a:gd name="T50" fmla="*/ 2147483647 w 75"/>
                <a:gd name="T51" fmla="*/ 2147483647 h 57"/>
                <a:gd name="T52" fmla="*/ 2147483647 w 75"/>
                <a:gd name="T53" fmla="*/ 2147483647 h 57"/>
                <a:gd name="T54" fmla="*/ 2147483647 w 75"/>
                <a:gd name="T55" fmla="*/ 2147483647 h 57"/>
                <a:gd name="T56" fmla="*/ 2147483647 w 75"/>
                <a:gd name="T57" fmla="*/ 2147483647 h 57"/>
                <a:gd name="T58" fmla="*/ 2147483647 w 75"/>
                <a:gd name="T59" fmla="*/ 2147483647 h 57"/>
                <a:gd name="T60" fmla="*/ 2147483647 w 75"/>
                <a:gd name="T61" fmla="*/ 2147483647 h 57"/>
                <a:gd name="T62" fmla="*/ 2147483647 w 75"/>
                <a:gd name="T63" fmla="*/ 2147483647 h 57"/>
                <a:gd name="T64" fmla="*/ 2147483647 w 75"/>
                <a:gd name="T65" fmla="*/ 2147483647 h 57"/>
                <a:gd name="T66" fmla="*/ 2147483647 w 75"/>
                <a:gd name="T67" fmla="*/ 2147483647 h 57"/>
                <a:gd name="T68" fmla="*/ 2147483647 w 75"/>
                <a:gd name="T69" fmla="*/ 2147483647 h 57"/>
                <a:gd name="T70" fmla="*/ 2147483647 w 75"/>
                <a:gd name="T71" fmla="*/ 2147483647 h 57"/>
                <a:gd name="T72" fmla="*/ 2147483647 w 75"/>
                <a:gd name="T73" fmla="*/ 2147483647 h 57"/>
                <a:gd name="T74" fmla="*/ 0 w 75"/>
                <a:gd name="T75" fmla="*/ 2147483647 h 57"/>
                <a:gd name="T76" fmla="*/ 2147483647 w 75"/>
                <a:gd name="T77" fmla="*/ 2147483647 h 57"/>
                <a:gd name="T78" fmla="*/ 2147483647 w 75"/>
                <a:gd name="T79" fmla="*/ 2147483647 h 57"/>
                <a:gd name="T80" fmla="*/ 2147483647 w 75"/>
                <a:gd name="T81" fmla="*/ 2147483647 h 57"/>
                <a:gd name="T82" fmla="*/ 2147483647 w 75"/>
                <a:gd name="T83" fmla="*/ 2147483647 h 57"/>
                <a:gd name="T84" fmla="*/ 2147483647 w 75"/>
                <a:gd name="T85" fmla="*/ 2147483647 h 57"/>
                <a:gd name="T86" fmla="*/ 2147483647 w 75"/>
                <a:gd name="T87" fmla="*/ 2147483647 h 57"/>
                <a:gd name="T88" fmla="*/ 2147483647 w 75"/>
                <a:gd name="T89" fmla="*/ 2147483647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5"/>
                <a:gd name="T136" fmla="*/ 0 h 57"/>
                <a:gd name="T137" fmla="*/ 75 w 75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5" h="57">
                  <a:moveTo>
                    <a:pt x="18" y="51"/>
                  </a:moveTo>
                  <a:cubicBezTo>
                    <a:pt x="19" y="51"/>
                    <a:pt x="22" y="52"/>
                    <a:pt x="22" y="53"/>
                  </a:cubicBezTo>
                  <a:cubicBezTo>
                    <a:pt x="25" y="57"/>
                    <a:pt x="27" y="57"/>
                    <a:pt x="30" y="57"/>
                  </a:cubicBezTo>
                  <a:cubicBezTo>
                    <a:pt x="31" y="56"/>
                    <a:pt x="31" y="55"/>
                    <a:pt x="31" y="54"/>
                  </a:cubicBezTo>
                  <a:cubicBezTo>
                    <a:pt x="32" y="53"/>
                    <a:pt x="32" y="51"/>
                    <a:pt x="32" y="50"/>
                  </a:cubicBezTo>
                  <a:cubicBezTo>
                    <a:pt x="33" y="49"/>
                    <a:pt x="35" y="49"/>
                    <a:pt x="34" y="48"/>
                  </a:cubicBezTo>
                  <a:cubicBezTo>
                    <a:pt x="35" y="47"/>
                    <a:pt x="36" y="49"/>
                    <a:pt x="37" y="48"/>
                  </a:cubicBezTo>
                  <a:cubicBezTo>
                    <a:pt x="37" y="47"/>
                    <a:pt x="36" y="46"/>
                    <a:pt x="37" y="45"/>
                  </a:cubicBezTo>
                  <a:cubicBezTo>
                    <a:pt x="37" y="44"/>
                    <a:pt x="38" y="45"/>
                    <a:pt x="38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40" y="44"/>
                    <a:pt x="41" y="44"/>
                    <a:pt x="42" y="43"/>
                  </a:cubicBezTo>
                  <a:cubicBezTo>
                    <a:pt x="43" y="43"/>
                    <a:pt x="45" y="42"/>
                    <a:pt x="42" y="32"/>
                  </a:cubicBezTo>
                  <a:cubicBezTo>
                    <a:pt x="42" y="30"/>
                    <a:pt x="41" y="28"/>
                    <a:pt x="42" y="26"/>
                  </a:cubicBezTo>
                  <a:cubicBezTo>
                    <a:pt x="45" y="21"/>
                    <a:pt x="48" y="20"/>
                    <a:pt x="49" y="21"/>
                  </a:cubicBezTo>
                  <a:cubicBezTo>
                    <a:pt x="50" y="23"/>
                    <a:pt x="46" y="25"/>
                    <a:pt x="47" y="27"/>
                  </a:cubicBezTo>
                  <a:cubicBezTo>
                    <a:pt x="48" y="28"/>
                    <a:pt x="50" y="27"/>
                    <a:pt x="51" y="27"/>
                  </a:cubicBezTo>
                  <a:cubicBezTo>
                    <a:pt x="54" y="28"/>
                    <a:pt x="55" y="31"/>
                    <a:pt x="57" y="31"/>
                  </a:cubicBezTo>
                  <a:cubicBezTo>
                    <a:pt x="59" y="31"/>
                    <a:pt x="60" y="30"/>
                    <a:pt x="61" y="30"/>
                  </a:cubicBezTo>
                  <a:cubicBezTo>
                    <a:pt x="63" y="30"/>
                    <a:pt x="64" y="32"/>
                    <a:pt x="66" y="32"/>
                  </a:cubicBezTo>
                  <a:cubicBezTo>
                    <a:pt x="70" y="32"/>
                    <a:pt x="73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69" y="27"/>
                    <a:pt x="71" y="25"/>
                    <a:pt x="68" y="23"/>
                  </a:cubicBezTo>
                  <a:cubicBezTo>
                    <a:pt x="67" y="23"/>
                    <a:pt x="64" y="23"/>
                    <a:pt x="63" y="22"/>
                  </a:cubicBezTo>
                  <a:cubicBezTo>
                    <a:pt x="62" y="20"/>
                    <a:pt x="64" y="19"/>
                    <a:pt x="64" y="19"/>
                  </a:cubicBezTo>
                  <a:cubicBezTo>
                    <a:pt x="63" y="17"/>
                    <a:pt x="62" y="17"/>
                    <a:pt x="61" y="15"/>
                  </a:cubicBezTo>
                  <a:cubicBezTo>
                    <a:pt x="61" y="9"/>
                    <a:pt x="60" y="8"/>
                    <a:pt x="59" y="6"/>
                  </a:cubicBezTo>
                  <a:cubicBezTo>
                    <a:pt x="55" y="3"/>
                    <a:pt x="51" y="5"/>
                    <a:pt x="49" y="5"/>
                  </a:cubicBezTo>
                  <a:cubicBezTo>
                    <a:pt x="47" y="5"/>
                    <a:pt x="48" y="1"/>
                    <a:pt x="46" y="1"/>
                  </a:cubicBezTo>
                  <a:cubicBezTo>
                    <a:pt x="44" y="0"/>
                    <a:pt x="44" y="4"/>
                    <a:pt x="40" y="5"/>
                  </a:cubicBezTo>
                  <a:cubicBezTo>
                    <a:pt x="37" y="5"/>
                    <a:pt x="34" y="4"/>
                    <a:pt x="31" y="5"/>
                  </a:cubicBezTo>
                  <a:cubicBezTo>
                    <a:pt x="27" y="6"/>
                    <a:pt x="2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6"/>
                    <a:pt x="18" y="8"/>
                    <a:pt x="18" y="10"/>
                  </a:cubicBezTo>
                  <a:cubicBezTo>
                    <a:pt x="18" y="11"/>
                    <a:pt x="19" y="11"/>
                    <a:pt x="18" y="12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1" y="14"/>
                    <a:pt x="9" y="10"/>
                    <a:pt x="6" y="14"/>
                  </a:cubicBezTo>
                  <a:cubicBezTo>
                    <a:pt x="5" y="16"/>
                    <a:pt x="5" y="18"/>
                    <a:pt x="4" y="20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5" y="32"/>
                    <a:pt x="6" y="33"/>
                    <a:pt x="7" y="35"/>
                  </a:cubicBezTo>
                  <a:cubicBezTo>
                    <a:pt x="7" y="36"/>
                    <a:pt x="9" y="36"/>
                    <a:pt x="10" y="36"/>
                  </a:cubicBezTo>
                  <a:cubicBezTo>
                    <a:pt x="11" y="38"/>
                    <a:pt x="10" y="40"/>
                    <a:pt x="12" y="42"/>
                  </a:cubicBezTo>
                  <a:cubicBezTo>
                    <a:pt x="13" y="43"/>
                    <a:pt x="15" y="43"/>
                    <a:pt x="16" y="44"/>
                  </a:cubicBezTo>
                  <a:cubicBezTo>
                    <a:pt x="17" y="48"/>
                    <a:pt x="18" y="47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46"/>
            <p:cNvSpPr>
              <a:spLocks/>
            </p:cNvSpPr>
            <p:nvPr/>
          </p:nvSpPr>
          <p:spPr bwMode="auto">
            <a:xfrm>
              <a:off x="6117464" y="2099674"/>
              <a:ext cx="177297" cy="162301"/>
            </a:xfrm>
            <a:custGeom>
              <a:avLst/>
              <a:gdLst>
                <a:gd name="T0" fmla="*/ 2147483646 w 47"/>
                <a:gd name="T1" fmla="*/ 2147483646 h 51"/>
                <a:gd name="T2" fmla="*/ 2147483646 w 47"/>
                <a:gd name="T3" fmla="*/ 2147483646 h 51"/>
                <a:gd name="T4" fmla="*/ 2147483646 w 47"/>
                <a:gd name="T5" fmla="*/ 2147483646 h 51"/>
                <a:gd name="T6" fmla="*/ 2147483646 w 47"/>
                <a:gd name="T7" fmla="*/ 2147483646 h 51"/>
                <a:gd name="T8" fmla="*/ 2147483646 w 47"/>
                <a:gd name="T9" fmla="*/ 2147483646 h 51"/>
                <a:gd name="T10" fmla="*/ 2147483646 w 47"/>
                <a:gd name="T11" fmla="*/ 2147483646 h 51"/>
                <a:gd name="T12" fmla="*/ 2147483646 w 47"/>
                <a:gd name="T13" fmla="*/ 2147483646 h 51"/>
                <a:gd name="T14" fmla="*/ 2147483646 w 47"/>
                <a:gd name="T15" fmla="*/ 2147483646 h 51"/>
                <a:gd name="T16" fmla="*/ 2147483646 w 47"/>
                <a:gd name="T17" fmla="*/ 2147483646 h 51"/>
                <a:gd name="T18" fmla="*/ 2147483646 w 47"/>
                <a:gd name="T19" fmla="*/ 2147483646 h 51"/>
                <a:gd name="T20" fmla="*/ 2147483646 w 47"/>
                <a:gd name="T21" fmla="*/ 2147483646 h 51"/>
                <a:gd name="T22" fmla="*/ 2147483646 w 47"/>
                <a:gd name="T23" fmla="*/ 2147483646 h 51"/>
                <a:gd name="T24" fmla="*/ 2147483646 w 47"/>
                <a:gd name="T25" fmla="*/ 2147483646 h 51"/>
                <a:gd name="T26" fmla="*/ 2147483646 w 47"/>
                <a:gd name="T27" fmla="*/ 2147483646 h 51"/>
                <a:gd name="T28" fmla="*/ 2147483646 w 47"/>
                <a:gd name="T29" fmla="*/ 2147483646 h 51"/>
                <a:gd name="T30" fmla="*/ 2147483646 w 47"/>
                <a:gd name="T31" fmla="*/ 2147483646 h 51"/>
                <a:gd name="T32" fmla="*/ 2147483646 w 47"/>
                <a:gd name="T33" fmla="*/ 2147483646 h 51"/>
                <a:gd name="T34" fmla="*/ 2147483646 w 47"/>
                <a:gd name="T35" fmla="*/ 2147483646 h 51"/>
                <a:gd name="T36" fmla="*/ 2147483646 w 47"/>
                <a:gd name="T37" fmla="*/ 2147483646 h 51"/>
                <a:gd name="T38" fmla="*/ 2147483646 w 47"/>
                <a:gd name="T39" fmla="*/ 2147483646 h 51"/>
                <a:gd name="T40" fmla="*/ 2147483646 w 47"/>
                <a:gd name="T41" fmla="*/ 2147483646 h 51"/>
                <a:gd name="T42" fmla="*/ 2147483646 w 47"/>
                <a:gd name="T43" fmla="*/ 2147483646 h 51"/>
                <a:gd name="T44" fmla="*/ 2147483646 w 47"/>
                <a:gd name="T45" fmla="*/ 2147483646 h 51"/>
                <a:gd name="T46" fmla="*/ 2147483646 w 47"/>
                <a:gd name="T47" fmla="*/ 2147483646 h 51"/>
                <a:gd name="T48" fmla="*/ 2147483646 w 47"/>
                <a:gd name="T49" fmla="*/ 2147483646 h 51"/>
                <a:gd name="T50" fmla="*/ 2147483646 w 47"/>
                <a:gd name="T51" fmla="*/ 2147483646 h 51"/>
                <a:gd name="T52" fmla="*/ 2147483646 w 47"/>
                <a:gd name="T53" fmla="*/ 2147483646 h 51"/>
                <a:gd name="T54" fmla="*/ 2147483646 w 47"/>
                <a:gd name="T55" fmla="*/ 2147483646 h 51"/>
                <a:gd name="T56" fmla="*/ 2147483646 w 47"/>
                <a:gd name="T57" fmla="*/ 2147483646 h 51"/>
                <a:gd name="T58" fmla="*/ 2147483646 w 47"/>
                <a:gd name="T59" fmla="*/ 2147483646 h 51"/>
                <a:gd name="T60" fmla="*/ 2147483646 w 47"/>
                <a:gd name="T61" fmla="*/ 2147483646 h 51"/>
                <a:gd name="T62" fmla="*/ 2147483646 w 47"/>
                <a:gd name="T63" fmla="*/ 2147483646 h 51"/>
                <a:gd name="T64" fmla="*/ 2147483646 w 47"/>
                <a:gd name="T65" fmla="*/ 2147483646 h 51"/>
                <a:gd name="T66" fmla="*/ 2147483646 w 47"/>
                <a:gd name="T67" fmla="*/ 2147483646 h 51"/>
                <a:gd name="T68" fmla="*/ 2147483646 w 47"/>
                <a:gd name="T69" fmla="*/ 2147483646 h 51"/>
                <a:gd name="T70" fmla="*/ 2147483646 w 47"/>
                <a:gd name="T71" fmla="*/ 2147483646 h 51"/>
                <a:gd name="T72" fmla="*/ 2147483646 w 47"/>
                <a:gd name="T73" fmla="*/ 2147483646 h 51"/>
                <a:gd name="T74" fmla="*/ 2147483646 w 47"/>
                <a:gd name="T75" fmla="*/ 2147483646 h 51"/>
                <a:gd name="T76" fmla="*/ 2147483646 w 47"/>
                <a:gd name="T77" fmla="*/ 2147483646 h 51"/>
                <a:gd name="T78" fmla="*/ 2147483646 w 47"/>
                <a:gd name="T79" fmla="*/ 2147483646 h 51"/>
                <a:gd name="T80" fmla="*/ 2147483646 w 47"/>
                <a:gd name="T81" fmla="*/ 2147483646 h 51"/>
                <a:gd name="T82" fmla="*/ 2147483646 w 47"/>
                <a:gd name="T83" fmla="*/ 2147483646 h 51"/>
                <a:gd name="T84" fmla="*/ 2147483646 w 47"/>
                <a:gd name="T85" fmla="*/ 2147483646 h 51"/>
                <a:gd name="T86" fmla="*/ 2147483646 w 47"/>
                <a:gd name="T87" fmla="*/ 2147483646 h 51"/>
                <a:gd name="T88" fmla="*/ 2147483646 w 47"/>
                <a:gd name="T89" fmla="*/ 2147483646 h 51"/>
                <a:gd name="T90" fmla="*/ 2147483646 w 47"/>
                <a:gd name="T91" fmla="*/ 2147483646 h 51"/>
                <a:gd name="T92" fmla="*/ 0 w 47"/>
                <a:gd name="T93" fmla="*/ 2147483646 h 51"/>
                <a:gd name="T94" fmla="*/ 2147483646 w 47"/>
                <a:gd name="T95" fmla="*/ 2147483646 h 51"/>
                <a:gd name="T96" fmla="*/ 2147483646 w 47"/>
                <a:gd name="T97" fmla="*/ 2147483646 h 51"/>
                <a:gd name="T98" fmla="*/ 2147483646 w 47"/>
                <a:gd name="T99" fmla="*/ 2147483646 h 51"/>
                <a:gd name="T100" fmla="*/ 2147483646 w 47"/>
                <a:gd name="T101" fmla="*/ 2147483646 h 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"/>
                <a:gd name="T154" fmla="*/ 0 h 51"/>
                <a:gd name="T155" fmla="*/ 47 w 47"/>
                <a:gd name="T156" fmla="*/ 51 h 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" h="51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7" y="49"/>
                    <a:pt x="11" y="51"/>
                    <a:pt x="14" y="49"/>
                  </a:cubicBezTo>
                  <a:cubicBezTo>
                    <a:pt x="15" y="48"/>
                    <a:pt x="13" y="45"/>
                    <a:pt x="13" y="44"/>
                  </a:cubicBezTo>
                  <a:cubicBezTo>
                    <a:pt x="14" y="42"/>
                    <a:pt x="17" y="43"/>
                    <a:pt x="19" y="43"/>
                  </a:cubicBezTo>
                  <a:cubicBezTo>
                    <a:pt x="21" y="43"/>
                    <a:pt x="22" y="44"/>
                    <a:pt x="23" y="46"/>
                  </a:cubicBezTo>
                  <a:cubicBezTo>
                    <a:pt x="23" y="47"/>
                    <a:pt x="25" y="46"/>
                    <a:pt x="25" y="46"/>
                  </a:cubicBezTo>
                  <a:cubicBezTo>
                    <a:pt x="25" y="44"/>
                    <a:pt x="21" y="41"/>
                    <a:pt x="21" y="40"/>
                  </a:cubicBezTo>
                  <a:cubicBezTo>
                    <a:pt x="21" y="38"/>
                    <a:pt x="24" y="39"/>
                    <a:pt x="24" y="38"/>
                  </a:cubicBezTo>
                  <a:cubicBezTo>
                    <a:pt x="24" y="37"/>
                    <a:pt x="22" y="35"/>
                    <a:pt x="22" y="35"/>
                  </a:cubicBezTo>
                  <a:cubicBezTo>
                    <a:pt x="22" y="34"/>
                    <a:pt x="26" y="31"/>
                    <a:pt x="26" y="32"/>
                  </a:cubicBezTo>
                  <a:cubicBezTo>
                    <a:pt x="33" y="40"/>
                    <a:pt x="36" y="36"/>
                    <a:pt x="37" y="37"/>
                  </a:cubicBezTo>
                  <a:cubicBezTo>
                    <a:pt x="38" y="38"/>
                    <a:pt x="39" y="38"/>
                    <a:pt x="41" y="39"/>
                  </a:cubicBezTo>
                  <a:cubicBezTo>
                    <a:pt x="41" y="38"/>
                    <a:pt x="41" y="37"/>
                    <a:pt x="41" y="36"/>
                  </a:cubicBezTo>
                  <a:cubicBezTo>
                    <a:pt x="41" y="34"/>
                    <a:pt x="41" y="31"/>
                    <a:pt x="38" y="28"/>
                  </a:cubicBezTo>
                  <a:cubicBezTo>
                    <a:pt x="36" y="26"/>
                    <a:pt x="37" y="25"/>
                    <a:pt x="40" y="24"/>
                  </a:cubicBezTo>
                  <a:cubicBezTo>
                    <a:pt x="42" y="24"/>
                    <a:pt x="41" y="22"/>
                    <a:pt x="42" y="22"/>
                  </a:cubicBezTo>
                  <a:cubicBezTo>
                    <a:pt x="43" y="21"/>
                    <a:pt x="45" y="21"/>
                    <a:pt x="45" y="20"/>
                  </a:cubicBezTo>
                  <a:cubicBezTo>
                    <a:pt x="45" y="17"/>
                    <a:pt x="47" y="14"/>
                    <a:pt x="46" y="12"/>
                  </a:cubicBezTo>
                  <a:cubicBezTo>
                    <a:pt x="45" y="11"/>
                    <a:pt x="43" y="8"/>
                    <a:pt x="42" y="7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6"/>
                    <a:pt x="37" y="6"/>
                    <a:pt x="35" y="5"/>
                  </a:cubicBezTo>
                  <a:cubicBezTo>
                    <a:pt x="34" y="3"/>
                    <a:pt x="33" y="2"/>
                    <a:pt x="31" y="1"/>
                  </a:cubicBezTo>
                  <a:cubicBezTo>
                    <a:pt x="30" y="0"/>
                    <a:pt x="29" y="1"/>
                    <a:pt x="28" y="1"/>
                  </a:cubicBezTo>
                  <a:cubicBezTo>
                    <a:pt x="27" y="2"/>
                    <a:pt x="28" y="3"/>
                    <a:pt x="28" y="4"/>
                  </a:cubicBezTo>
                  <a:cubicBezTo>
                    <a:pt x="27" y="5"/>
                    <a:pt x="26" y="4"/>
                    <a:pt x="25" y="5"/>
                  </a:cubicBezTo>
                  <a:cubicBezTo>
                    <a:pt x="25" y="7"/>
                    <a:pt x="28" y="7"/>
                    <a:pt x="27" y="8"/>
                  </a:cubicBezTo>
                  <a:cubicBezTo>
                    <a:pt x="25" y="11"/>
                    <a:pt x="24" y="8"/>
                    <a:pt x="22" y="9"/>
                  </a:cubicBezTo>
                  <a:cubicBezTo>
                    <a:pt x="22" y="9"/>
                    <a:pt x="22" y="10"/>
                    <a:pt x="21" y="10"/>
                  </a:cubicBezTo>
                  <a:cubicBezTo>
                    <a:pt x="19" y="10"/>
                    <a:pt x="21" y="8"/>
                    <a:pt x="16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7"/>
                    <a:pt x="16" y="6"/>
                    <a:pt x="15" y="4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2"/>
                    <a:pt x="7" y="5"/>
                    <a:pt x="7" y="7"/>
                  </a:cubicBezTo>
                  <a:cubicBezTo>
                    <a:pt x="6" y="10"/>
                    <a:pt x="6" y="12"/>
                    <a:pt x="8" y="13"/>
                  </a:cubicBezTo>
                  <a:cubicBezTo>
                    <a:pt x="10" y="14"/>
                    <a:pt x="10" y="12"/>
                    <a:pt x="11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4" y="16"/>
                    <a:pt x="14" y="15"/>
                    <a:pt x="15" y="15"/>
                  </a:cubicBezTo>
                  <a:cubicBezTo>
                    <a:pt x="16" y="15"/>
                    <a:pt x="17" y="17"/>
                    <a:pt x="18" y="17"/>
                  </a:cubicBezTo>
                  <a:cubicBezTo>
                    <a:pt x="20" y="17"/>
                    <a:pt x="20" y="15"/>
                    <a:pt x="22" y="16"/>
                  </a:cubicBezTo>
                  <a:cubicBezTo>
                    <a:pt x="24" y="19"/>
                    <a:pt x="21" y="19"/>
                    <a:pt x="20" y="20"/>
                  </a:cubicBezTo>
                  <a:cubicBezTo>
                    <a:pt x="19" y="20"/>
                    <a:pt x="20" y="22"/>
                    <a:pt x="19" y="22"/>
                  </a:cubicBezTo>
                  <a:cubicBezTo>
                    <a:pt x="18" y="23"/>
                    <a:pt x="17" y="22"/>
                    <a:pt x="16" y="21"/>
                  </a:cubicBezTo>
                  <a:cubicBezTo>
                    <a:pt x="14" y="21"/>
                    <a:pt x="12" y="20"/>
                    <a:pt x="11" y="21"/>
                  </a:cubicBezTo>
                  <a:cubicBezTo>
                    <a:pt x="10" y="22"/>
                    <a:pt x="11" y="22"/>
                    <a:pt x="10" y="24"/>
                  </a:cubicBezTo>
                  <a:cubicBezTo>
                    <a:pt x="8" y="26"/>
                    <a:pt x="6" y="29"/>
                    <a:pt x="4" y="32"/>
                  </a:cubicBezTo>
                  <a:cubicBezTo>
                    <a:pt x="3" y="34"/>
                    <a:pt x="1" y="33"/>
                    <a:pt x="0" y="40"/>
                  </a:cubicBezTo>
                  <a:cubicBezTo>
                    <a:pt x="0" y="43"/>
                    <a:pt x="3" y="38"/>
                    <a:pt x="5" y="42"/>
                  </a:cubicBezTo>
                  <a:cubicBezTo>
                    <a:pt x="6" y="43"/>
                    <a:pt x="8" y="44"/>
                    <a:pt x="7" y="45"/>
                  </a:cubicBezTo>
                  <a:cubicBezTo>
                    <a:pt x="7" y="47"/>
                    <a:pt x="4" y="47"/>
                    <a:pt x="4" y="47"/>
                  </a:cubicBezTo>
                  <a:lnTo>
                    <a:pt x="5" y="48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5914527" y="2067793"/>
              <a:ext cx="241669" cy="247748"/>
            </a:xfrm>
            <a:custGeom>
              <a:avLst/>
              <a:gdLst>
                <a:gd name="T0" fmla="*/ 2147483646 w 64"/>
                <a:gd name="T1" fmla="*/ 2147483646 h 78"/>
                <a:gd name="T2" fmla="*/ 0 w 64"/>
                <a:gd name="T3" fmla="*/ 2147483646 h 78"/>
                <a:gd name="T4" fmla="*/ 2147483646 w 64"/>
                <a:gd name="T5" fmla="*/ 2147483646 h 78"/>
                <a:gd name="T6" fmla="*/ 2147483646 w 64"/>
                <a:gd name="T7" fmla="*/ 2147483646 h 78"/>
                <a:gd name="T8" fmla="*/ 2147483646 w 64"/>
                <a:gd name="T9" fmla="*/ 2147483646 h 78"/>
                <a:gd name="T10" fmla="*/ 2147483646 w 64"/>
                <a:gd name="T11" fmla="*/ 2147483646 h 78"/>
                <a:gd name="T12" fmla="*/ 2147483646 w 64"/>
                <a:gd name="T13" fmla="*/ 2147483646 h 78"/>
                <a:gd name="T14" fmla="*/ 2147483646 w 64"/>
                <a:gd name="T15" fmla="*/ 2147483646 h 78"/>
                <a:gd name="T16" fmla="*/ 2147483646 w 64"/>
                <a:gd name="T17" fmla="*/ 2147483646 h 78"/>
                <a:gd name="T18" fmla="*/ 2147483646 w 64"/>
                <a:gd name="T19" fmla="*/ 2147483646 h 78"/>
                <a:gd name="T20" fmla="*/ 2147483646 w 64"/>
                <a:gd name="T21" fmla="*/ 2147483646 h 78"/>
                <a:gd name="T22" fmla="*/ 2147483646 w 64"/>
                <a:gd name="T23" fmla="*/ 2147483646 h 78"/>
                <a:gd name="T24" fmla="*/ 2147483646 w 64"/>
                <a:gd name="T25" fmla="*/ 2147483646 h 78"/>
                <a:gd name="T26" fmla="*/ 2147483646 w 64"/>
                <a:gd name="T27" fmla="*/ 2147483646 h 78"/>
                <a:gd name="T28" fmla="*/ 2147483646 w 64"/>
                <a:gd name="T29" fmla="*/ 2147483646 h 78"/>
                <a:gd name="T30" fmla="*/ 2147483646 w 64"/>
                <a:gd name="T31" fmla="*/ 2147483646 h 78"/>
                <a:gd name="T32" fmla="*/ 2147483646 w 64"/>
                <a:gd name="T33" fmla="*/ 2147483646 h 78"/>
                <a:gd name="T34" fmla="*/ 2147483646 w 64"/>
                <a:gd name="T35" fmla="*/ 2147483646 h 78"/>
                <a:gd name="T36" fmla="*/ 2147483646 w 64"/>
                <a:gd name="T37" fmla="*/ 2147483646 h 78"/>
                <a:gd name="T38" fmla="*/ 2147483646 w 64"/>
                <a:gd name="T39" fmla="*/ 2147483646 h 78"/>
                <a:gd name="T40" fmla="*/ 2147483646 w 64"/>
                <a:gd name="T41" fmla="*/ 2147483646 h 78"/>
                <a:gd name="T42" fmla="*/ 2147483646 w 64"/>
                <a:gd name="T43" fmla="*/ 2147483646 h 78"/>
                <a:gd name="T44" fmla="*/ 2147483646 w 64"/>
                <a:gd name="T45" fmla="*/ 2147483646 h 78"/>
                <a:gd name="T46" fmla="*/ 2147483646 w 64"/>
                <a:gd name="T47" fmla="*/ 2147483646 h 78"/>
                <a:gd name="T48" fmla="*/ 2147483646 w 64"/>
                <a:gd name="T49" fmla="*/ 2147483646 h 78"/>
                <a:gd name="T50" fmla="*/ 2147483646 w 64"/>
                <a:gd name="T51" fmla="*/ 2147483646 h 78"/>
                <a:gd name="T52" fmla="*/ 2147483646 w 64"/>
                <a:gd name="T53" fmla="*/ 2147483646 h 78"/>
                <a:gd name="T54" fmla="*/ 2147483646 w 64"/>
                <a:gd name="T55" fmla="*/ 2147483646 h 78"/>
                <a:gd name="T56" fmla="*/ 2147483646 w 64"/>
                <a:gd name="T57" fmla="*/ 2147483646 h 78"/>
                <a:gd name="T58" fmla="*/ 2147483646 w 64"/>
                <a:gd name="T59" fmla="*/ 2147483646 h 78"/>
                <a:gd name="T60" fmla="*/ 2147483646 w 64"/>
                <a:gd name="T61" fmla="*/ 2147483646 h 78"/>
                <a:gd name="T62" fmla="*/ 2147483646 w 64"/>
                <a:gd name="T63" fmla="*/ 2147483646 h 78"/>
                <a:gd name="T64" fmla="*/ 2147483646 w 64"/>
                <a:gd name="T65" fmla="*/ 2147483646 h 78"/>
                <a:gd name="T66" fmla="*/ 2147483646 w 64"/>
                <a:gd name="T67" fmla="*/ 2147483646 h 78"/>
                <a:gd name="T68" fmla="*/ 2147483646 w 64"/>
                <a:gd name="T69" fmla="*/ 2147483646 h 78"/>
                <a:gd name="T70" fmla="*/ 2147483646 w 64"/>
                <a:gd name="T71" fmla="*/ 2147483646 h 78"/>
                <a:gd name="T72" fmla="*/ 2147483646 w 64"/>
                <a:gd name="T73" fmla="*/ 2147483646 h 78"/>
                <a:gd name="T74" fmla="*/ 2147483646 w 64"/>
                <a:gd name="T75" fmla="*/ 2147483646 h 78"/>
                <a:gd name="T76" fmla="*/ 2147483646 w 64"/>
                <a:gd name="T77" fmla="*/ 2147483646 h 78"/>
                <a:gd name="T78" fmla="*/ 2147483646 w 64"/>
                <a:gd name="T79" fmla="*/ 2147483646 h 78"/>
                <a:gd name="T80" fmla="*/ 2147483646 w 64"/>
                <a:gd name="T81" fmla="*/ 2147483646 h 78"/>
                <a:gd name="T82" fmla="*/ 2147483646 w 64"/>
                <a:gd name="T83" fmla="*/ 2147483646 h 78"/>
                <a:gd name="T84" fmla="*/ 2147483646 w 64"/>
                <a:gd name="T85" fmla="*/ 2147483646 h 78"/>
                <a:gd name="T86" fmla="*/ 2147483646 w 64"/>
                <a:gd name="T87" fmla="*/ 2147483646 h 78"/>
                <a:gd name="T88" fmla="*/ 2147483646 w 64"/>
                <a:gd name="T89" fmla="*/ 0 h 78"/>
                <a:gd name="T90" fmla="*/ 2147483646 w 64"/>
                <a:gd name="T91" fmla="*/ 2147483646 h 78"/>
                <a:gd name="T92" fmla="*/ 2147483646 w 64"/>
                <a:gd name="T93" fmla="*/ 2147483646 h 78"/>
                <a:gd name="T94" fmla="*/ 2147483646 w 64"/>
                <a:gd name="T95" fmla="*/ 2147483646 h 78"/>
                <a:gd name="T96" fmla="*/ 2147483646 w 64"/>
                <a:gd name="T97" fmla="*/ 2147483646 h 78"/>
                <a:gd name="T98" fmla="*/ 2147483646 w 64"/>
                <a:gd name="T99" fmla="*/ 2147483646 h 78"/>
                <a:gd name="T100" fmla="*/ 2147483646 w 64"/>
                <a:gd name="T101" fmla="*/ 2147483646 h 78"/>
                <a:gd name="T102" fmla="*/ 2147483646 w 64"/>
                <a:gd name="T103" fmla="*/ 2147483646 h 78"/>
                <a:gd name="T104" fmla="*/ 2147483646 w 64"/>
                <a:gd name="T105" fmla="*/ 2147483646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"/>
                <a:gd name="T160" fmla="*/ 0 h 78"/>
                <a:gd name="T161" fmla="*/ 64 w 64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" h="78">
                  <a:moveTo>
                    <a:pt x="1" y="17"/>
                  </a:moveTo>
                  <a:cubicBezTo>
                    <a:pt x="1" y="19"/>
                    <a:pt x="1" y="21"/>
                    <a:pt x="0" y="22"/>
                  </a:cubicBezTo>
                  <a:cubicBezTo>
                    <a:pt x="0" y="23"/>
                    <a:pt x="2" y="24"/>
                    <a:pt x="4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10" y="24"/>
                    <a:pt x="7" y="27"/>
                    <a:pt x="8" y="29"/>
                  </a:cubicBezTo>
                  <a:cubicBezTo>
                    <a:pt x="9" y="30"/>
                    <a:pt x="11" y="31"/>
                    <a:pt x="13" y="32"/>
                  </a:cubicBezTo>
                  <a:cubicBezTo>
                    <a:pt x="13" y="35"/>
                    <a:pt x="13" y="38"/>
                    <a:pt x="13" y="40"/>
                  </a:cubicBezTo>
                  <a:cubicBezTo>
                    <a:pt x="14" y="42"/>
                    <a:pt x="11" y="44"/>
                    <a:pt x="13" y="47"/>
                  </a:cubicBezTo>
                  <a:cubicBezTo>
                    <a:pt x="15" y="49"/>
                    <a:pt x="15" y="45"/>
                    <a:pt x="16" y="43"/>
                  </a:cubicBezTo>
                  <a:cubicBezTo>
                    <a:pt x="17" y="42"/>
                    <a:pt x="17" y="42"/>
                    <a:pt x="18" y="42"/>
                  </a:cubicBezTo>
                  <a:cubicBezTo>
                    <a:pt x="19" y="45"/>
                    <a:pt x="18" y="47"/>
                    <a:pt x="18" y="49"/>
                  </a:cubicBezTo>
                  <a:cubicBezTo>
                    <a:pt x="17" y="51"/>
                    <a:pt x="20" y="53"/>
                    <a:pt x="23" y="54"/>
                  </a:cubicBezTo>
                  <a:cubicBezTo>
                    <a:pt x="25" y="54"/>
                    <a:pt x="27" y="53"/>
                    <a:pt x="30" y="53"/>
                  </a:cubicBezTo>
                  <a:cubicBezTo>
                    <a:pt x="34" y="53"/>
                    <a:pt x="33" y="58"/>
                    <a:pt x="34" y="59"/>
                  </a:cubicBezTo>
                  <a:cubicBezTo>
                    <a:pt x="36" y="60"/>
                    <a:pt x="39" y="56"/>
                    <a:pt x="41" y="60"/>
                  </a:cubicBezTo>
                  <a:cubicBezTo>
                    <a:pt x="41" y="62"/>
                    <a:pt x="41" y="65"/>
                    <a:pt x="42" y="67"/>
                  </a:cubicBezTo>
                  <a:cubicBezTo>
                    <a:pt x="42" y="68"/>
                    <a:pt x="44" y="68"/>
                    <a:pt x="45" y="70"/>
                  </a:cubicBezTo>
                  <a:cubicBezTo>
                    <a:pt x="44" y="72"/>
                    <a:pt x="47" y="71"/>
                    <a:pt x="49" y="70"/>
                  </a:cubicBezTo>
                  <a:cubicBezTo>
                    <a:pt x="52" y="77"/>
                    <a:pt x="57" y="78"/>
                    <a:pt x="61" y="75"/>
                  </a:cubicBezTo>
                  <a:cubicBezTo>
                    <a:pt x="64" y="73"/>
                    <a:pt x="63" y="73"/>
                    <a:pt x="60" y="68"/>
                  </a:cubicBezTo>
                  <a:cubicBezTo>
                    <a:pt x="60" y="64"/>
                    <a:pt x="59" y="62"/>
                    <a:pt x="59" y="58"/>
                  </a:cubicBezTo>
                  <a:lnTo>
                    <a:pt x="58" y="57"/>
                  </a:lnTo>
                  <a:cubicBezTo>
                    <a:pt x="58" y="57"/>
                    <a:pt x="61" y="57"/>
                    <a:pt x="61" y="55"/>
                  </a:cubicBezTo>
                  <a:cubicBezTo>
                    <a:pt x="62" y="54"/>
                    <a:pt x="60" y="53"/>
                    <a:pt x="59" y="52"/>
                  </a:cubicBezTo>
                  <a:cubicBezTo>
                    <a:pt x="57" y="48"/>
                    <a:pt x="54" y="53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49" y="50"/>
                    <a:pt x="50" y="53"/>
                    <a:pt x="45" y="53"/>
                  </a:cubicBezTo>
                  <a:cubicBezTo>
                    <a:pt x="45" y="52"/>
                    <a:pt x="46" y="51"/>
                    <a:pt x="45" y="50"/>
                  </a:cubicBezTo>
                  <a:cubicBezTo>
                    <a:pt x="44" y="49"/>
                    <a:pt x="42" y="50"/>
                    <a:pt x="39" y="49"/>
                  </a:cubicBezTo>
                  <a:cubicBezTo>
                    <a:pt x="37" y="48"/>
                    <a:pt x="39" y="47"/>
                    <a:pt x="38" y="47"/>
                  </a:cubicBezTo>
                  <a:cubicBezTo>
                    <a:pt x="37" y="47"/>
                    <a:pt x="35" y="49"/>
                    <a:pt x="34" y="48"/>
                  </a:cubicBezTo>
                  <a:cubicBezTo>
                    <a:pt x="33" y="46"/>
                    <a:pt x="37" y="44"/>
                    <a:pt x="38" y="43"/>
                  </a:cubicBezTo>
                  <a:cubicBezTo>
                    <a:pt x="38" y="41"/>
                    <a:pt x="36" y="41"/>
                    <a:pt x="36" y="40"/>
                  </a:cubicBezTo>
                  <a:cubicBezTo>
                    <a:pt x="37" y="38"/>
                    <a:pt x="41" y="37"/>
                    <a:pt x="39" y="34"/>
                  </a:cubicBezTo>
                  <a:cubicBezTo>
                    <a:pt x="38" y="33"/>
                    <a:pt x="37" y="36"/>
                    <a:pt x="35" y="35"/>
                  </a:cubicBezTo>
                  <a:cubicBezTo>
                    <a:pt x="33" y="35"/>
                    <a:pt x="32" y="31"/>
                    <a:pt x="33" y="29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4" y="24"/>
                    <a:pt x="35" y="23"/>
                    <a:pt x="35" y="20"/>
                  </a:cubicBezTo>
                  <a:cubicBezTo>
                    <a:pt x="35" y="18"/>
                    <a:pt x="33" y="18"/>
                    <a:pt x="32" y="16"/>
                  </a:cubicBezTo>
                  <a:cubicBezTo>
                    <a:pt x="33" y="12"/>
                    <a:pt x="34" y="9"/>
                    <a:pt x="36" y="6"/>
                  </a:cubicBezTo>
                  <a:cubicBezTo>
                    <a:pt x="34" y="6"/>
                    <a:pt x="34" y="6"/>
                    <a:pt x="33" y="5"/>
                  </a:cubicBezTo>
                  <a:cubicBezTo>
                    <a:pt x="33" y="5"/>
                    <a:pt x="35" y="4"/>
                    <a:pt x="34" y="3"/>
                  </a:cubicBezTo>
                  <a:cubicBezTo>
                    <a:pt x="33" y="3"/>
                    <a:pt x="32" y="2"/>
                    <a:pt x="30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6" y="4"/>
                    <a:pt x="24" y="5"/>
                    <a:pt x="23" y="6"/>
                  </a:cubicBezTo>
                  <a:cubicBezTo>
                    <a:pt x="22" y="7"/>
                    <a:pt x="23" y="9"/>
                    <a:pt x="21" y="10"/>
                  </a:cubicBezTo>
                  <a:cubicBezTo>
                    <a:pt x="20" y="11"/>
                    <a:pt x="19" y="9"/>
                    <a:pt x="17" y="10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1" y="13"/>
                    <a:pt x="11" y="11"/>
                    <a:pt x="10" y="12"/>
                  </a:cubicBezTo>
                  <a:cubicBezTo>
                    <a:pt x="10" y="12"/>
                    <a:pt x="10" y="15"/>
                    <a:pt x="7" y="16"/>
                  </a:cubicBezTo>
                  <a:cubicBezTo>
                    <a:pt x="5" y="17"/>
                    <a:pt x="3" y="17"/>
                    <a:pt x="1" y="17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6035088" y="2031520"/>
              <a:ext cx="187662" cy="204786"/>
            </a:xfrm>
            <a:custGeom>
              <a:avLst/>
              <a:gdLst>
                <a:gd name="T0" fmla="*/ 2147483646 w 50"/>
                <a:gd name="T1" fmla="*/ 2147483646 h 64"/>
                <a:gd name="T2" fmla="*/ 2147483646 w 50"/>
                <a:gd name="T3" fmla="*/ 2147483646 h 64"/>
                <a:gd name="T4" fmla="*/ 2147483646 w 50"/>
                <a:gd name="T5" fmla="*/ 2147483646 h 64"/>
                <a:gd name="T6" fmla="*/ 2147483646 w 50"/>
                <a:gd name="T7" fmla="*/ 2147483646 h 64"/>
                <a:gd name="T8" fmla="*/ 2147483646 w 50"/>
                <a:gd name="T9" fmla="*/ 2147483646 h 64"/>
                <a:gd name="T10" fmla="*/ 2147483646 w 50"/>
                <a:gd name="T11" fmla="*/ 2147483646 h 64"/>
                <a:gd name="T12" fmla="*/ 2147483646 w 50"/>
                <a:gd name="T13" fmla="*/ 2147483646 h 64"/>
                <a:gd name="T14" fmla="*/ 2147483646 w 50"/>
                <a:gd name="T15" fmla="*/ 2147483646 h 64"/>
                <a:gd name="T16" fmla="*/ 2147483646 w 50"/>
                <a:gd name="T17" fmla="*/ 0 h 64"/>
                <a:gd name="T18" fmla="*/ 2147483646 w 50"/>
                <a:gd name="T19" fmla="*/ 2147483646 h 64"/>
                <a:gd name="T20" fmla="*/ 2147483646 w 50"/>
                <a:gd name="T21" fmla="*/ 2147483646 h 64"/>
                <a:gd name="T22" fmla="*/ 2147483646 w 50"/>
                <a:gd name="T23" fmla="*/ 2147483646 h 64"/>
                <a:gd name="T24" fmla="*/ 2147483646 w 50"/>
                <a:gd name="T25" fmla="*/ 2147483646 h 64"/>
                <a:gd name="T26" fmla="*/ 2147483646 w 50"/>
                <a:gd name="T27" fmla="*/ 2147483646 h 64"/>
                <a:gd name="T28" fmla="*/ 2147483646 w 50"/>
                <a:gd name="T29" fmla="*/ 2147483646 h 64"/>
                <a:gd name="T30" fmla="*/ 2147483646 w 50"/>
                <a:gd name="T31" fmla="*/ 2147483646 h 64"/>
                <a:gd name="T32" fmla="*/ 2147483646 w 50"/>
                <a:gd name="T33" fmla="*/ 2147483646 h 64"/>
                <a:gd name="T34" fmla="*/ 0 w 50"/>
                <a:gd name="T35" fmla="*/ 2147483646 h 64"/>
                <a:gd name="T36" fmla="*/ 2147483646 w 50"/>
                <a:gd name="T37" fmla="*/ 2147483646 h 64"/>
                <a:gd name="T38" fmla="*/ 2147483646 w 50"/>
                <a:gd name="T39" fmla="*/ 2147483646 h 64"/>
                <a:gd name="T40" fmla="*/ 2147483646 w 50"/>
                <a:gd name="T41" fmla="*/ 2147483646 h 64"/>
                <a:gd name="T42" fmla="*/ 2147483646 w 50"/>
                <a:gd name="T43" fmla="*/ 2147483646 h 64"/>
                <a:gd name="T44" fmla="*/ 2147483646 w 50"/>
                <a:gd name="T45" fmla="*/ 2147483646 h 64"/>
                <a:gd name="T46" fmla="*/ 2147483646 w 50"/>
                <a:gd name="T47" fmla="*/ 2147483646 h 64"/>
                <a:gd name="T48" fmla="*/ 2147483646 w 50"/>
                <a:gd name="T49" fmla="*/ 2147483646 h 64"/>
                <a:gd name="T50" fmla="*/ 2147483646 w 50"/>
                <a:gd name="T51" fmla="*/ 2147483646 h 64"/>
                <a:gd name="T52" fmla="*/ 2147483646 w 50"/>
                <a:gd name="T53" fmla="*/ 2147483646 h 64"/>
                <a:gd name="T54" fmla="*/ 2147483646 w 50"/>
                <a:gd name="T55" fmla="*/ 2147483646 h 64"/>
                <a:gd name="T56" fmla="*/ 2147483646 w 50"/>
                <a:gd name="T57" fmla="*/ 2147483646 h 64"/>
                <a:gd name="T58" fmla="*/ 2147483646 w 50"/>
                <a:gd name="T59" fmla="*/ 2147483646 h 64"/>
                <a:gd name="T60" fmla="*/ 2147483646 w 50"/>
                <a:gd name="T61" fmla="*/ 2147483646 h 64"/>
                <a:gd name="T62" fmla="*/ 2147483646 w 50"/>
                <a:gd name="T63" fmla="*/ 2147483646 h 64"/>
                <a:gd name="T64" fmla="*/ 2147483646 w 50"/>
                <a:gd name="T65" fmla="*/ 2147483646 h 64"/>
                <a:gd name="T66" fmla="*/ 2147483646 w 50"/>
                <a:gd name="T67" fmla="*/ 2147483646 h 64"/>
                <a:gd name="T68" fmla="*/ 2147483646 w 50"/>
                <a:gd name="T69" fmla="*/ 2147483646 h 64"/>
                <a:gd name="T70" fmla="*/ 2147483646 w 50"/>
                <a:gd name="T71" fmla="*/ 2147483646 h 64"/>
                <a:gd name="T72" fmla="*/ 2147483646 w 50"/>
                <a:gd name="T73" fmla="*/ 2147483646 h 64"/>
                <a:gd name="T74" fmla="*/ 2147483646 w 50"/>
                <a:gd name="T75" fmla="*/ 2147483646 h 64"/>
                <a:gd name="T76" fmla="*/ 2147483646 w 50"/>
                <a:gd name="T77" fmla="*/ 2147483646 h 64"/>
                <a:gd name="T78" fmla="*/ 2147483646 w 50"/>
                <a:gd name="T79" fmla="*/ 2147483646 h 64"/>
                <a:gd name="T80" fmla="*/ 2147483646 w 50"/>
                <a:gd name="T81" fmla="*/ 2147483646 h 64"/>
                <a:gd name="T82" fmla="*/ 2147483646 w 50"/>
                <a:gd name="T83" fmla="*/ 2147483646 h 64"/>
                <a:gd name="T84" fmla="*/ 2147483646 w 50"/>
                <a:gd name="T85" fmla="*/ 2147483646 h 64"/>
                <a:gd name="T86" fmla="*/ 2147483646 w 50"/>
                <a:gd name="T87" fmla="*/ 2147483646 h 64"/>
                <a:gd name="T88" fmla="*/ 2147483646 w 50"/>
                <a:gd name="T89" fmla="*/ 2147483646 h 64"/>
                <a:gd name="T90" fmla="*/ 2147483646 w 50"/>
                <a:gd name="T91" fmla="*/ 2147483646 h 64"/>
                <a:gd name="T92" fmla="*/ 2147483646 w 50"/>
                <a:gd name="T93" fmla="*/ 2147483646 h 64"/>
                <a:gd name="T94" fmla="*/ 2147483646 w 50"/>
                <a:gd name="T95" fmla="*/ 2147483646 h 64"/>
                <a:gd name="T96" fmla="*/ 2147483646 w 50"/>
                <a:gd name="T97" fmla="*/ 2147483646 h 64"/>
                <a:gd name="T98" fmla="*/ 2147483646 w 50"/>
                <a:gd name="T99" fmla="*/ 2147483646 h 64"/>
                <a:gd name="T100" fmla="*/ 2147483646 w 50"/>
                <a:gd name="T101" fmla="*/ 2147483646 h 64"/>
                <a:gd name="T102" fmla="*/ 2147483646 w 50"/>
                <a:gd name="T103" fmla="*/ 2147483646 h 64"/>
                <a:gd name="T104" fmla="*/ 2147483646 w 50"/>
                <a:gd name="T105" fmla="*/ 2147483646 h 64"/>
                <a:gd name="T106" fmla="*/ 2147483646 w 50"/>
                <a:gd name="T107" fmla="*/ 2147483646 h 64"/>
                <a:gd name="T108" fmla="*/ 2147483646 w 50"/>
                <a:gd name="T109" fmla="*/ 2147483646 h 64"/>
                <a:gd name="T110" fmla="*/ 2147483646 w 50"/>
                <a:gd name="T111" fmla="*/ 2147483646 h 64"/>
                <a:gd name="T112" fmla="*/ 2147483646 w 50"/>
                <a:gd name="T113" fmla="*/ 2147483646 h 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"/>
                <a:gd name="T172" fmla="*/ 0 h 64"/>
                <a:gd name="T173" fmla="*/ 50 w 50"/>
                <a:gd name="T174" fmla="*/ 64 h 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" h="64">
                  <a:moveTo>
                    <a:pt x="50" y="22"/>
                  </a:moveTo>
                  <a:cubicBezTo>
                    <a:pt x="48" y="21"/>
                    <a:pt x="46" y="19"/>
                    <a:pt x="45" y="18"/>
                  </a:cubicBezTo>
                  <a:cubicBezTo>
                    <a:pt x="44" y="16"/>
                    <a:pt x="42" y="17"/>
                    <a:pt x="41" y="12"/>
                  </a:cubicBezTo>
                  <a:cubicBezTo>
                    <a:pt x="40" y="13"/>
                    <a:pt x="39" y="13"/>
                    <a:pt x="38" y="12"/>
                  </a:cubicBezTo>
                  <a:cubicBezTo>
                    <a:pt x="37" y="11"/>
                    <a:pt x="38" y="10"/>
                    <a:pt x="37" y="9"/>
                  </a:cubicBezTo>
                  <a:cubicBezTo>
                    <a:pt x="37" y="9"/>
                    <a:pt x="35" y="9"/>
                    <a:pt x="35" y="8"/>
                  </a:cubicBezTo>
                  <a:cubicBezTo>
                    <a:pt x="34" y="8"/>
                    <a:pt x="34" y="7"/>
                    <a:pt x="34" y="6"/>
                  </a:cubicBezTo>
                  <a:cubicBezTo>
                    <a:pt x="33" y="5"/>
                    <a:pt x="31" y="6"/>
                    <a:pt x="30" y="5"/>
                  </a:cubicBezTo>
                  <a:cubicBezTo>
                    <a:pt x="27" y="3"/>
                    <a:pt x="29" y="1"/>
                    <a:pt x="26" y="0"/>
                  </a:cubicBezTo>
                  <a:cubicBezTo>
                    <a:pt x="26" y="0"/>
                    <a:pt x="26" y="1"/>
                    <a:pt x="24" y="1"/>
                  </a:cubicBezTo>
                  <a:cubicBezTo>
                    <a:pt x="23" y="3"/>
                    <a:pt x="22" y="3"/>
                    <a:pt x="20" y="3"/>
                  </a:cubicBezTo>
                  <a:cubicBezTo>
                    <a:pt x="19" y="5"/>
                    <a:pt x="22" y="5"/>
                    <a:pt x="21" y="7"/>
                  </a:cubicBezTo>
                  <a:cubicBezTo>
                    <a:pt x="21" y="8"/>
                    <a:pt x="20" y="7"/>
                    <a:pt x="19" y="7"/>
                  </a:cubicBezTo>
                  <a:cubicBezTo>
                    <a:pt x="17" y="7"/>
                    <a:pt x="17" y="8"/>
                    <a:pt x="14" y="8"/>
                  </a:cubicBezTo>
                  <a:cubicBezTo>
                    <a:pt x="12" y="8"/>
                    <a:pt x="11" y="6"/>
                    <a:pt x="9" y="7"/>
                  </a:cubicBezTo>
                  <a:cubicBezTo>
                    <a:pt x="8" y="8"/>
                    <a:pt x="11" y="10"/>
                    <a:pt x="10" y="12"/>
                  </a:cubicBezTo>
                  <a:cubicBezTo>
                    <a:pt x="8" y="13"/>
                    <a:pt x="6" y="15"/>
                    <a:pt x="4" y="17"/>
                  </a:cubicBezTo>
                  <a:cubicBezTo>
                    <a:pt x="2" y="20"/>
                    <a:pt x="1" y="23"/>
                    <a:pt x="0" y="27"/>
                  </a:cubicBezTo>
                  <a:cubicBezTo>
                    <a:pt x="1" y="29"/>
                    <a:pt x="3" y="29"/>
                    <a:pt x="3" y="31"/>
                  </a:cubicBezTo>
                  <a:cubicBezTo>
                    <a:pt x="3" y="34"/>
                    <a:pt x="2" y="35"/>
                    <a:pt x="2" y="37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0" y="42"/>
                    <a:pt x="1" y="46"/>
                    <a:pt x="3" y="46"/>
                  </a:cubicBezTo>
                  <a:cubicBezTo>
                    <a:pt x="5" y="47"/>
                    <a:pt x="6" y="44"/>
                    <a:pt x="7" y="45"/>
                  </a:cubicBezTo>
                  <a:cubicBezTo>
                    <a:pt x="9" y="48"/>
                    <a:pt x="5" y="49"/>
                    <a:pt x="4" y="51"/>
                  </a:cubicBezTo>
                  <a:cubicBezTo>
                    <a:pt x="4" y="52"/>
                    <a:pt x="6" y="52"/>
                    <a:pt x="6" y="54"/>
                  </a:cubicBezTo>
                  <a:cubicBezTo>
                    <a:pt x="5" y="55"/>
                    <a:pt x="1" y="57"/>
                    <a:pt x="2" y="59"/>
                  </a:cubicBezTo>
                  <a:cubicBezTo>
                    <a:pt x="3" y="60"/>
                    <a:pt x="5" y="58"/>
                    <a:pt x="6" y="58"/>
                  </a:cubicBezTo>
                  <a:cubicBezTo>
                    <a:pt x="7" y="58"/>
                    <a:pt x="5" y="59"/>
                    <a:pt x="7" y="60"/>
                  </a:cubicBezTo>
                  <a:cubicBezTo>
                    <a:pt x="10" y="61"/>
                    <a:pt x="12" y="60"/>
                    <a:pt x="13" y="61"/>
                  </a:cubicBezTo>
                  <a:cubicBezTo>
                    <a:pt x="14" y="62"/>
                    <a:pt x="13" y="63"/>
                    <a:pt x="13" y="64"/>
                  </a:cubicBezTo>
                  <a:cubicBezTo>
                    <a:pt x="18" y="64"/>
                    <a:pt x="17" y="61"/>
                    <a:pt x="19" y="60"/>
                  </a:cubicBezTo>
                  <a:cubicBezTo>
                    <a:pt x="20" y="60"/>
                    <a:pt x="21" y="60"/>
                    <a:pt x="22" y="60"/>
                  </a:cubicBezTo>
                  <a:cubicBezTo>
                    <a:pt x="23" y="54"/>
                    <a:pt x="25" y="55"/>
                    <a:pt x="26" y="53"/>
                  </a:cubicBezTo>
                  <a:cubicBezTo>
                    <a:pt x="28" y="50"/>
                    <a:pt x="30" y="47"/>
                    <a:pt x="32" y="45"/>
                  </a:cubicBezTo>
                  <a:cubicBezTo>
                    <a:pt x="33" y="43"/>
                    <a:pt x="32" y="43"/>
                    <a:pt x="33" y="42"/>
                  </a:cubicBezTo>
                  <a:cubicBezTo>
                    <a:pt x="34" y="41"/>
                    <a:pt x="36" y="42"/>
                    <a:pt x="38" y="42"/>
                  </a:cubicBezTo>
                  <a:cubicBezTo>
                    <a:pt x="39" y="43"/>
                    <a:pt x="40" y="44"/>
                    <a:pt x="41" y="43"/>
                  </a:cubicBezTo>
                  <a:cubicBezTo>
                    <a:pt x="42" y="43"/>
                    <a:pt x="41" y="41"/>
                    <a:pt x="42" y="41"/>
                  </a:cubicBezTo>
                  <a:cubicBezTo>
                    <a:pt x="43" y="40"/>
                    <a:pt x="46" y="40"/>
                    <a:pt x="44" y="37"/>
                  </a:cubicBezTo>
                  <a:cubicBezTo>
                    <a:pt x="42" y="36"/>
                    <a:pt x="42" y="38"/>
                    <a:pt x="40" y="38"/>
                  </a:cubicBezTo>
                  <a:cubicBezTo>
                    <a:pt x="39" y="38"/>
                    <a:pt x="38" y="36"/>
                    <a:pt x="37" y="36"/>
                  </a:cubicBezTo>
                  <a:cubicBezTo>
                    <a:pt x="36" y="36"/>
                    <a:pt x="36" y="37"/>
                    <a:pt x="35" y="37"/>
                  </a:cubicBezTo>
                  <a:cubicBezTo>
                    <a:pt x="34" y="36"/>
                    <a:pt x="34" y="34"/>
                    <a:pt x="33" y="34"/>
                  </a:cubicBezTo>
                  <a:cubicBezTo>
                    <a:pt x="32" y="33"/>
                    <a:pt x="32" y="35"/>
                    <a:pt x="30" y="34"/>
                  </a:cubicBezTo>
                  <a:cubicBezTo>
                    <a:pt x="28" y="33"/>
                    <a:pt x="28" y="31"/>
                    <a:pt x="29" y="28"/>
                  </a:cubicBezTo>
                  <a:cubicBezTo>
                    <a:pt x="29" y="26"/>
                    <a:pt x="31" y="23"/>
                    <a:pt x="32" y="22"/>
                  </a:cubicBezTo>
                  <a:cubicBezTo>
                    <a:pt x="34" y="22"/>
                    <a:pt x="36" y="23"/>
                    <a:pt x="37" y="25"/>
                  </a:cubicBezTo>
                  <a:cubicBezTo>
                    <a:pt x="38" y="27"/>
                    <a:pt x="34" y="28"/>
                    <a:pt x="35" y="29"/>
                  </a:cubicBezTo>
                  <a:cubicBezTo>
                    <a:pt x="35" y="29"/>
                    <a:pt x="36" y="29"/>
                    <a:pt x="38" y="29"/>
                  </a:cubicBezTo>
                  <a:cubicBezTo>
                    <a:pt x="43" y="29"/>
                    <a:pt x="41" y="31"/>
                    <a:pt x="43" y="31"/>
                  </a:cubicBezTo>
                  <a:cubicBezTo>
                    <a:pt x="44" y="31"/>
                    <a:pt x="44" y="30"/>
                    <a:pt x="44" y="30"/>
                  </a:cubicBezTo>
                  <a:cubicBezTo>
                    <a:pt x="46" y="29"/>
                    <a:pt x="47" y="32"/>
                    <a:pt x="49" y="29"/>
                  </a:cubicBezTo>
                  <a:cubicBezTo>
                    <a:pt x="50" y="28"/>
                    <a:pt x="47" y="28"/>
                    <a:pt x="47" y="26"/>
                  </a:cubicBezTo>
                  <a:cubicBezTo>
                    <a:pt x="48" y="25"/>
                    <a:pt x="49" y="26"/>
                    <a:pt x="50" y="25"/>
                  </a:cubicBezTo>
                  <a:cubicBezTo>
                    <a:pt x="50" y="24"/>
                    <a:pt x="50" y="23"/>
                    <a:pt x="50" y="2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6004543" y="1792359"/>
              <a:ext cx="230213" cy="202399"/>
            </a:xfrm>
            <a:custGeom>
              <a:avLst/>
              <a:gdLst>
                <a:gd name="T0" fmla="*/ 2147483646 w 61"/>
                <a:gd name="T1" fmla="*/ 2147483646 h 64"/>
                <a:gd name="T2" fmla="*/ 2147483646 w 61"/>
                <a:gd name="T3" fmla="*/ 2147483646 h 64"/>
                <a:gd name="T4" fmla="*/ 2147483646 w 61"/>
                <a:gd name="T5" fmla="*/ 2147483646 h 64"/>
                <a:gd name="T6" fmla="*/ 2147483646 w 61"/>
                <a:gd name="T7" fmla="*/ 2147483646 h 64"/>
                <a:gd name="T8" fmla="*/ 2147483646 w 61"/>
                <a:gd name="T9" fmla="*/ 2147483646 h 64"/>
                <a:gd name="T10" fmla="*/ 2147483646 w 61"/>
                <a:gd name="T11" fmla="*/ 2147483646 h 64"/>
                <a:gd name="T12" fmla="*/ 2147483646 w 61"/>
                <a:gd name="T13" fmla="*/ 2147483646 h 64"/>
                <a:gd name="T14" fmla="*/ 0 w 61"/>
                <a:gd name="T15" fmla="*/ 2147483646 h 64"/>
                <a:gd name="T16" fmla="*/ 2147483646 w 61"/>
                <a:gd name="T17" fmla="*/ 2147483646 h 64"/>
                <a:gd name="T18" fmla="*/ 2147483646 w 61"/>
                <a:gd name="T19" fmla="*/ 2147483646 h 64"/>
                <a:gd name="T20" fmla="*/ 2147483646 w 61"/>
                <a:gd name="T21" fmla="*/ 2147483646 h 64"/>
                <a:gd name="T22" fmla="*/ 2147483646 w 61"/>
                <a:gd name="T23" fmla="*/ 2147483646 h 64"/>
                <a:gd name="T24" fmla="*/ 2147483646 w 61"/>
                <a:gd name="T25" fmla="*/ 2147483646 h 64"/>
                <a:gd name="T26" fmla="*/ 2147483646 w 61"/>
                <a:gd name="T27" fmla="*/ 2147483646 h 64"/>
                <a:gd name="T28" fmla="*/ 2147483646 w 61"/>
                <a:gd name="T29" fmla="*/ 2147483646 h 64"/>
                <a:gd name="T30" fmla="*/ 2147483646 w 61"/>
                <a:gd name="T31" fmla="*/ 2147483646 h 64"/>
                <a:gd name="T32" fmla="*/ 2147483646 w 61"/>
                <a:gd name="T33" fmla="*/ 2147483646 h 64"/>
                <a:gd name="T34" fmla="*/ 2147483646 w 61"/>
                <a:gd name="T35" fmla="*/ 2147483646 h 64"/>
                <a:gd name="T36" fmla="*/ 2147483646 w 61"/>
                <a:gd name="T37" fmla="*/ 2147483646 h 64"/>
                <a:gd name="T38" fmla="*/ 2147483646 w 61"/>
                <a:gd name="T39" fmla="*/ 2147483646 h 64"/>
                <a:gd name="T40" fmla="*/ 2147483646 w 61"/>
                <a:gd name="T41" fmla="*/ 2147483646 h 64"/>
                <a:gd name="T42" fmla="*/ 2147483646 w 61"/>
                <a:gd name="T43" fmla="*/ 2147483646 h 64"/>
                <a:gd name="T44" fmla="*/ 2147483646 w 61"/>
                <a:gd name="T45" fmla="*/ 2147483646 h 64"/>
                <a:gd name="T46" fmla="*/ 2147483646 w 61"/>
                <a:gd name="T47" fmla="*/ 2147483646 h 64"/>
                <a:gd name="T48" fmla="*/ 2147483646 w 61"/>
                <a:gd name="T49" fmla="*/ 2147483646 h 64"/>
                <a:gd name="T50" fmla="*/ 2147483646 w 61"/>
                <a:gd name="T51" fmla="*/ 2147483646 h 64"/>
                <a:gd name="T52" fmla="*/ 2147483646 w 61"/>
                <a:gd name="T53" fmla="*/ 2147483646 h 64"/>
                <a:gd name="T54" fmla="*/ 2147483646 w 61"/>
                <a:gd name="T55" fmla="*/ 2147483646 h 64"/>
                <a:gd name="T56" fmla="*/ 2147483646 w 61"/>
                <a:gd name="T57" fmla="*/ 2147483646 h 64"/>
                <a:gd name="T58" fmla="*/ 2147483646 w 61"/>
                <a:gd name="T59" fmla="*/ 2147483646 h 64"/>
                <a:gd name="T60" fmla="*/ 2147483646 w 61"/>
                <a:gd name="T61" fmla="*/ 2147483646 h 64"/>
                <a:gd name="T62" fmla="*/ 2147483646 w 61"/>
                <a:gd name="T63" fmla="*/ 2147483646 h 64"/>
                <a:gd name="T64" fmla="*/ 2147483646 w 61"/>
                <a:gd name="T65" fmla="*/ 2147483646 h 64"/>
                <a:gd name="T66" fmla="*/ 2147483646 w 61"/>
                <a:gd name="T67" fmla="*/ 2147483646 h 64"/>
                <a:gd name="T68" fmla="*/ 2147483646 w 61"/>
                <a:gd name="T69" fmla="*/ 2147483646 h 64"/>
                <a:gd name="T70" fmla="*/ 2147483646 w 61"/>
                <a:gd name="T71" fmla="*/ 2147483646 h 64"/>
                <a:gd name="T72" fmla="*/ 2147483646 w 61"/>
                <a:gd name="T73" fmla="*/ 2147483646 h 64"/>
                <a:gd name="T74" fmla="*/ 2147483646 w 61"/>
                <a:gd name="T75" fmla="*/ 2147483646 h 64"/>
                <a:gd name="T76" fmla="*/ 2147483646 w 61"/>
                <a:gd name="T77" fmla="*/ 2147483646 h 64"/>
                <a:gd name="T78" fmla="*/ 2147483646 w 61"/>
                <a:gd name="T79" fmla="*/ 2147483646 h 64"/>
                <a:gd name="T80" fmla="*/ 2147483646 w 61"/>
                <a:gd name="T81" fmla="*/ 2147483646 h 64"/>
                <a:gd name="T82" fmla="*/ 2147483646 w 61"/>
                <a:gd name="T83" fmla="*/ 2147483646 h 64"/>
                <a:gd name="T84" fmla="*/ 2147483646 w 61"/>
                <a:gd name="T85" fmla="*/ 2147483646 h 64"/>
                <a:gd name="T86" fmla="*/ 2147483646 w 61"/>
                <a:gd name="T87" fmla="*/ 2147483646 h 64"/>
                <a:gd name="T88" fmla="*/ 2147483646 w 61"/>
                <a:gd name="T89" fmla="*/ 2147483646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4"/>
                <a:gd name="T137" fmla="*/ 61 w 61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4">
                  <a:moveTo>
                    <a:pt x="36" y="1"/>
                  </a:moveTo>
                  <a:cubicBezTo>
                    <a:pt x="36" y="2"/>
                    <a:pt x="35" y="3"/>
                    <a:pt x="34" y="4"/>
                  </a:cubicBezTo>
                  <a:cubicBezTo>
                    <a:pt x="28" y="7"/>
                    <a:pt x="26" y="3"/>
                    <a:pt x="25" y="5"/>
                  </a:cubicBezTo>
                  <a:cubicBezTo>
                    <a:pt x="24" y="8"/>
                    <a:pt x="27" y="8"/>
                    <a:pt x="27" y="9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6" y="11"/>
                    <a:pt x="27" y="12"/>
                    <a:pt x="26" y="13"/>
                  </a:cubicBezTo>
                  <a:cubicBezTo>
                    <a:pt x="24" y="14"/>
                    <a:pt x="22" y="15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2"/>
                    <a:pt x="21" y="19"/>
                    <a:pt x="15" y="21"/>
                  </a:cubicBezTo>
                  <a:cubicBezTo>
                    <a:pt x="12" y="20"/>
                    <a:pt x="12" y="21"/>
                    <a:pt x="11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9" y="24"/>
                    <a:pt x="12" y="28"/>
                    <a:pt x="11" y="30"/>
                  </a:cubicBezTo>
                  <a:cubicBezTo>
                    <a:pt x="11" y="31"/>
                    <a:pt x="10" y="31"/>
                    <a:pt x="9" y="31"/>
                  </a:cubicBezTo>
                  <a:cubicBezTo>
                    <a:pt x="8" y="31"/>
                    <a:pt x="8" y="32"/>
                    <a:pt x="7" y="32"/>
                  </a:cubicBezTo>
                  <a:cubicBezTo>
                    <a:pt x="6" y="32"/>
                    <a:pt x="5" y="30"/>
                    <a:pt x="4" y="30"/>
                  </a:cubicBezTo>
                  <a:cubicBezTo>
                    <a:pt x="3" y="30"/>
                    <a:pt x="3" y="33"/>
                    <a:pt x="0" y="35"/>
                  </a:cubicBezTo>
                  <a:cubicBezTo>
                    <a:pt x="3" y="40"/>
                    <a:pt x="6" y="41"/>
                    <a:pt x="9" y="41"/>
                  </a:cubicBezTo>
                  <a:cubicBezTo>
                    <a:pt x="11" y="41"/>
                    <a:pt x="11" y="42"/>
                    <a:pt x="12" y="43"/>
                  </a:cubicBezTo>
                  <a:cubicBezTo>
                    <a:pt x="13" y="44"/>
                    <a:pt x="13" y="42"/>
                    <a:pt x="14" y="42"/>
                  </a:cubicBezTo>
                  <a:cubicBezTo>
                    <a:pt x="15" y="43"/>
                    <a:pt x="14" y="44"/>
                    <a:pt x="13" y="45"/>
                  </a:cubicBezTo>
                  <a:cubicBezTo>
                    <a:pt x="13" y="46"/>
                    <a:pt x="15" y="46"/>
                    <a:pt x="15" y="47"/>
                  </a:cubicBezTo>
                  <a:cubicBezTo>
                    <a:pt x="15" y="49"/>
                    <a:pt x="14" y="50"/>
                    <a:pt x="14" y="52"/>
                  </a:cubicBezTo>
                  <a:cubicBezTo>
                    <a:pt x="13" y="53"/>
                    <a:pt x="14" y="54"/>
                    <a:pt x="15" y="55"/>
                  </a:cubicBezTo>
                  <a:cubicBezTo>
                    <a:pt x="15" y="57"/>
                    <a:pt x="13" y="57"/>
                    <a:pt x="14" y="60"/>
                  </a:cubicBezTo>
                  <a:cubicBezTo>
                    <a:pt x="13" y="63"/>
                    <a:pt x="14" y="64"/>
                    <a:pt x="16" y="64"/>
                  </a:cubicBezTo>
                  <a:cubicBezTo>
                    <a:pt x="17" y="64"/>
                    <a:pt x="19" y="64"/>
                    <a:pt x="18" y="59"/>
                  </a:cubicBezTo>
                  <a:cubicBezTo>
                    <a:pt x="18" y="59"/>
                    <a:pt x="19" y="59"/>
                    <a:pt x="20" y="59"/>
                  </a:cubicBezTo>
                  <a:cubicBezTo>
                    <a:pt x="21" y="60"/>
                    <a:pt x="23" y="59"/>
                    <a:pt x="23" y="59"/>
                  </a:cubicBezTo>
                  <a:cubicBezTo>
                    <a:pt x="25" y="56"/>
                    <a:pt x="21" y="54"/>
                    <a:pt x="24" y="52"/>
                  </a:cubicBezTo>
                  <a:cubicBezTo>
                    <a:pt x="27" y="50"/>
                    <a:pt x="26" y="54"/>
                    <a:pt x="29" y="54"/>
                  </a:cubicBezTo>
                  <a:cubicBezTo>
                    <a:pt x="34" y="52"/>
                    <a:pt x="32" y="49"/>
                    <a:pt x="34" y="46"/>
                  </a:cubicBezTo>
                  <a:cubicBezTo>
                    <a:pt x="35" y="45"/>
                    <a:pt x="37" y="44"/>
                    <a:pt x="38" y="44"/>
                  </a:cubicBezTo>
                  <a:cubicBezTo>
                    <a:pt x="41" y="44"/>
                    <a:pt x="40" y="48"/>
                    <a:pt x="41" y="48"/>
                  </a:cubicBezTo>
                  <a:cubicBezTo>
                    <a:pt x="43" y="49"/>
                    <a:pt x="44" y="47"/>
                    <a:pt x="45" y="47"/>
                  </a:cubicBezTo>
                  <a:cubicBezTo>
                    <a:pt x="45" y="52"/>
                    <a:pt x="46" y="52"/>
                    <a:pt x="48" y="52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7"/>
                    <a:pt x="52" y="47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4"/>
                    <a:pt x="49" y="44"/>
                    <a:pt x="52" y="41"/>
                  </a:cubicBezTo>
                  <a:cubicBezTo>
                    <a:pt x="56" y="37"/>
                    <a:pt x="58" y="42"/>
                    <a:pt x="60" y="36"/>
                  </a:cubicBezTo>
                  <a:cubicBezTo>
                    <a:pt x="61" y="33"/>
                    <a:pt x="56" y="33"/>
                    <a:pt x="55" y="29"/>
                  </a:cubicBezTo>
                  <a:cubicBezTo>
                    <a:pt x="54" y="28"/>
                    <a:pt x="54" y="27"/>
                    <a:pt x="53" y="27"/>
                  </a:cubicBezTo>
                  <a:cubicBezTo>
                    <a:pt x="51" y="27"/>
                    <a:pt x="50" y="30"/>
                    <a:pt x="49" y="30"/>
                  </a:cubicBezTo>
                  <a:cubicBezTo>
                    <a:pt x="47" y="29"/>
                    <a:pt x="48" y="27"/>
                    <a:pt x="47" y="27"/>
                  </a:cubicBezTo>
                  <a:cubicBezTo>
                    <a:pt x="46" y="26"/>
                    <a:pt x="44" y="27"/>
                    <a:pt x="43" y="26"/>
                  </a:cubicBezTo>
                  <a:cubicBezTo>
                    <a:pt x="42" y="25"/>
                    <a:pt x="41" y="25"/>
                    <a:pt x="39" y="25"/>
                  </a:cubicBezTo>
                  <a:cubicBezTo>
                    <a:pt x="38" y="25"/>
                    <a:pt x="38" y="25"/>
                    <a:pt x="37" y="25"/>
                  </a:cubicBezTo>
                  <a:cubicBezTo>
                    <a:pt x="36" y="26"/>
                    <a:pt x="37" y="29"/>
                    <a:pt x="34" y="28"/>
                  </a:cubicBezTo>
                  <a:cubicBezTo>
                    <a:pt x="31" y="25"/>
                    <a:pt x="34" y="24"/>
                    <a:pt x="34" y="23"/>
                  </a:cubicBezTo>
                  <a:cubicBezTo>
                    <a:pt x="34" y="21"/>
                    <a:pt x="31" y="21"/>
                    <a:pt x="31" y="19"/>
                  </a:cubicBezTo>
                  <a:cubicBezTo>
                    <a:pt x="31" y="18"/>
                    <a:pt x="33" y="18"/>
                    <a:pt x="34" y="17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5" y="14"/>
                    <a:pt x="37" y="14"/>
                    <a:pt x="38" y="13"/>
                  </a:cubicBezTo>
                  <a:cubicBezTo>
                    <a:pt x="39" y="12"/>
                    <a:pt x="39" y="11"/>
                    <a:pt x="39" y="10"/>
                  </a:cubicBezTo>
                  <a:cubicBezTo>
                    <a:pt x="40" y="9"/>
                    <a:pt x="41" y="8"/>
                    <a:pt x="41" y="7"/>
                  </a:cubicBezTo>
                  <a:cubicBezTo>
                    <a:pt x="40" y="7"/>
                    <a:pt x="40" y="6"/>
                    <a:pt x="40" y="4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6061819" y="1931746"/>
              <a:ext cx="123835" cy="110269"/>
            </a:xfrm>
            <a:custGeom>
              <a:avLst/>
              <a:gdLst>
                <a:gd name="T0" fmla="*/ 2147483646 w 33"/>
                <a:gd name="T1" fmla="*/ 2147483646 h 35"/>
                <a:gd name="T2" fmla="*/ 2147483646 w 33"/>
                <a:gd name="T3" fmla="*/ 2147483646 h 35"/>
                <a:gd name="T4" fmla="*/ 2147483646 w 33"/>
                <a:gd name="T5" fmla="*/ 2147483646 h 35"/>
                <a:gd name="T6" fmla="*/ 2147483646 w 33"/>
                <a:gd name="T7" fmla="*/ 2147483646 h 35"/>
                <a:gd name="T8" fmla="*/ 2147483646 w 33"/>
                <a:gd name="T9" fmla="*/ 2147483646 h 35"/>
                <a:gd name="T10" fmla="*/ 2147483646 w 33"/>
                <a:gd name="T11" fmla="*/ 2147483646 h 35"/>
                <a:gd name="T12" fmla="*/ 2147483646 w 33"/>
                <a:gd name="T13" fmla="*/ 2147483646 h 35"/>
                <a:gd name="T14" fmla="*/ 2147483646 w 33"/>
                <a:gd name="T15" fmla="*/ 2147483646 h 35"/>
                <a:gd name="T16" fmla="*/ 2147483646 w 33"/>
                <a:gd name="T17" fmla="*/ 2147483646 h 35"/>
                <a:gd name="T18" fmla="*/ 2147483646 w 33"/>
                <a:gd name="T19" fmla="*/ 2147483646 h 35"/>
                <a:gd name="T20" fmla="*/ 2147483646 w 33"/>
                <a:gd name="T21" fmla="*/ 2147483646 h 35"/>
                <a:gd name="T22" fmla="*/ 2147483646 w 33"/>
                <a:gd name="T23" fmla="*/ 2147483646 h 35"/>
                <a:gd name="T24" fmla="*/ 2147483646 w 33"/>
                <a:gd name="T25" fmla="*/ 0 h 35"/>
                <a:gd name="T26" fmla="*/ 2147483646 w 33"/>
                <a:gd name="T27" fmla="*/ 2147483646 h 35"/>
                <a:gd name="T28" fmla="*/ 2147483646 w 33"/>
                <a:gd name="T29" fmla="*/ 2147483646 h 35"/>
                <a:gd name="T30" fmla="*/ 2147483646 w 33"/>
                <a:gd name="T31" fmla="*/ 2147483646 h 35"/>
                <a:gd name="T32" fmla="*/ 2147483646 w 33"/>
                <a:gd name="T33" fmla="*/ 2147483646 h 35"/>
                <a:gd name="T34" fmla="*/ 2147483646 w 33"/>
                <a:gd name="T35" fmla="*/ 2147483646 h 35"/>
                <a:gd name="T36" fmla="*/ 2147483646 w 33"/>
                <a:gd name="T37" fmla="*/ 2147483646 h 35"/>
                <a:gd name="T38" fmla="*/ 2147483646 w 33"/>
                <a:gd name="T39" fmla="*/ 2147483646 h 35"/>
                <a:gd name="T40" fmla="*/ 2147483646 w 33"/>
                <a:gd name="T41" fmla="*/ 2147483646 h 35"/>
                <a:gd name="T42" fmla="*/ 0 w 33"/>
                <a:gd name="T43" fmla="*/ 2147483646 h 35"/>
                <a:gd name="T44" fmla="*/ 2147483646 w 33"/>
                <a:gd name="T45" fmla="*/ 2147483646 h 35"/>
                <a:gd name="T46" fmla="*/ 2147483646 w 33"/>
                <a:gd name="T47" fmla="*/ 2147483646 h 35"/>
                <a:gd name="T48" fmla="*/ 2147483646 w 33"/>
                <a:gd name="T49" fmla="*/ 2147483646 h 35"/>
                <a:gd name="T50" fmla="*/ 2147483646 w 33"/>
                <a:gd name="T51" fmla="*/ 2147483646 h 35"/>
                <a:gd name="T52" fmla="*/ 2147483646 w 33"/>
                <a:gd name="T53" fmla="*/ 2147483646 h 35"/>
                <a:gd name="T54" fmla="*/ 2147483646 w 33"/>
                <a:gd name="T55" fmla="*/ 2147483646 h 35"/>
                <a:gd name="T56" fmla="*/ 2147483646 w 33"/>
                <a:gd name="T57" fmla="*/ 2147483646 h 35"/>
                <a:gd name="T58" fmla="*/ 2147483646 w 33"/>
                <a:gd name="T59" fmla="*/ 2147483646 h 35"/>
                <a:gd name="T60" fmla="*/ 2147483646 w 33"/>
                <a:gd name="T61" fmla="*/ 2147483646 h 35"/>
                <a:gd name="T62" fmla="*/ 2147483646 w 33"/>
                <a:gd name="T63" fmla="*/ 2147483646 h 35"/>
                <a:gd name="T64" fmla="*/ 2147483646 w 33"/>
                <a:gd name="T65" fmla="*/ 2147483646 h 35"/>
                <a:gd name="T66" fmla="*/ 2147483646 w 33"/>
                <a:gd name="T67" fmla="*/ 2147483646 h 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35"/>
                <a:gd name="T104" fmla="*/ 33 w 33"/>
                <a:gd name="T105" fmla="*/ 35 h 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35">
                  <a:moveTo>
                    <a:pt x="13" y="35"/>
                  </a:moveTo>
                  <a:cubicBezTo>
                    <a:pt x="15" y="35"/>
                    <a:pt x="16" y="35"/>
                    <a:pt x="17" y="33"/>
                  </a:cubicBezTo>
                  <a:cubicBezTo>
                    <a:pt x="19" y="33"/>
                    <a:pt x="19" y="32"/>
                    <a:pt x="19" y="32"/>
                  </a:cubicBezTo>
                  <a:cubicBezTo>
                    <a:pt x="19" y="31"/>
                    <a:pt x="19" y="29"/>
                    <a:pt x="20" y="28"/>
                  </a:cubicBezTo>
                  <a:cubicBezTo>
                    <a:pt x="21" y="26"/>
                    <a:pt x="23" y="25"/>
                    <a:pt x="24" y="26"/>
                  </a:cubicBezTo>
                  <a:cubicBezTo>
                    <a:pt x="24" y="23"/>
                    <a:pt x="25" y="20"/>
                    <a:pt x="26" y="18"/>
                  </a:cubicBezTo>
                  <a:cubicBezTo>
                    <a:pt x="27" y="16"/>
                    <a:pt x="30" y="16"/>
                    <a:pt x="30" y="14"/>
                  </a:cubicBezTo>
                  <a:cubicBezTo>
                    <a:pt x="30" y="12"/>
                    <a:pt x="31" y="11"/>
                    <a:pt x="32" y="10"/>
                  </a:cubicBezTo>
                  <a:cubicBezTo>
                    <a:pt x="32" y="9"/>
                    <a:pt x="33" y="8"/>
                    <a:pt x="33" y="8"/>
                  </a:cubicBezTo>
                  <a:cubicBezTo>
                    <a:pt x="31" y="8"/>
                    <a:pt x="30" y="8"/>
                    <a:pt x="30" y="3"/>
                  </a:cubicBezTo>
                  <a:cubicBezTo>
                    <a:pt x="29" y="3"/>
                    <a:pt x="28" y="5"/>
                    <a:pt x="26" y="4"/>
                  </a:cubicBezTo>
                  <a:cubicBezTo>
                    <a:pt x="25" y="4"/>
                    <a:pt x="26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17" y="5"/>
                    <a:pt x="19" y="8"/>
                    <a:pt x="14" y="10"/>
                  </a:cubicBezTo>
                  <a:cubicBezTo>
                    <a:pt x="11" y="10"/>
                    <a:pt x="12" y="6"/>
                    <a:pt x="9" y="8"/>
                  </a:cubicBezTo>
                  <a:cubicBezTo>
                    <a:pt x="6" y="10"/>
                    <a:pt x="10" y="12"/>
                    <a:pt x="8" y="15"/>
                  </a:cubicBezTo>
                  <a:cubicBezTo>
                    <a:pt x="8" y="15"/>
                    <a:pt x="6" y="16"/>
                    <a:pt x="5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4" y="20"/>
                    <a:pt x="2" y="20"/>
                    <a:pt x="1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" y="23"/>
                    <a:pt x="1" y="25"/>
                    <a:pt x="3" y="26"/>
                  </a:cubicBezTo>
                  <a:cubicBezTo>
                    <a:pt x="4" y="26"/>
                    <a:pt x="5" y="25"/>
                    <a:pt x="6" y="25"/>
                  </a:cubicBezTo>
                  <a:cubicBezTo>
                    <a:pt x="7" y="26"/>
                    <a:pt x="6" y="27"/>
                    <a:pt x="7" y="28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9" y="26"/>
                    <a:pt x="8" y="25"/>
                    <a:pt x="9" y="25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2" y="23"/>
                    <a:pt x="13" y="21"/>
                    <a:pt x="15" y="23"/>
                  </a:cubicBezTo>
                  <a:cubicBezTo>
                    <a:pt x="17" y="25"/>
                    <a:pt x="12" y="25"/>
                    <a:pt x="12" y="27"/>
                  </a:cubicBezTo>
                  <a:cubicBezTo>
                    <a:pt x="12" y="29"/>
                    <a:pt x="14" y="27"/>
                    <a:pt x="14" y="30"/>
                  </a:cubicBezTo>
                  <a:cubicBezTo>
                    <a:pt x="14" y="31"/>
                    <a:pt x="12" y="30"/>
                    <a:pt x="11" y="31"/>
                  </a:cubicBezTo>
                  <a:cubicBezTo>
                    <a:pt x="10" y="31"/>
                    <a:pt x="9" y="32"/>
                    <a:pt x="10" y="33"/>
                  </a:cubicBezTo>
                  <a:cubicBezTo>
                    <a:pt x="12" y="33"/>
                    <a:pt x="13" y="34"/>
                    <a:pt x="13" y="3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5929256" y="1951317"/>
              <a:ext cx="196936" cy="135569"/>
            </a:xfrm>
            <a:custGeom>
              <a:avLst/>
              <a:gdLst>
                <a:gd name="T0" fmla="*/ 2147483646 w 52"/>
                <a:gd name="T1" fmla="*/ 2147483646 h 43"/>
                <a:gd name="T2" fmla="*/ 2147483646 w 52"/>
                <a:gd name="T3" fmla="*/ 2147483646 h 43"/>
                <a:gd name="T4" fmla="*/ 2147483646 w 52"/>
                <a:gd name="T5" fmla="*/ 2147483646 h 43"/>
                <a:gd name="T6" fmla="*/ 2147483646 w 52"/>
                <a:gd name="T7" fmla="*/ 2147483646 h 43"/>
                <a:gd name="T8" fmla="*/ 2147483646 w 52"/>
                <a:gd name="T9" fmla="*/ 2147483646 h 43"/>
                <a:gd name="T10" fmla="*/ 2147483646 w 52"/>
                <a:gd name="T11" fmla="*/ 2147483646 h 43"/>
                <a:gd name="T12" fmla="*/ 2147483646 w 52"/>
                <a:gd name="T13" fmla="*/ 2147483646 h 43"/>
                <a:gd name="T14" fmla="*/ 2147483646 w 52"/>
                <a:gd name="T15" fmla="*/ 2147483646 h 43"/>
                <a:gd name="T16" fmla="*/ 2147483646 w 52"/>
                <a:gd name="T17" fmla="*/ 2147483646 h 43"/>
                <a:gd name="T18" fmla="*/ 2147483646 w 52"/>
                <a:gd name="T19" fmla="*/ 2147483646 h 43"/>
                <a:gd name="T20" fmla="*/ 2147483646 w 52"/>
                <a:gd name="T21" fmla="*/ 2147483646 h 43"/>
                <a:gd name="T22" fmla="*/ 2147483646 w 52"/>
                <a:gd name="T23" fmla="*/ 2147483646 h 43"/>
                <a:gd name="T24" fmla="*/ 2147483646 w 52"/>
                <a:gd name="T25" fmla="*/ 2147483646 h 43"/>
                <a:gd name="T26" fmla="*/ 2147483646 w 52"/>
                <a:gd name="T27" fmla="*/ 2147483646 h 43"/>
                <a:gd name="T28" fmla="*/ 2147483646 w 52"/>
                <a:gd name="T29" fmla="*/ 2147483646 h 43"/>
                <a:gd name="T30" fmla="*/ 2147483646 w 52"/>
                <a:gd name="T31" fmla="*/ 2147483646 h 43"/>
                <a:gd name="T32" fmla="*/ 2147483646 w 52"/>
                <a:gd name="T33" fmla="*/ 2147483646 h 43"/>
                <a:gd name="T34" fmla="*/ 2147483646 w 52"/>
                <a:gd name="T35" fmla="*/ 2147483646 h 43"/>
                <a:gd name="T36" fmla="*/ 2147483646 w 52"/>
                <a:gd name="T37" fmla="*/ 2147483646 h 43"/>
                <a:gd name="T38" fmla="*/ 2147483646 w 52"/>
                <a:gd name="T39" fmla="*/ 2147483646 h 43"/>
                <a:gd name="T40" fmla="*/ 2147483646 w 52"/>
                <a:gd name="T41" fmla="*/ 0 h 43"/>
                <a:gd name="T42" fmla="*/ 2147483646 w 52"/>
                <a:gd name="T43" fmla="*/ 2147483646 h 43"/>
                <a:gd name="T44" fmla="*/ 2147483646 w 52"/>
                <a:gd name="T45" fmla="*/ 2147483646 h 43"/>
                <a:gd name="T46" fmla="*/ 2147483646 w 52"/>
                <a:gd name="T47" fmla="*/ 2147483646 h 43"/>
                <a:gd name="T48" fmla="*/ 2147483646 w 52"/>
                <a:gd name="T49" fmla="*/ 2147483646 h 43"/>
                <a:gd name="T50" fmla="*/ 2147483646 w 52"/>
                <a:gd name="T51" fmla="*/ 2147483646 h 43"/>
                <a:gd name="T52" fmla="*/ 2147483646 w 52"/>
                <a:gd name="T53" fmla="*/ 2147483646 h 43"/>
                <a:gd name="T54" fmla="*/ 2147483646 w 52"/>
                <a:gd name="T55" fmla="*/ 2147483646 h 43"/>
                <a:gd name="T56" fmla="*/ 2147483646 w 52"/>
                <a:gd name="T57" fmla="*/ 2147483646 h 43"/>
                <a:gd name="T58" fmla="*/ 2147483646 w 52"/>
                <a:gd name="T59" fmla="*/ 2147483646 h 43"/>
                <a:gd name="T60" fmla="*/ 2147483646 w 52"/>
                <a:gd name="T61" fmla="*/ 2147483646 h 43"/>
                <a:gd name="T62" fmla="*/ 2147483646 w 52"/>
                <a:gd name="T63" fmla="*/ 2147483646 h 43"/>
                <a:gd name="T64" fmla="*/ 2147483646 w 52"/>
                <a:gd name="T65" fmla="*/ 2147483646 h 43"/>
                <a:gd name="T66" fmla="*/ 2147483646 w 52"/>
                <a:gd name="T67" fmla="*/ 2147483646 h 43"/>
                <a:gd name="T68" fmla="*/ 2147483646 w 52"/>
                <a:gd name="T69" fmla="*/ 2147483646 h 43"/>
                <a:gd name="T70" fmla="*/ 2147483646 w 52"/>
                <a:gd name="T71" fmla="*/ 2147483646 h 43"/>
                <a:gd name="T72" fmla="*/ 2147483646 w 52"/>
                <a:gd name="T73" fmla="*/ 2147483646 h 43"/>
                <a:gd name="T74" fmla="*/ 2147483646 w 52"/>
                <a:gd name="T75" fmla="*/ 2147483646 h 43"/>
                <a:gd name="T76" fmla="*/ 2147483646 w 52"/>
                <a:gd name="T77" fmla="*/ 2147483646 h 43"/>
                <a:gd name="T78" fmla="*/ 2147483646 w 52"/>
                <a:gd name="T79" fmla="*/ 2147483646 h 43"/>
                <a:gd name="T80" fmla="*/ 2147483646 w 52"/>
                <a:gd name="T81" fmla="*/ 2147483646 h 43"/>
                <a:gd name="T82" fmla="*/ 2147483646 w 52"/>
                <a:gd name="T83" fmla="*/ 2147483646 h 43"/>
                <a:gd name="T84" fmla="*/ 2147483646 w 52"/>
                <a:gd name="T85" fmla="*/ 2147483646 h 43"/>
                <a:gd name="T86" fmla="*/ 2147483646 w 52"/>
                <a:gd name="T87" fmla="*/ 2147483646 h 43"/>
                <a:gd name="T88" fmla="*/ 2147483646 w 52"/>
                <a:gd name="T89" fmla="*/ 2147483646 h 43"/>
                <a:gd name="T90" fmla="*/ 2147483646 w 52"/>
                <a:gd name="T91" fmla="*/ 2147483646 h 43"/>
                <a:gd name="T92" fmla="*/ 2147483646 w 52"/>
                <a:gd name="T93" fmla="*/ 2147483646 h 43"/>
                <a:gd name="T94" fmla="*/ 2147483646 w 52"/>
                <a:gd name="T95" fmla="*/ 2147483646 h 43"/>
                <a:gd name="T96" fmla="*/ 2147483646 w 52"/>
                <a:gd name="T97" fmla="*/ 2147483646 h 43"/>
                <a:gd name="T98" fmla="*/ 2147483646 w 52"/>
                <a:gd name="T99" fmla="*/ 2147483646 h 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"/>
                <a:gd name="T151" fmla="*/ 0 h 43"/>
                <a:gd name="T152" fmla="*/ 52 w 52"/>
                <a:gd name="T153" fmla="*/ 43 h 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" h="43">
                  <a:moveTo>
                    <a:pt x="45" y="27"/>
                  </a:moveTo>
                  <a:cubicBezTo>
                    <a:pt x="44" y="26"/>
                    <a:pt x="45" y="25"/>
                    <a:pt x="46" y="25"/>
                  </a:cubicBezTo>
                  <a:cubicBezTo>
                    <a:pt x="47" y="24"/>
                    <a:pt x="49" y="25"/>
                    <a:pt x="49" y="24"/>
                  </a:cubicBezTo>
                  <a:cubicBezTo>
                    <a:pt x="49" y="21"/>
                    <a:pt x="47" y="23"/>
                    <a:pt x="47" y="21"/>
                  </a:cubicBezTo>
                  <a:cubicBezTo>
                    <a:pt x="47" y="19"/>
                    <a:pt x="52" y="19"/>
                    <a:pt x="50" y="17"/>
                  </a:cubicBezTo>
                  <a:cubicBezTo>
                    <a:pt x="48" y="15"/>
                    <a:pt x="47" y="17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3" y="19"/>
                    <a:pt x="44" y="20"/>
                    <a:pt x="44" y="21"/>
                  </a:cubicBezTo>
                  <a:cubicBezTo>
                    <a:pt x="43" y="22"/>
                    <a:pt x="43" y="23"/>
                    <a:pt x="42" y="22"/>
                  </a:cubicBezTo>
                  <a:cubicBezTo>
                    <a:pt x="41" y="21"/>
                    <a:pt x="42" y="20"/>
                    <a:pt x="41" y="19"/>
                  </a:cubicBezTo>
                  <a:cubicBezTo>
                    <a:pt x="40" y="19"/>
                    <a:pt x="39" y="20"/>
                    <a:pt x="38" y="20"/>
                  </a:cubicBezTo>
                  <a:cubicBezTo>
                    <a:pt x="36" y="19"/>
                    <a:pt x="38" y="17"/>
                    <a:pt x="35" y="16"/>
                  </a:cubicBezTo>
                  <a:cubicBezTo>
                    <a:pt x="35" y="16"/>
                    <a:pt x="35" y="15"/>
                    <a:pt x="36" y="14"/>
                  </a:cubicBezTo>
                  <a:cubicBezTo>
                    <a:pt x="34" y="14"/>
                    <a:pt x="33" y="13"/>
                    <a:pt x="34" y="10"/>
                  </a:cubicBezTo>
                  <a:cubicBezTo>
                    <a:pt x="33" y="7"/>
                    <a:pt x="35" y="7"/>
                    <a:pt x="35" y="5"/>
                  </a:cubicBezTo>
                  <a:cubicBezTo>
                    <a:pt x="34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2" y="4"/>
                    <a:pt x="30" y="4"/>
                  </a:cubicBezTo>
                  <a:cubicBezTo>
                    <a:pt x="30" y="3"/>
                    <a:pt x="31" y="2"/>
                    <a:pt x="30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7" y="2"/>
                    <a:pt x="28" y="1"/>
                    <a:pt x="27" y="0"/>
                  </a:cubicBezTo>
                  <a:cubicBezTo>
                    <a:pt x="24" y="1"/>
                    <a:pt x="24" y="2"/>
                    <a:pt x="23" y="2"/>
                  </a:cubicBezTo>
                  <a:cubicBezTo>
                    <a:pt x="21" y="2"/>
                    <a:pt x="18" y="2"/>
                    <a:pt x="16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10" y="4"/>
                    <a:pt x="12" y="4"/>
                    <a:pt x="11" y="5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10"/>
                    <a:pt x="5" y="8"/>
                    <a:pt x="4" y="8"/>
                  </a:cubicBezTo>
                  <a:cubicBezTo>
                    <a:pt x="3" y="7"/>
                    <a:pt x="2" y="7"/>
                    <a:pt x="1" y="9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9" y="14"/>
                    <a:pt x="9" y="17"/>
                    <a:pt x="11" y="17"/>
                  </a:cubicBezTo>
                  <a:cubicBezTo>
                    <a:pt x="13" y="17"/>
                    <a:pt x="14" y="16"/>
                    <a:pt x="15" y="17"/>
                  </a:cubicBezTo>
                  <a:cubicBezTo>
                    <a:pt x="16" y="18"/>
                    <a:pt x="15" y="20"/>
                    <a:pt x="15" y="21"/>
                  </a:cubicBezTo>
                  <a:cubicBezTo>
                    <a:pt x="15" y="22"/>
                    <a:pt x="16" y="23"/>
                    <a:pt x="16" y="24"/>
                  </a:cubicBezTo>
                  <a:cubicBezTo>
                    <a:pt x="18" y="29"/>
                    <a:pt x="21" y="26"/>
                    <a:pt x="23" y="28"/>
                  </a:cubicBezTo>
                  <a:cubicBezTo>
                    <a:pt x="23" y="29"/>
                    <a:pt x="22" y="30"/>
                    <a:pt x="25" y="31"/>
                  </a:cubicBezTo>
                  <a:cubicBezTo>
                    <a:pt x="25" y="32"/>
                    <a:pt x="24" y="33"/>
                    <a:pt x="25" y="34"/>
                  </a:cubicBezTo>
                  <a:cubicBezTo>
                    <a:pt x="25" y="35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9"/>
                    <a:pt x="29" y="40"/>
                    <a:pt x="30" y="40"/>
                  </a:cubicBezTo>
                  <a:cubicBezTo>
                    <a:pt x="31" y="41"/>
                    <a:pt x="29" y="42"/>
                    <a:pt x="29" y="42"/>
                  </a:cubicBezTo>
                  <a:cubicBezTo>
                    <a:pt x="30" y="43"/>
                    <a:pt x="30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1"/>
                    <a:pt x="36" y="39"/>
                    <a:pt x="38" y="38"/>
                  </a:cubicBezTo>
                  <a:cubicBezTo>
                    <a:pt x="39" y="36"/>
                    <a:pt x="36" y="34"/>
                    <a:pt x="37" y="33"/>
                  </a:cubicBezTo>
                  <a:cubicBezTo>
                    <a:pt x="39" y="32"/>
                    <a:pt x="40" y="34"/>
                    <a:pt x="42" y="34"/>
                  </a:cubicBezTo>
                  <a:cubicBezTo>
                    <a:pt x="45" y="34"/>
                    <a:pt x="45" y="33"/>
                    <a:pt x="47" y="33"/>
                  </a:cubicBezTo>
                  <a:cubicBezTo>
                    <a:pt x="48" y="33"/>
                    <a:pt x="49" y="34"/>
                    <a:pt x="49" y="33"/>
                  </a:cubicBezTo>
                  <a:cubicBezTo>
                    <a:pt x="50" y="31"/>
                    <a:pt x="47" y="31"/>
                    <a:pt x="48" y="29"/>
                  </a:cubicBezTo>
                  <a:cubicBezTo>
                    <a:pt x="48" y="28"/>
                    <a:pt x="47" y="27"/>
                    <a:pt x="45" y="27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5726865" y="1962298"/>
              <a:ext cx="184934" cy="180918"/>
            </a:xfrm>
            <a:custGeom>
              <a:avLst/>
              <a:gdLst>
                <a:gd name="T0" fmla="*/ 2147483646 w 49"/>
                <a:gd name="T1" fmla="*/ 2147483646 h 57"/>
                <a:gd name="T2" fmla="*/ 2147483646 w 49"/>
                <a:gd name="T3" fmla="*/ 2147483646 h 57"/>
                <a:gd name="T4" fmla="*/ 2147483646 w 49"/>
                <a:gd name="T5" fmla="*/ 2147483646 h 57"/>
                <a:gd name="T6" fmla="*/ 2147483646 w 49"/>
                <a:gd name="T7" fmla="*/ 2147483646 h 57"/>
                <a:gd name="T8" fmla="*/ 2147483646 w 49"/>
                <a:gd name="T9" fmla="*/ 2147483646 h 57"/>
                <a:gd name="T10" fmla="*/ 2147483646 w 49"/>
                <a:gd name="T11" fmla="*/ 2147483646 h 57"/>
                <a:gd name="T12" fmla="*/ 2147483646 w 49"/>
                <a:gd name="T13" fmla="*/ 2147483646 h 57"/>
                <a:gd name="T14" fmla="*/ 2147483646 w 49"/>
                <a:gd name="T15" fmla="*/ 2147483646 h 57"/>
                <a:gd name="T16" fmla="*/ 2147483646 w 49"/>
                <a:gd name="T17" fmla="*/ 2147483646 h 57"/>
                <a:gd name="T18" fmla="*/ 2147483646 w 49"/>
                <a:gd name="T19" fmla="*/ 2147483646 h 57"/>
                <a:gd name="T20" fmla="*/ 2147483646 w 49"/>
                <a:gd name="T21" fmla="*/ 2147483646 h 57"/>
                <a:gd name="T22" fmla="*/ 2147483646 w 49"/>
                <a:gd name="T23" fmla="*/ 2147483646 h 57"/>
                <a:gd name="T24" fmla="*/ 2147483646 w 49"/>
                <a:gd name="T25" fmla="*/ 2147483646 h 57"/>
                <a:gd name="T26" fmla="*/ 2147483646 w 49"/>
                <a:gd name="T27" fmla="*/ 2147483646 h 57"/>
                <a:gd name="T28" fmla="*/ 2147483646 w 49"/>
                <a:gd name="T29" fmla="*/ 2147483646 h 57"/>
                <a:gd name="T30" fmla="*/ 2147483646 w 49"/>
                <a:gd name="T31" fmla="*/ 2147483646 h 57"/>
                <a:gd name="T32" fmla="*/ 2147483646 w 49"/>
                <a:gd name="T33" fmla="*/ 2147483646 h 57"/>
                <a:gd name="T34" fmla="*/ 2147483646 w 49"/>
                <a:gd name="T35" fmla="*/ 2147483646 h 57"/>
                <a:gd name="T36" fmla="*/ 2147483646 w 49"/>
                <a:gd name="T37" fmla="*/ 2147483646 h 57"/>
                <a:gd name="T38" fmla="*/ 2147483646 w 49"/>
                <a:gd name="T39" fmla="*/ 2147483646 h 57"/>
                <a:gd name="T40" fmla="*/ 2147483646 w 49"/>
                <a:gd name="T41" fmla="*/ 2147483646 h 57"/>
                <a:gd name="T42" fmla="*/ 2147483646 w 49"/>
                <a:gd name="T43" fmla="*/ 2147483646 h 57"/>
                <a:gd name="T44" fmla="*/ 2147483646 w 49"/>
                <a:gd name="T45" fmla="*/ 2147483646 h 57"/>
                <a:gd name="T46" fmla="*/ 2147483646 w 49"/>
                <a:gd name="T47" fmla="*/ 2147483646 h 57"/>
                <a:gd name="T48" fmla="*/ 2147483646 w 49"/>
                <a:gd name="T49" fmla="*/ 2147483646 h 57"/>
                <a:gd name="T50" fmla="*/ 2147483646 w 49"/>
                <a:gd name="T51" fmla="*/ 2147483646 h 57"/>
                <a:gd name="T52" fmla="*/ 2147483646 w 49"/>
                <a:gd name="T53" fmla="*/ 0 h 57"/>
                <a:gd name="T54" fmla="*/ 2147483646 w 49"/>
                <a:gd name="T55" fmla="*/ 2147483646 h 57"/>
                <a:gd name="T56" fmla="*/ 2147483646 w 49"/>
                <a:gd name="T57" fmla="*/ 2147483646 h 57"/>
                <a:gd name="T58" fmla="*/ 2147483646 w 49"/>
                <a:gd name="T59" fmla="*/ 2147483646 h 57"/>
                <a:gd name="T60" fmla="*/ 0 w 49"/>
                <a:gd name="T61" fmla="*/ 2147483646 h 57"/>
                <a:gd name="T62" fmla="*/ 2147483646 w 49"/>
                <a:gd name="T63" fmla="*/ 2147483646 h 57"/>
                <a:gd name="T64" fmla="*/ 2147483646 w 49"/>
                <a:gd name="T65" fmla="*/ 2147483646 h 57"/>
                <a:gd name="T66" fmla="*/ 2147483646 w 49"/>
                <a:gd name="T67" fmla="*/ 2147483646 h 57"/>
                <a:gd name="T68" fmla="*/ 2147483646 w 49"/>
                <a:gd name="T69" fmla="*/ 2147483646 h 57"/>
                <a:gd name="T70" fmla="*/ 2147483646 w 49"/>
                <a:gd name="T71" fmla="*/ 2147483646 h 57"/>
                <a:gd name="T72" fmla="*/ 2147483646 w 49"/>
                <a:gd name="T73" fmla="*/ 2147483646 h 57"/>
                <a:gd name="T74" fmla="*/ 2147483646 w 49"/>
                <a:gd name="T75" fmla="*/ 2147483646 h 57"/>
                <a:gd name="T76" fmla="*/ 2147483646 w 49"/>
                <a:gd name="T77" fmla="*/ 2147483646 h 57"/>
                <a:gd name="T78" fmla="*/ 2147483646 w 49"/>
                <a:gd name="T79" fmla="*/ 2147483646 h 57"/>
                <a:gd name="T80" fmla="*/ 2147483646 w 49"/>
                <a:gd name="T81" fmla="*/ 2147483646 h 57"/>
                <a:gd name="T82" fmla="*/ 2147483646 w 49"/>
                <a:gd name="T83" fmla="*/ 2147483646 h 57"/>
                <a:gd name="T84" fmla="*/ 2147483646 w 49"/>
                <a:gd name="T85" fmla="*/ 2147483646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"/>
                <a:gd name="T130" fmla="*/ 0 h 57"/>
                <a:gd name="T131" fmla="*/ 49 w 49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" h="57">
                  <a:moveTo>
                    <a:pt x="18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20" y="47"/>
                    <a:pt x="15" y="57"/>
                    <a:pt x="22" y="56"/>
                  </a:cubicBezTo>
                  <a:cubicBezTo>
                    <a:pt x="28" y="55"/>
                    <a:pt x="23" y="50"/>
                    <a:pt x="27" y="49"/>
                  </a:cubicBezTo>
                  <a:cubicBezTo>
                    <a:pt x="30" y="47"/>
                    <a:pt x="31" y="51"/>
                    <a:pt x="33" y="50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8" y="48"/>
                    <a:pt x="38" y="50"/>
                    <a:pt x="41" y="50"/>
                  </a:cubicBezTo>
                  <a:cubicBezTo>
                    <a:pt x="44" y="51"/>
                    <a:pt x="46" y="49"/>
                    <a:pt x="47" y="49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47"/>
                    <a:pt x="48" y="44"/>
                    <a:pt x="48" y="42"/>
                  </a:cubicBezTo>
                  <a:cubicBezTo>
                    <a:pt x="47" y="40"/>
                    <a:pt x="48" y="40"/>
                    <a:pt x="48" y="39"/>
                  </a:cubicBezTo>
                  <a:cubicBezTo>
                    <a:pt x="48" y="38"/>
                    <a:pt x="47" y="38"/>
                    <a:pt x="47" y="37"/>
                  </a:cubicBezTo>
                  <a:cubicBezTo>
                    <a:pt x="46" y="36"/>
                    <a:pt x="48" y="35"/>
                    <a:pt x="48" y="34"/>
                  </a:cubicBezTo>
                  <a:cubicBezTo>
                    <a:pt x="48" y="34"/>
                    <a:pt x="46" y="33"/>
                    <a:pt x="46" y="33"/>
                  </a:cubicBezTo>
                  <a:cubicBezTo>
                    <a:pt x="46" y="31"/>
                    <a:pt x="47" y="30"/>
                    <a:pt x="47" y="29"/>
                  </a:cubicBezTo>
                  <a:cubicBezTo>
                    <a:pt x="46" y="28"/>
                    <a:pt x="46" y="27"/>
                    <a:pt x="45" y="26"/>
                  </a:cubicBezTo>
                  <a:cubicBezTo>
                    <a:pt x="44" y="25"/>
                    <a:pt x="43" y="26"/>
                    <a:pt x="43" y="25"/>
                  </a:cubicBezTo>
                  <a:cubicBezTo>
                    <a:pt x="42" y="25"/>
                    <a:pt x="42" y="23"/>
                    <a:pt x="41" y="23"/>
                  </a:cubicBezTo>
                  <a:cubicBezTo>
                    <a:pt x="40" y="23"/>
                    <a:pt x="39" y="24"/>
                    <a:pt x="38" y="23"/>
                  </a:cubicBezTo>
                  <a:cubicBezTo>
                    <a:pt x="36" y="22"/>
                    <a:pt x="36" y="17"/>
                    <a:pt x="33" y="16"/>
                  </a:cubicBezTo>
                  <a:cubicBezTo>
                    <a:pt x="31" y="15"/>
                    <a:pt x="30" y="17"/>
                    <a:pt x="29" y="16"/>
                  </a:cubicBezTo>
                  <a:cubicBezTo>
                    <a:pt x="27" y="16"/>
                    <a:pt x="27" y="14"/>
                    <a:pt x="26" y="13"/>
                  </a:cubicBezTo>
                  <a:cubicBezTo>
                    <a:pt x="25" y="12"/>
                    <a:pt x="24" y="13"/>
                    <a:pt x="23" y="12"/>
                  </a:cubicBezTo>
                  <a:cubicBezTo>
                    <a:pt x="22" y="11"/>
                    <a:pt x="22" y="10"/>
                    <a:pt x="21" y="8"/>
                  </a:cubicBezTo>
                  <a:cubicBezTo>
                    <a:pt x="18" y="9"/>
                    <a:pt x="17" y="7"/>
                    <a:pt x="15" y="6"/>
                  </a:cubicBezTo>
                  <a:cubicBezTo>
                    <a:pt x="14" y="6"/>
                    <a:pt x="13" y="6"/>
                    <a:pt x="12" y="5"/>
                  </a:cubicBezTo>
                  <a:cubicBezTo>
                    <a:pt x="11" y="4"/>
                    <a:pt x="13" y="1"/>
                    <a:pt x="11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8" y="3"/>
                    <a:pt x="5" y="4"/>
                    <a:pt x="4" y="4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9"/>
                    <a:pt x="2" y="9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5" y="13"/>
                    <a:pt x="2" y="14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6" y="15"/>
                    <a:pt x="6" y="17"/>
                    <a:pt x="7" y="17"/>
                  </a:cubicBezTo>
                  <a:cubicBezTo>
                    <a:pt x="8" y="18"/>
                    <a:pt x="9" y="16"/>
                    <a:pt x="11" y="19"/>
                  </a:cubicBezTo>
                  <a:cubicBezTo>
                    <a:pt x="12" y="21"/>
                    <a:pt x="13" y="22"/>
                    <a:pt x="13" y="24"/>
                  </a:cubicBezTo>
                  <a:cubicBezTo>
                    <a:pt x="12" y="26"/>
                    <a:pt x="9" y="27"/>
                    <a:pt x="8" y="29"/>
                  </a:cubicBezTo>
                  <a:cubicBezTo>
                    <a:pt x="7" y="31"/>
                    <a:pt x="9" y="32"/>
                    <a:pt x="10" y="33"/>
                  </a:cubicBezTo>
                  <a:cubicBezTo>
                    <a:pt x="12" y="34"/>
                    <a:pt x="11" y="36"/>
                    <a:pt x="13" y="36"/>
                  </a:cubicBezTo>
                  <a:cubicBezTo>
                    <a:pt x="14" y="37"/>
                    <a:pt x="14" y="36"/>
                    <a:pt x="16" y="36"/>
                  </a:cubicBezTo>
                  <a:cubicBezTo>
                    <a:pt x="16" y="36"/>
                    <a:pt x="15" y="38"/>
                    <a:pt x="16" y="40"/>
                  </a:cubicBezTo>
                  <a:cubicBezTo>
                    <a:pt x="16" y="41"/>
                    <a:pt x="18" y="43"/>
                    <a:pt x="18" y="4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5766690" y="1912653"/>
              <a:ext cx="124380" cy="113611"/>
            </a:xfrm>
            <a:custGeom>
              <a:avLst/>
              <a:gdLst>
                <a:gd name="T0" fmla="*/ 2147483646 w 33"/>
                <a:gd name="T1" fmla="*/ 2147483646 h 36"/>
                <a:gd name="T2" fmla="*/ 2147483646 w 33"/>
                <a:gd name="T3" fmla="*/ 2147483646 h 36"/>
                <a:gd name="T4" fmla="*/ 2147483646 w 33"/>
                <a:gd name="T5" fmla="*/ 2147483646 h 36"/>
                <a:gd name="T6" fmla="*/ 2147483646 w 33"/>
                <a:gd name="T7" fmla="*/ 2147483646 h 36"/>
                <a:gd name="T8" fmla="*/ 2147483646 w 33"/>
                <a:gd name="T9" fmla="*/ 2147483646 h 36"/>
                <a:gd name="T10" fmla="*/ 2147483646 w 33"/>
                <a:gd name="T11" fmla="*/ 2147483646 h 36"/>
                <a:gd name="T12" fmla="*/ 2147483646 w 33"/>
                <a:gd name="T13" fmla="*/ 2147483646 h 36"/>
                <a:gd name="T14" fmla="*/ 2147483646 w 33"/>
                <a:gd name="T15" fmla="*/ 2147483646 h 36"/>
                <a:gd name="T16" fmla="*/ 2147483646 w 33"/>
                <a:gd name="T17" fmla="*/ 2147483646 h 36"/>
                <a:gd name="T18" fmla="*/ 2147483646 w 33"/>
                <a:gd name="T19" fmla="*/ 2147483646 h 36"/>
                <a:gd name="T20" fmla="*/ 2147483646 w 33"/>
                <a:gd name="T21" fmla="*/ 2147483646 h 36"/>
                <a:gd name="T22" fmla="*/ 2147483646 w 33"/>
                <a:gd name="T23" fmla="*/ 0 h 36"/>
                <a:gd name="T24" fmla="*/ 2147483646 w 33"/>
                <a:gd name="T25" fmla="*/ 2147483646 h 36"/>
                <a:gd name="T26" fmla="*/ 2147483646 w 33"/>
                <a:gd name="T27" fmla="*/ 2147483646 h 36"/>
                <a:gd name="T28" fmla="*/ 2147483646 w 33"/>
                <a:gd name="T29" fmla="*/ 2147483646 h 36"/>
                <a:gd name="T30" fmla="*/ 0 w 33"/>
                <a:gd name="T31" fmla="*/ 2147483646 h 36"/>
                <a:gd name="T32" fmla="*/ 0 w 33"/>
                <a:gd name="T33" fmla="*/ 2147483646 h 36"/>
                <a:gd name="T34" fmla="*/ 2147483646 w 33"/>
                <a:gd name="T35" fmla="*/ 2147483646 h 36"/>
                <a:gd name="T36" fmla="*/ 2147483646 w 33"/>
                <a:gd name="T37" fmla="*/ 2147483646 h 36"/>
                <a:gd name="T38" fmla="*/ 2147483646 w 33"/>
                <a:gd name="T39" fmla="*/ 2147483646 h 36"/>
                <a:gd name="T40" fmla="*/ 2147483646 w 33"/>
                <a:gd name="T41" fmla="*/ 2147483646 h 36"/>
                <a:gd name="T42" fmla="*/ 2147483646 w 33"/>
                <a:gd name="T43" fmla="*/ 2147483646 h 36"/>
                <a:gd name="T44" fmla="*/ 2147483646 w 33"/>
                <a:gd name="T45" fmla="*/ 2147483646 h 36"/>
                <a:gd name="T46" fmla="*/ 2147483646 w 33"/>
                <a:gd name="T47" fmla="*/ 2147483646 h 36"/>
                <a:gd name="T48" fmla="*/ 2147483646 w 33"/>
                <a:gd name="T49" fmla="*/ 2147483646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36"/>
                <a:gd name="T77" fmla="*/ 33 w 33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36">
                  <a:moveTo>
                    <a:pt x="25" y="36"/>
                  </a:moveTo>
                  <a:cubicBezTo>
                    <a:pt x="25" y="35"/>
                    <a:pt x="26" y="34"/>
                    <a:pt x="27" y="32"/>
                  </a:cubicBezTo>
                  <a:cubicBezTo>
                    <a:pt x="28" y="32"/>
                    <a:pt x="30" y="32"/>
                    <a:pt x="31" y="31"/>
                  </a:cubicBezTo>
                  <a:cubicBezTo>
                    <a:pt x="32" y="28"/>
                    <a:pt x="30" y="25"/>
                    <a:pt x="31" y="23"/>
                  </a:cubicBezTo>
                  <a:cubicBezTo>
                    <a:pt x="31" y="22"/>
                    <a:pt x="33" y="22"/>
                    <a:pt x="33" y="21"/>
                  </a:cubicBezTo>
                  <a:cubicBezTo>
                    <a:pt x="33" y="21"/>
                    <a:pt x="33" y="20"/>
                    <a:pt x="32" y="19"/>
                  </a:cubicBezTo>
                  <a:cubicBezTo>
                    <a:pt x="30" y="18"/>
                    <a:pt x="29" y="19"/>
                    <a:pt x="27" y="18"/>
                  </a:cubicBezTo>
                  <a:cubicBezTo>
                    <a:pt x="26" y="17"/>
                    <a:pt x="27" y="15"/>
                    <a:pt x="26" y="13"/>
                  </a:cubicBezTo>
                  <a:cubicBezTo>
                    <a:pt x="24" y="12"/>
                    <a:pt x="24" y="14"/>
                    <a:pt x="23" y="14"/>
                  </a:cubicBezTo>
                  <a:cubicBezTo>
                    <a:pt x="19" y="13"/>
                    <a:pt x="21" y="9"/>
                    <a:pt x="19" y="7"/>
                  </a:cubicBezTo>
                  <a:cubicBezTo>
                    <a:pt x="17" y="5"/>
                    <a:pt x="15" y="5"/>
                    <a:pt x="14" y="4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7" y="1"/>
                    <a:pt x="9" y="5"/>
                    <a:pt x="8" y="7"/>
                  </a:cubicBezTo>
                  <a:cubicBezTo>
                    <a:pt x="8" y="9"/>
                    <a:pt x="6" y="7"/>
                    <a:pt x="6" y="11"/>
                  </a:cubicBezTo>
                  <a:cubicBezTo>
                    <a:pt x="6" y="12"/>
                    <a:pt x="7" y="15"/>
                    <a:pt x="5" y="16"/>
                  </a:cubicBezTo>
                  <a:cubicBezTo>
                    <a:pt x="4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0" y="20"/>
                    <a:pt x="1" y="21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6" y="23"/>
                    <a:pt x="7" y="25"/>
                    <a:pt x="10" y="24"/>
                  </a:cubicBezTo>
                  <a:cubicBezTo>
                    <a:pt x="11" y="26"/>
                    <a:pt x="11" y="27"/>
                    <a:pt x="12" y="28"/>
                  </a:cubicBezTo>
                  <a:cubicBezTo>
                    <a:pt x="13" y="29"/>
                    <a:pt x="14" y="28"/>
                    <a:pt x="15" y="29"/>
                  </a:cubicBezTo>
                  <a:cubicBezTo>
                    <a:pt x="16" y="30"/>
                    <a:pt x="16" y="32"/>
                    <a:pt x="18" y="32"/>
                  </a:cubicBezTo>
                  <a:cubicBezTo>
                    <a:pt x="19" y="33"/>
                    <a:pt x="20" y="31"/>
                    <a:pt x="22" y="32"/>
                  </a:cubicBezTo>
                  <a:cubicBezTo>
                    <a:pt x="23" y="32"/>
                    <a:pt x="24" y="34"/>
                    <a:pt x="25" y="3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5813604" y="1890694"/>
              <a:ext cx="115652" cy="87356"/>
            </a:xfrm>
            <a:custGeom>
              <a:avLst/>
              <a:gdLst>
                <a:gd name="T0" fmla="*/ 0 w 31"/>
                <a:gd name="T1" fmla="*/ 2147483646 h 28"/>
                <a:gd name="T2" fmla="*/ 0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0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2147483646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0 w 31"/>
                <a:gd name="T53" fmla="*/ 2147483646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28"/>
                <a:gd name="T83" fmla="*/ 31 w 31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2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2" y="1"/>
                    <a:pt x="11" y="3"/>
                    <a:pt x="12" y="3"/>
                  </a:cubicBezTo>
                  <a:cubicBezTo>
                    <a:pt x="14" y="5"/>
                    <a:pt x="16" y="3"/>
                    <a:pt x="17" y="5"/>
                  </a:cubicBezTo>
                  <a:cubicBezTo>
                    <a:pt x="18" y="6"/>
                    <a:pt x="16" y="7"/>
                    <a:pt x="16" y="8"/>
                  </a:cubicBezTo>
                  <a:cubicBezTo>
                    <a:pt x="16" y="9"/>
                    <a:pt x="17" y="9"/>
                    <a:pt x="17" y="10"/>
                  </a:cubicBezTo>
                  <a:cubicBezTo>
                    <a:pt x="17" y="11"/>
                    <a:pt x="17" y="12"/>
                    <a:pt x="17" y="12"/>
                  </a:cubicBezTo>
                  <a:cubicBezTo>
                    <a:pt x="17" y="13"/>
                    <a:pt x="19" y="15"/>
                    <a:pt x="21" y="16"/>
                  </a:cubicBezTo>
                  <a:cubicBezTo>
                    <a:pt x="26" y="16"/>
                    <a:pt x="26" y="13"/>
                    <a:pt x="28" y="13"/>
                  </a:cubicBezTo>
                  <a:cubicBezTo>
                    <a:pt x="29" y="14"/>
                    <a:pt x="28" y="16"/>
                    <a:pt x="28" y="17"/>
                  </a:cubicBezTo>
                  <a:cubicBezTo>
                    <a:pt x="28" y="17"/>
                    <a:pt x="31" y="16"/>
                    <a:pt x="31" y="20"/>
                  </a:cubicBezTo>
                  <a:cubicBezTo>
                    <a:pt x="31" y="21"/>
                    <a:pt x="30" y="23"/>
                    <a:pt x="29" y="25"/>
                  </a:cubicBezTo>
                  <a:cubicBezTo>
                    <a:pt x="28" y="25"/>
                    <a:pt x="27" y="27"/>
                    <a:pt x="27" y="28"/>
                  </a:cubicBezTo>
                  <a:cubicBezTo>
                    <a:pt x="25" y="28"/>
                    <a:pt x="23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5"/>
                    <a:pt x="17" y="26"/>
                    <a:pt x="15" y="25"/>
                  </a:cubicBezTo>
                  <a:cubicBezTo>
                    <a:pt x="14" y="24"/>
                    <a:pt x="15" y="22"/>
                    <a:pt x="14" y="20"/>
                  </a:cubicBezTo>
                  <a:cubicBezTo>
                    <a:pt x="12" y="19"/>
                    <a:pt x="12" y="21"/>
                    <a:pt x="11" y="21"/>
                  </a:cubicBezTo>
                  <a:cubicBezTo>
                    <a:pt x="7" y="20"/>
                    <a:pt x="9" y="16"/>
                    <a:pt x="7" y="14"/>
                  </a:cubicBezTo>
                  <a:cubicBezTo>
                    <a:pt x="5" y="12"/>
                    <a:pt x="3" y="12"/>
                    <a:pt x="2" y="11"/>
                  </a:cubicBezTo>
                  <a:cubicBezTo>
                    <a:pt x="1" y="10"/>
                    <a:pt x="1" y="9"/>
                    <a:pt x="0" y="8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5963079" y="1890695"/>
              <a:ext cx="98741" cy="73035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2147483647 h 23"/>
                <a:gd name="T14" fmla="*/ 2147483647 w 26"/>
                <a:gd name="T15" fmla="*/ 2147483647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2147483647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2147483647 w 26"/>
                <a:gd name="T27" fmla="*/ 2147483647 h 23"/>
                <a:gd name="T28" fmla="*/ 2147483647 w 26"/>
                <a:gd name="T29" fmla="*/ 2147483647 h 23"/>
                <a:gd name="T30" fmla="*/ 2147483647 w 26"/>
                <a:gd name="T31" fmla="*/ 2147483647 h 23"/>
                <a:gd name="T32" fmla="*/ 2147483647 w 26"/>
                <a:gd name="T33" fmla="*/ 2147483647 h 23"/>
                <a:gd name="T34" fmla="*/ 2147483647 w 26"/>
                <a:gd name="T35" fmla="*/ 2147483647 h 23"/>
                <a:gd name="T36" fmla="*/ 2147483647 w 26"/>
                <a:gd name="T37" fmla="*/ 2147483647 h 23"/>
                <a:gd name="T38" fmla="*/ 2147483647 w 26"/>
                <a:gd name="T39" fmla="*/ 2147483647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3"/>
                <a:gd name="T62" fmla="*/ 26 w 26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3">
                  <a:moveTo>
                    <a:pt x="1" y="10"/>
                  </a:moveTo>
                  <a:cubicBezTo>
                    <a:pt x="1" y="7"/>
                    <a:pt x="0" y="3"/>
                    <a:pt x="1" y="1"/>
                  </a:cubicBezTo>
                  <a:cubicBezTo>
                    <a:pt x="4" y="0"/>
                    <a:pt x="7" y="0"/>
                    <a:pt x="11" y="4"/>
                  </a:cubicBezTo>
                  <a:cubicBezTo>
                    <a:pt x="14" y="9"/>
                    <a:pt x="17" y="10"/>
                    <a:pt x="20" y="10"/>
                  </a:cubicBezTo>
                  <a:cubicBezTo>
                    <a:pt x="22" y="10"/>
                    <a:pt x="22" y="11"/>
                    <a:pt x="23" y="12"/>
                  </a:cubicBezTo>
                  <a:cubicBezTo>
                    <a:pt x="24" y="13"/>
                    <a:pt x="24" y="11"/>
                    <a:pt x="25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4" y="15"/>
                    <a:pt x="26" y="15"/>
                    <a:pt x="26" y="16"/>
                  </a:cubicBezTo>
                  <a:cubicBezTo>
                    <a:pt x="26" y="17"/>
                    <a:pt x="25" y="19"/>
                    <a:pt x="25" y="21"/>
                  </a:cubicBezTo>
                  <a:cubicBezTo>
                    <a:pt x="24" y="22"/>
                    <a:pt x="23" y="23"/>
                    <a:pt x="21" y="23"/>
                  </a:cubicBezTo>
                  <a:cubicBezTo>
                    <a:pt x="21" y="22"/>
                    <a:pt x="22" y="21"/>
                    <a:pt x="21" y="21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8" y="21"/>
                    <a:pt x="19" y="20"/>
                    <a:pt x="18" y="19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2" y="21"/>
                    <a:pt x="11" y="21"/>
                    <a:pt x="9" y="21"/>
                  </a:cubicBezTo>
                  <a:lnTo>
                    <a:pt x="8" y="17"/>
                  </a:lnTo>
                  <a:cubicBezTo>
                    <a:pt x="6" y="16"/>
                    <a:pt x="9" y="13"/>
                    <a:pt x="8" y="11"/>
                  </a:cubicBezTo>
                  <a:cubicBezTo>
                    <a:pt x="7" y="11"/>
                    <a:pt x="3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58"/>
            <p:cNvSpPr>
              <a:spLocks/>
            </p:cNvSpPr>
            <p:nvPr/>
          </p:nvSpPr>
          <p:spPr bwMode="auto">
            <a:xfrm>
              <a:off x="5922709" y="1922200"/>
              <a:ext cx="74192" cy="60625"/>
            </a:xfrm>
            <a:custGeom>
              <a:avLst/>
              <a:gdLst>
                <a:gd name="T0" fmla="*/ 0 w 20"/>
                <a:gd name="T1" fmla="*/ 2147483646 h 19"/>
                <a:gd name="T2" fmla="*/ 2147483646 w 20"/>
                <a:gd name="T3" fmla="*/ 2147483646 h 19"/>
                <a:gd name="T4" fmla="*/ 2147483646 w 20"/>
                <a:gd name="T5" fmla="*/ 2147483646 h 19"/>
                <a:gd name="T6" fmla="*/ 2147483646 w 20"/>
                <a:gd name="T7" fmla="*/ 2147483646 h 19"/>
                <a:gd name="T8" fmla="*/ 2147483646 w 20"/>
                <a:gd name="T9" fmla="*/ 2147483646 h 19"/>
                <a:gd name="T10" fmla="*/ 2147483646 w 20"/>
                <a:gd name="T11" fmla="*/ 0 h 19"/>
                <a:gd name="T12" fmla="*/ 2147483646 w 20"/>
                <a:gd name="T13" fmla="*/ 2147483646 h 19"/>
                <a:gd name="T14" fmla="*/ 2147483646 w 20"/>
                <a:gd name="T15" fmla="*/ 2147483646 h 19"/>
                <a:gd name="T16" fmla="*/ 2147483646 w 20"/>
                <a:gd name="T17" fmla="*/ 2147483646 h 19"/>
                <a:gd name="T18" fmla="*/ 2147483646 w 20"/>
                <a:gd name="T19" fmla="*/ 2147483646 h 19"/>
                <a:gd name="T20" fmla="*/ 2147483646 w 20"/>
                <a:gd name="T21" fmla="*/ 2147483646 h 19"/>
                <a:gd name="T22" fmla="*/ 2147483646 w 20"/>
                <a:gd name="T23" fmla="*/ 2147483646 h 19"/>
                <a:gd name="T24" fmla="*/ 2147483646 w 20"/>
                <a:gd name="T25" fmla="*/ 2147483646 h 19"/>
                <a:gd name="T26" fmla="*/ 2147483646 w 20"/>
                <a:gd name="T27" fmla="*/ 2147483646 h 19"/>
                <a:gd name="T28" fmla="*/ 2147483646 w 20"/>
                <a:gd name="T29" fmla="*/ 2147483646 h 19"/>
                <a:gd name="T30" fmla="*/ 2147483646 w 20"/>
                <a:gd name="T31" fmla="*/ 2147483646 h 19"/>
                <a:gd name="T32" fmla="*/ 2147483646 w 20"/>
                <a:gd name="T33" fmla="*/ 2147483646 h 19"/>
                <a:gd name="T34" fmla="*/ 0 w 20"/>
                <a:gd name="T35" fmla="*/ 2147483646 h 19"/>
                <a:gd name="T36" fmla="*/ 0 w 20"/>
                <a:gd name="T37" fmla="*/ 2147483646 h 19"/>
                <a:gd name="T38" fmla="*/ 2147483646 w 20"/>
                <a:gd name="T39" fmla="*/ 2147483646 h 19"/>
                <a:gd name="T40" fmla="*/ 0 w 20"/>
                <a:gd name="T41" fmla="*/ 2147483646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19"/>
                <a:gd name="T65" fmla="*/ 20 w 20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19">
                  <a:moveTo>
                    <a:pt x="0" y="7"/>
                  </a:moveTo>
                  <a:cubicBezTo>
                    <a:pt x="2" y="7"/>
                    <a:pt x="3" y="6"/>
                    <a:pt x="4" y="6"/>
                  </a:cubicBezTo>
                  <a:cubicBezTo>
                    <a:pt x="5" y="6"/>
                    <a:pt x="6" y="7"/>
                    <a:pt x="7" y="7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9" y="3"/>
                    <a:pt x="10" y="2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4" y="0"/>
                    <a:pt x="18" y="1"/>
                    <a:pt x="19" y="1"/>
                  </a:cubicBezTo>
                  <a:cubicBezTo>
                    <a:pt x="20" y="3"/>
                    <a:pt x="17" y="6"/>
                    <a:pt x="19" y="7"/>
                  </a:cubicBezTo>
                  <a:lnTo>
                    <a:pt x="20" y="11"/>
                  </a:lnTo>
                  <a:cubicBezTo>
                    <a:pt x="19" y="11"/>
                    <a:pt x="19" y="10"/>
                    <a:pt x="18" y="10"/>
                  </a:cubicBezTo>
                  <a:cubicBezTo>
                    <a:pt x="15" y="10"/>
                    <a:pt x="13" y="11"/>
                    <a:pt x="12" y="12"/>
                  </a:cubicBezTo>
                  <a:cubicBezTo>
                    <a:pt x="12" y="13"/>
                    <a:pt x="14" y="13"/>
                    <a:pt x="13" y="14"/>
                  </a:cubicBezTo>
                  <a:cubicBezTo>
                    <a:pt x="12" y="17"/>
                    <a:pt x="10" y="18"/>
                    <a:pt x="8" y="18"/>
                  </a:cubicBezTo>
                  <a:cubicBezTo>
                    <a:pt x="6" y="19"/>
                    <a:pt x="7" y="17"/>
                    <a:pt x="6" y="17"/>
                  </a:cubicBezTo>
                  <a:cubicBezTo>
                    <a:pt x="5" y="16"/>
                    <a:pt x="4" y="16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5"/>
                    <a:pt x="2" y="14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3"/>
                    <a:pt x="2" y="11"/>
                    <a:pt x="2" y="10"/>
                  </a:cubicBezTo>
                  <a:cubicBezTo>
                    <a:pt x="2" y="8"/>
                    <a:pt x="1" y="7"/>
                    <a:pt x="0" y="7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5853973" y="1839616"/>
              <a:ext cx="196390" cy="104541"/>
            </a:xfrm>
            <a:custGeom>
              <a:avLst/>
              <a:gdLst>
                <a:gd name="T0" fmla="*/ 0 w 52"/>
                <a:gd name="T1" fmla="*/ 2147483646 h 33"/>
                <a:gd name="T2" fmla="*/ 2147483646 w 52"/>
                <a:gd name="T3" fmla="*/ 2147483646 h 33"/>
                <a:gd name="T4" fmla="*/ 2147483646 w 52"/>
                <a:gd name="T5" fmla="*/ 2147483646 h 33"/>
                <a:gd name="T6" fmla="*/ 2147483646 w 52"/>
                <a:gd name="T7" fmla="*/ 2147483646 h 33"/>
                <a:gd name="T8" fmla="*/ 2147483646 w 52"/>
                <a:gd name="T9" fmla="*/ 2147483646 h 33"/>
                <a:gd name="T10" fmla="*/ 2147483646 w 52"/>
                <a:gd name="T11" fmla="*/ 2147483646 h 33"/>
                <a:gd name="T12" fmla="*/ 2147483646 w 52"/>
                <a:gd name="T13" fmla="*/ 2147483646 h 33"/>
                <a:gd name="T14" fmla="*/ 2147483646 w 52"/>
                <a:gd name="T15" fmla="*/ 2147483646 h 33"/>
                <a:gd name="T16" fmla="*/ 2147483646 w 52"/>
                <a:gd name="T17" fmla="*/ 0 h 33"/>
                <a:gd name="T18" fmla="*/ 2147483646 w 52"/>
                <a:gd name="T19" fmla="*/ 2147483646 h 33"/>
                <a:gd name="T20" fmla="*/ 2147483646 w 52"/>
                <a:gd name="T21" fmla="*/ 2147483646 h 33"/>
                <a:gd name="T22" fmla="*/ 2147483646 w 52"/>
                <a:gd name="T23" fmla="*/ 2147483646 h 33"/>
                <a:gd name="T24" fmla="*/ 2147483646 w 52"/>
                <a:gd name="T25" fmla="*/ 2147483646 h 33"/>
                <a:gd name="T26" fmla="*/ 2147483646 w 52"/>
                <a:gd name="T27" fmla="*/ 2147483646 h 33"/>
                <a:gd name="T28" fmla="*/ 2147483646 w 52"/>
                <a:gd name="T29" fmla="*/ 2147483646 h 33"/>
                <a:gd name="T30" fmla="*/ 2147483646 w 52"/>
                <a:gd name="T31" fmla="*/ 2147483646 h 33"/>
                <a:gd name="T32" fmla="*/ 2147483646 w 52"/>
                <a:gd name="T33" fmla="*/ 2147483646 h 33"/>
                <a:gd name="T34" fmla="*/ 2147483646 w 52"/>
                <a:gd name="T35" fmla="*/ 2147483646 h 33"/>
                <a:gd name="T36" fmla="*/ 2147483646 w 52"/>
                <a:gd name="T37" fmla="*/ 2147483646 h 33"/>
                <a:gd name="T38" fmla="*/ 2147483646 w 52"/>
                <a:gd name="T39" fmla="*/ 2147483646 h 33"/>
                <a:gd name="T40" fmla="*/ 2147483646 w 52"/>
                <a:gd name="T41" fmla="*/ 2147483646 h 33"/>
                <a:gd name="T42" fmla="*/ 2147483646 w 52"/>
                <a:gd name="T43" fmla="*/ 2147483646 h 33"/>
                <a:gd name="T44" fmla="*/ 2147483646 w 52"/>
                <a:gd name="T45" fmla="*/ 2147483646 h 33"/>
                <a:gd name="T46" fmla="*/ 2147483646 w 52"/>
                <a:gd name="T47" fmla="*/ 2147483646 h 33"/>
                <a:gd name="T48" fmla="*/ 2147483646 w 52"/>
                <a:gd name="T49" fmla="*/ 2147483646 h 33"/>
                <a:gd name="T50" fmla="*/ 2147483646 w 52"/>
                <a:gd name="T51" fmla="*/ 2147483646 h 33"/>
                <a:gd name="T52" fmla="*/ 2147483646 w 52"/>
                <a:gd name="T53" fmla="*/ 2147483646 h 33"/>
                <a:gd name="T54" fmla="*/ 2147483646 w 52"/>
                <a:gd name="T55" fmla="*/ 2147483646 h 33"/>
                <a:gd name="T56" fmla="*/ 2147483646 w 52"/>
                <a:gd name="T57" fmla="*/ 2147483646 h 33"/>
                <a:gd name="T58" fmla="*/ 2147483646 w 52"/>
                <a:gd name="T59" fmla="*/ 2147483646 h 33"/>
                <a:gd name="T60" fmla="*/ 2147483646 w 52"/>
                <a:gd name="T61" fmla="*/ 2147483646 h 33"/>
                <a:gd name="T62" fmla="*/ 2147483646 w 52"/>
                <a:gd name="T63" fmla="*/ 2147483646 h 33"/>
                <a:gd name="T64" fmla="*/ 2147483646 w 52"/>
                <a:gd name="T65" fmla="*/ 2147483646 h 33"/>
                <a:gd name="T66" fmla="*/ 2147483646 w 52"/>
                <a:gd name="T67" fmla="*/ 2147483646 h 33"/>
                <a:gd name="T68" fmla="*/ 2147483646 w 52"/>
                <a:gd name="T69" fmla="*/ 2147483646 h 33"/>
                <a:gd name="T70" fmla="*/ 0 w 52"/>
                <a:gd name="T71" fmla="*/ 2147483646 h 33"/>
                <a:gd name="T72" fmla="*/ 0 w 52"/>
                <a:gd name="T73" fmla="*/ 2147483646 h 33"/>
                <a:gd name="T74" fmla="*/ 0 w 52"/>
                <a:gd name="T75" fmla="*/ 2147483646 h 33"/>
                <a:gd name="T76" fmla="*/ 2147483646 w 52"/>
                <a:gd name="T77" fmla="*/ 2147483646 h 33"/>
                <a:gd name="T78" fmla="*/ 0 w 52"/>
                <a:gd name="T79" fmla="*/ 2147483646 h 33"/>
                <a:gd name="T80" fmla="*/ 0 w 52"/>
                <a:gd name="T81" fmla="*/ 2147483646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33"/>
                <a:gd name="T125" fmla="*/ 52 w 5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33">
                  <a:moveTo>
                    <a:pt x="0" y="11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6" y="9"/>
                    <a:pt x="8" y="9"/>
                    <a:pt x="10" y="10"/>
                  </a:cubicBezTo>
                  <a:cubicBezTo>
                    <a:pt x="12" y="10"/>
                    <a:pt x="15" y="12"/>
                    <a:pt x="16" y="10"/>
                  </a:cubicBezTo>
                  <a:cubicBezTo>
                    <a:pt x="17" y="9"/>
                    <a:pt x="15" y="8"/>
                    <a:pt x="15" y="7"/>
                  </a:cubicBezTo>
                  <a:cubicBezTo>
                    <a:pt x="15" y="7"/>
                    <a:pt x="16" y="6"/>
                    <a:pt x="16" y="5"/>
                  </a:cubicBezTo>
                  <a:cubicBezTo>
                    <a:pt x="18" y="5"/>
                    <a:pt x="21" y="4"/>
                    <a:pt x="23" y="2"/>
                  </a:cubicBezTo>
                  <a:cubicBezTo>
                    <a:pt x="25" y="2"/>
                    <a:pt x="27" y="2"/>
                    <a:pt x="29" y="1"/>
                  </a:cubicBezTo>
                  <a:cubicBezTo>
                    <a:pt x="30" y="1"/>
                    <a:pt x="30" y="0"/>
                    <a:pt x="31" y="0"/>
                  </a:cubicBezTo>
                  <a:cubicBezTo>
                    <a:pt x="31" y="1"/>
                    <a:pt x="31" y="2"/>
                    <a:pt x="32" y="3"/>
                  </a:cubicBezTo>
                  <a:cubicBezTo>
                    <a:pt x="37" y="5"/>
                    <a:pt x="40" y="1"/>
                    <a:pt x="42" y="2"/>
                  </a:cubicBezTo>
                  <a:cubicBezTo>
                    <a:pt x="43" y="3"/>
                    <a:pt x="43" y="4"/>
                    <a:pt x="43" y="5"/>
                  </a:cubicBezTo>
                  <a:cubicBezTo>
                    <a:pt x="43" y="6"/>
                    <a:pt x="46" y="6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9"/>
                    <a:pt x="52" y="13"/>
                    <a:pt x="51" y="15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8" y="16"/>
                    <a:pt x="48" y="17"/>
                    <a:pt x="47" y="17"/>
                  </a:cubicBezTo>
                  <a:cubicBezTo>
                    <a:pt x="46" y="17"/>
                    <a:pt x="45" y="15"/>
                    <a:pt x="44" y="15"/>
                  </a:cubicBezTo>
                  <a:cubicBezTo>
                    <a:pt x="43" y="15"/>
                    <a:pt x="43" y="18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6" y="16"/>
                    <a:pt x="33" y="16"/>
                    <a:pt x="30" y="17"/>
                  </a:cubicBezTo>
                  <a:cubicBezTo>
                    <a:pt x="29" y="19"/>
                    <a:pt x="30" y="23"/>
                    <a:pt x="30" y="26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9"/>
                    <a:pt x="26" y="29"/>
                    <a:pt x="26" y="30"/>
                  </a:cubicBezTo>
                  <a:cubicBezTo>
                    <a:pt x="25" y="31"/>
                    <a:pt x="26" y="32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8" y="33"/>
                    <a:pt x="17" y="33"/>
                    <a:pt x="17" y="33"/>
                  </a:cubicBezTo>
                  <a:cubicBezTo>
                    <a:pt x="17" y="32"/>
                    <a:pt x="18" y="30"/>
                    <a:pt x="17" y="29"/>
                  </a:cubicBezTo>
                  <a:cubicBezTo>
                    <a:pt x="15" y="29"/>
                    <a:pt x="15" y="32"/>
                    <a:pt x="10" y="32"/>
                  </a:cubicBezTo>
                  <a:cubicBezTo>
                    <a:pt x="8" y="31"/>
                    <a:pt x="6" y="29"/>
                    <a:pt x="6" y="28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5"/>
                    <a:pt x="5" y="25"/>
                    <a:pt x="5" y="24"/>
                  </a:cubicBezTo>
                  <a:cubicBezTo>
                    <a:pt x="5" y="23"/>
                    <a:pt x="7" y="22"/>
                    <a:pt x="6" y="21"/>
                  </a:cubicBezTo>
                  <a:cubicBezTo>
                    <a:pt x="5" y="19"/>
                    <a:pt x="3" y="21"/>
                    <a:pt x="1" y="19"/>
                  </a:cubicBezTo>
                  <a:cubicBezTo>
                    <a:pt x="0" y="19"/>
                    <a:pt x="1" y="17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2" y="15"/>
                    <a:pt x="2" y="14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5560479" y="1725052"/>
              <a:ext cx="116743" cy="92130"/>
            </a:xfrm>
            <a:custGeom>
              <a:avLst/>
              <a:gdLst>
                <a:gd name="T0" fmla="*/ 2147483646 w 31"/>
                <a:gd name="T1" fmla="*/ 2147483646 h 29"/>
                <a:gd name="T2" fmla="*/ 2147483646 w 31"/>
                <a:gd name="T3" fmla="*/ 2147483646 h 29"/>
                <a:gd name="T4" fmla="*/ 2147483646 w 31"/>
                <a:gd name="T5" fmla="*/ 2147483646 h 29"/>
                <a:gd name="T6" fmla="*/ 2147483646 w 31"/>
                <a:gd name="T7" fmla="*/ 0 h 29"/>
                <a:gd name="T8" fmla="*/ 2147483646 w 31"/>
                <a:gd name="T9" fmla="*/ 2147483646 h 29"/>
                <a:gd name="T10" fmla="*/ 2147483646 w 31"/>
                <a:gd name="T11" fmla="*/ 2147483646 h 29"/>
                <a:gd name="T12" fmla="*/ 2147483646 w 31"/>
                <a:gd name="T13" fmla="*/ 2147483646 h 29"/>
                <a:gd name="T14" fmla="*/ 2147483646 w 31"/>
                <a:gd name="T15" fmla="*/ 2147483646 h 29"/>
                <a:gd name="T16" fmla="*/ 2147483646 w 31"/>
                <a:gd name="T17" fmla="*/ 2147483646 h 29"/>
                <a:gd name="T18" fmla="*/ 2147483646 w 31"/>
                <a:gd name="T19" fmla="*/ 2147483646 h 29"/>
                <a:gd name="T20" fmla="*/ 2147483646 w 31"/>
                <a:gd name="T21" fmla="*/ 2147483646 h 29"/>
                <a:gd name="T22" fmla="*/ 2147483646 w 31"/>
                <a:gd name="T23" fmla="*/ 2147483646 h 29"/>
                <a:gd name="T24" fmla="*/ 2147483646 w 31"/>
                <a:gd name="T25" fmla="*/ 2147483646 h 29"/>
                <a:gd name="T26" fmla="*/ 2147483646 w 31"/>
                <a:gd name="T27" fmla="*/ 2147483646 h 29"/>
                <a:gd name="T28" fmla="*/ 2147483646 w 31"/>
                <a:gd name="T29" fmla="*/ 2147483646 h 29"/>
                <a:gd name="T30" fmla="*/ 2147483646 w 31"/>
                <a:gd name="T31" fmla="*/ 2147483646 h 29"/>
                <a:gd name="T32" fmla="*/ 2147483646 w 31"/>
                <a:gd name="T33" fmla="*/ 2147483646 h 29"/>
                <a:gd name="T34" fmla="*/ 2147483646 w 31"/>
                <a:gd name="T35" fmla="*/ 2147483646 h 29"/>
                <a:gd name="T36" fmla="*/ 2147483646 w 31"/>
                <a:gd name="T37" fmla="*/ 2147483646 h 29"/>
                <a:gd name="T38" fmla="*/ 2147483646 w 31"/>
                <a:gd name="T39" fmla="*/ 2147483646 h 29"/>
                <a:gd name="T40" fmla="*/ 2147483646 w 31"/>
                <a:gd name="T41" fmla="*/ 2147483646 h 29"/>
                <a:gd name="T42" fmla="*/ 2147483646 w 31"/>
                <a:gd name="T43" fmla="*/ 2147483646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29"/>
                <a:gd name="T68" fmla="*/ 31 w 31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29">
                  <a:moveTo>
                    <a:pt x="21" y="5"/>
                  </a:moveTo>
                  <a:cubicBezTo>
                    <a:pt x="21" y="5"/>
                    <a:pt x="21" y="6"/>
                    <a:pt x="21" y="6"/>
                  </a:cubicBezTo>
                  <a:cubicBezTo>
                    <a:pt x="20" y="7"/>
                    <a:pt x="16" y="7"/>
                    <a:pt x="15" y="6"/>
                  </a:cubicBezTo>
                  <a:cubicBezTo>
                    <a:pt x="13" y="4"/>
                    <a:pt x="14" y="0"/>
                    <a:pt x="11" y="0"/>
                  </a:cubicBezTo>
                  <a:cubicBezTo>
                    <a:pt x="10" y="0"/>
                    <a:pt x="10" y="1"/>
                    <a:pt x="9" y="3"/>
                  </a:cubicBezTo>
                  <a:cubicBezTo>
                    <a:pt x="7" y="4"/>
                    <a:pt x="5" y="5"/>
                    <a:pt x="3" y="7"/>
                  </a:cubicBezTo>
                  <a:cubicBezTo>
                    <a:pt x="0" y="13"/>
                    <a:pt x="6" y="12"/>
                    <a:pt x="7" y="14"/>
                  </a:cubicBezTo>
                  <a:cubicBezTo>
                    <a:pt x="9" y="16"/>
                    <a:pt x="12" y="19"/>
                    <a:pt x="13" y="22"/>
                  </a:cubicBezTo>
                  <a:cubicBezTo>
                    <a:pt x="14" y="25"/>
                    <a:pt x="8" y="25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2" y="26"/>
                    <a:pt x="12" y="27"/>
                  </a:cubicBezTo>
                  <a:cubicBezTo>
                    <a:pt x="13" y="28"/>
                    <a:pt x="14" y="29"/>
                    <a:pt x="15" y="28"/>
                  </a:cubicBezTo>
                  <a:cubicBezTo>
                    <a:pt x="18" y="28"/>
                    <a:pt x="17" y="26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1" y="24"/>
                    <a:pt x="20" y="23"/>
                    <a:pt x="21" y="22"/>
                  </a:cubicBezTo>
                  <a:cubicBezTo>
                    <a:pt x="22" y="22"/>
                    <a:pt x="23" y="24"/>
                    <a:pt x="26" y="24"/>
                  </a:cubicBezTo>
                  <a:cubicBezTo>
                    <a:pt x="27" y="23"/>
                    <a:pt x="27" y="21"/>
                    <a:pt x="29" y="20"/>
                  </a:cubicBezTo>
                  <a:cubicBezTo>
                    <a:pt x="30" y="18"/>
                    <a:pt x="28" y="17"/>
                    <a:pt x="28" y="16"/>
                  </a:cubicBezTo>
                  <a:cubicBezTo>
                    <a:pt x="29" y="15"/>
                    <a:pt x="30" y="14"/>
                    <a:pt x="31" y="12"/>
                  </a:cubicBezTo>
                  <a:cubicBezTo>
                    <a:pt x="31" y="11"/>
                    <a:pt x="31" y="10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8"/>
                    <a:pt x="24" y="7"/>
                    <a:pt x="21" y="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5710500" y="1880193"/>
              <a:ext cx="94376" cy="95471"/>
            </a:xfrm>
            <a:custGeom>
              <a:avLst/>
              <a:gdLst>
                <a:gd name="T0" fmla="*/ 2147483646 w 25"/>
                <a:gd name="T1" fmla="*/ 2147483646 h 30"/>
                <a:gd name="T2" fmla="*/ 2147483646 w 25"/>
                <a:gd name="T3" fmla="*/ 2147483646 h 30"/>
                <a:gd name="T4" fmla="*/ 2147483646 w 25"/>
                <a:gd name="T5" fmla="*/ 2147483646 h 30"/>
                <a:gd name="T6" fmla="*/ 2147483646 w 25"/>
                <a:gd name="T7" fmla="*/ 2147483646 h 30"/>
                <a:gd name="T8" fmla="*/ 2147483646 w 25"/>
                <a:gd name="T9" fmla="*/ 2147483646 h 30"/>
                <a:gd name="T10" fmla="*/ 2147483646 w 25"/>
                <a:gd name="T11" fmla="*/ 2147483646 h 30"/>
                <a:gd name="T12" fmla="*/ 2147483646 w 25"/>
                <a:gd name="T13" fmla="*/ 2147483646 h 30"/>
                <a:gd name="T14" fmla="*/ 2147483646 w 25"/>
                <a:gd name="T15" fmla="*/ 0 h 30"/>
                <a:gd name="T16" fmla="*/ 2147483646 w 25"/>
                <a:gd name="T17" fmla="*/ 2147483646 h 30"/>
                <a:gd name="T18" fmla="*/ 2147483646 w 25"/>
                <a:gd name="T19" fmla="*/ 2147483646 h 30"/>
                <a:gd name="T20" fmla="*/ 2147483646 w 25"/>
                <a:gd name="T21" fmla="*/ 2147483646 h 30"/>
                <a:gd name="T22" fmla="*/ 2147483646 w 25"/>
                <a:gd name="T23" fmla="*/ 2147483646 h 30"/>
                <a:gd name="T24" fmla="*/ 2147483646 w 25"/>
                <a:gd name="T25" fmla="*/ 2147483646 h 30"/>
                <a:gd name="T26" fmla="*/ 0 w 25"/>
                <a:gd name="T27" fmla="*/ 2147483646 h 30"/>
                <a:gd name="T28" fmla="*/ 2147483646 w 25"/>
                <a:gd name="T29" fmla="*/ 2147483646 h 30"/>
                <a:gd name="T30" fmla="*/ 2147483646 w 25"/>
                <a:gd name="T31" fmla="*/ 2147483646 h 30"/>
                <a:gd name="T32" fmla="*/ 2147483646 w 25"/>
                <a:gd name="T33" fmla="*/ 2147483646 h 30"/>
                <a:gd name="T34" fmla="*/ 2147483646 w 25"/>
                <a:gd name="T35" fmla="*/ 2147483646 h 30"/>
                <a:gd name="T36" fmla="*/ 2147483646 w 25"/>
                <a:gd name="T37" fmla="*/ 2147483646 h 30"/>
                <a:gd name="T38" fmla="*/ 2147483646 w 25"/>
                <a:gd name="T39" fmla="*/ 2147483646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0"/>
                <a:gd name="T62" fmla="*/ 25 w 25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0">
                  <a:moveTo>
                    <a:pt x="15" y="26"/>
                  </a:moveTo>
                  <a:cubicBezTo>
                    <a:pt x="16" y="26"/>
                    <a:pt x="19" y="26"/>
                    <a:pt x="20" y="26"/>
                  </a:cubicBezTo>
                  <a:cubicBezTo>
                    <a:pt x="22" y="25"/>
                    <a:pt x="21" y="22"/>
                    <a:pt x="21" y="21"/>
                  </a:cubicBezTo>
                  <a:cubicBezTo>
                    <a:pt x="21" y="17"/>
                    <a:pt x="23" y="19"/>
                    <a:pt x="23" y="17"/>
                  </a:cubicBezTo>
                  <a:cubicBezTo>
                    <a:pt x="24" y="15"/>
                    <a:pt x="22" y="11"/>
                    <a:pt x="25" y="10"/>
                  </a:cubicBezTo>
                  <a:cubicBezTo>
                    <a:pt x="22" y="3"/>
                    <a:pt x="20" y="9"/>
                    <a:pt x="18" y="7"/>
                  </a:cubicBezTo>
                  <a:cubicBezTo>
                    <a:pt x="17" y="6"/>
                    <a:pt x="19" y="4"/>
                    <a:pt x="18" y="3"/>
                  </a:cubicBezTo>
                  <a:cubicBezTo>
                    <a:pt x="17" y="1"/>
                    <a:pt x="13" y="5"/>
                    <a:pt x="13" y="0"/>
                  </a:cubicBezTo>
                  <a:cubicBezTo>
                    <a:pt x="10" y="0"/>
                    <a:pt x="12" y="3"/>
                    <a:pt x="11" y="4"/>
                  </a:cubicBezTo>
                  <a:cubicBezTo>
                    <a:pt x="9" y="6"/>
                    <a:pt x="6" y="5"/>
                    <a:pt x="4" y="7"/>
                  </a:cubicBezTo>
                  <a:cubicBezTo>
                    <a:pt x="3" y="9"/>
                    <a:pt x="5" y="12"/>
                    <a:pt x="4" y="14"/>
                  </a:cubicBezTo>
                  <a:cubicBezTo>
                    <a:pt x="3" y="15"/>
                    <a:pt x="2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2" y="18"/>
                    <a:pt x="0" y="19"/>
                    <a:pt x="0" y="20"/>
                  </a:cubicBezTo>
                  <a:cubicBezTo>
                    <a:pt x="0" y="22"/>
                    <a:pt x="5" y="25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0"/>
                    <a:pt x="12" y="29"/>
                    <a:pt x="14" y="28"/>
                  </a:cubicBezTo>
                  <a:cubicBezTo>
                    <a:pt x="14" y="27"/>
                    <a:pt x="14" y="27"/>
                    <a:pt x="15" y="26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5665226" y="1852028"/>
              <a:ext cx="94922" cy="79718"/>
            </a:xfrm>
            <a:custGeom>
              <a:avLst/>
              <a:gdLst>
                <a:gd name="T0" fmla="*/ 2147483646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2147483646 w 25"/>
                <a:gd name="T13" fmla="*/ 2147483646 h 25"/>
                <a:gd name="T14" fmla="*/ 0 w 25"/>
                <a:gd name="T15" fmla="*/ 2147483646 h 25"/>
                <a:gd name="T16" fmla="*/ 0 w 25"/>
                <a:gd name="T17" fmla="*/ 2147483646 h 25"/>
                <a:gd name="T18" fmla="*/ 2147483646 w 25"/>
                <a:gd name="T19" fmla="*/ 2147483646 h 25"/>
                <a:gd name="T20" fmla="*/ 2147483646 w 25"/>
                <a:gd name="T21" fmla="*/ 2147483646 h 25"/>
                <a:gd name="T22" fmla="*/ 2147483646 w 25"/>
                <a:gd name="T23" fmla="*/ 2147483646 h 25"/>
                <a:gd name="T24" fmla="*/ 2147483646 w 25"/>
                <a:gd name="T25" fmla="*/ 2147483646 h 25"/>
                <a:gd name="T26" fmla="*/ 2147483646 w 25"/>
                <a:gd name="T27" fmla="*/ 2147483646 h 25"/>
                <a:gd name="T28" fmla="*/ 2147483646 w 25"/>
                <a:gd name="T29" fmla="*/ 2147483646 h 25"/>
                <a:gd name="T30" fmla="*/ 2147483646 w 25"/>
                <a:gd name="T31" fmla="*/ 2147483646 h 25"/>
                <a:gd name="T32" fmla="*/ 2147483646 w 25"/>
                <a:gd name="T33" fmla="*/ 2147483646 h 25"/>
                <a:gd name="T34" fmla="*/ 2147483646 w 25"/>
                <a:gd name="T35" fmla="*/ 2147483646 h 25"/>
                <a:gd name="T36" fmla="*/ 2147483646 w 25"/>
                <a:gd name="T37" fmla="*/ 2147483646 h 25"/>
                <a:gd name="T38" fmla="*/ 2147483646 w 25"/>
                <a:gd name="T39" fmla="*/ 2147483646 h 25"/>
                <a:gd name="T40" fmla="*/ 2147483646 w 25"/>
                <a:gd name="T41" fmla="*/ 2147483646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25"/>
                <a:gd name="T65" fmla="*/ 25 w 25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25">
                  <a:moveTo>
                    <a:pt x="25" y="9"/>
                  </a:moveTo>
                  <a:cubicBezTo>
                    <a:pt x="25" y="8"/>
                    <a:pt x="25" y="8"/>
                    <a:pt x="25" y="7"/>
                  </a:cubicBezTo>
                  <a:cubicBezTo>
                    <a:pt x="24" y="6"/>
                    <a:pt x="22" y="7"/>
                    <a:pt x="21" y="6"/>
                  </a:cubicBezTo>
                  <a:cubicBezTo>
                    <a:pt x="21" y="5"/>
                    <a:pt x="23" y="5"/>
                    <a:pt x="22" y="2"/>
                  </a:cubicBezTo>
                  <a:cubicBezTo>
                    <a:pt x="17" y="2"/>
                    <a:pt x="17" y="5"/>
                    <a:pt x="15" y="5"/>
                  </a:cubicBezTo>
                  <a:cubicBezTo>
                    <a:pt x="13" y="4"/>
                    <a:pt x="11" y="1"/>
                    <a:pt x="11" y="0"/>
                  </a:cubicBezTo>
                  <a:cubicBezTo>
                    <a:pt x="10" y="0"/>
                    <a:pt x="8" y="2"/>
                    <a:pt x="5" y="2"/>
                  </a:cubicBezTo>
                  <a:cubicBezTo>
                    <a:pt x="5" y="4"/>
                    <a:pt x="4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7" y="15"/>
                    <a:pt x="8" y="16"/>
                  </a:cubicBezTo>
                  <a:cubicBezTo>
                    <a:pt x="9" y="17"/>
                    <a:pt x="8" y="20"/>
                    <a:pt x="9" y="21"/>
                  </a:cubicBezTo>
                  <a:cubicBezTo>
                    <a:pt x="10" y="23"/>
                    <a:pt x="12" y="22"/>
                    <a:pt x="13" y="25"/>
                  </a:cubicBezTo>
                  <a:cubicBezTo>
                    <a:pt x="14" y="25"/>
                    <a:pt x="15" y="24"/>
                    <a:pt x="16" y="23"/>
                  </a:cubicBezTo>
                  <a:cubicBezTo>
                    <a:pt x="17" y="21"/>
                    <a:pt x="15" y="18"/>
                    <a:pt x="16" y="16"/>
                  </a:cubicBezTo>
                  <a:cubicBezTo>
                    <a:pt x="18" y="14"/>
                    <a:pt x="21" y="15"/>
                    <a:pt x="23" y="13"/>
                  </a:cubicBezTo>
                  <a:cubicBezTo>
                    <a:pt x="24" y="12"/>
                    <a:pt x="22" y="9"/>
                    <a:pt x="25" y="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5623761" y="1789023"/>
              <a:ext cx="83466" cy="85447"/>
            </a:xfrm>
            <a:custGeom>
              <a:avLst/>
              <a:gdLst>
                <a:gd name="T0" fmla="*/ 2147483646 w 22"/>
                <a:gd name="T1" fmla="*/ 0 h 27"/>
                <a:gd name="T2" fmla="*/ 2147483646 w 22"/>
                <a:gd name="T3" fmla="*/ 2147483646 h 27"/>
                <a:gd name="T4" fmla="*/ 2147483646 w 22"/>
                <a:gd name="T5" fmla="*/ 2147483646 h 27"/>
                <a:gd name="T6" fmla="*/ 2147483646 w 22"/>
                <a:gd name="T7" fmla="*/ 2147483646 h 27"/>
                <a:gd name="T8" fmla="*/ 2147483646 w 22"/>
                <a:gd name="T9" fmla="*/ 2147483646 h 27"/>
                <a:gd name="T10" fmla="*/ 2147483646 w 22"/>
                <a:gd name="T11" fmla="*/ 2147483646 h 27"/>
                <a:gd name="T12" fmla="*/ 2147483646 w 22"/>
                <a:gd name="T13" fmla="*/ 2147483646 h 27"/>
                <a:gd name="T14" fmla="*/ 2147483646 w 22"/>
                <a:gd name="T15" fmla="*/ 2147483646 h 27"/>
                <a:gd name="T16" fmla="*/ 2147483646 w 22"/>
                <a:gd name="T17" fmla="*/ 2147483646 h 27"/>
                <a:gd name="T18" fmla="*/ 2147483646 w 22"/>
                <a:gd name="T19" fmla="*/ 2147483646 h 27"/>
                <a:gd name="T20" fmla="*/ 2147483646 w 22"/>
                <a:gd name="T21" fmla="*/ 2147483646 h 27"/>
                <a:gd name="T22" fmla="*/ 0 w 22"/>
                <a:gd name="T23" fmla="*/ 2147483646 h 27"/>
                <a:gd name="T24" fmla="*/ 0 w 22"/>
                <a:gd name="T25" fmla="*/ 2147483646 h 27"/>
                <a:gd name="T26" fmla="*/ 2147483646 w 22"/>
                <a:gd name="T27" fmla="*/ 2147483646 h 27"/>
                <a:gd name="T28" fmla="*/ 2147483646 w 22"/>
                <a:gd name="T29" fmla="*/ 2147483646 h 27"/>
                <a:gd name="T30" fmla="*/ 2147483646 w 22"/>
                <a:gd name="T31" fmla="*/ 2147483646 h 27"/>
                <a:gd name="T32" fmla="*/ 2147483646 w 22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7"/>
                <a:gd name="T53" fmla="*/ 22 w 22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7">
                  <a:moveTo>
                    <a:pt x="12" y="0"/>
                  </a:moveTo>
                  <a:cubicBezTo>
                    <a:pt x="13" y="1"/>
                    <a:pt x="15" y="2"/>
                    <a:pt x="16" y="3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9"/>
                    <a:pt x="17" y="13"/>
                    <a:pt x="21" y="16"/>
                  </a:cubicBezTo>
                  <a:cubicBezTo>
                    <a:pt x="21" y="17"/>
                    <a:pt x="22" y="19"/>
                    <a:pt x="22" y="20"/>
                  </a:cubicBezTo>
                  <a:cubicBezTo>
                    <a:pt x="21" y="20"/>
                    <a:pt x="19" y="22"/>
                    <a:pt x="16" y="22"/>
                  </a:cubicBezTo>
                  <a:cubicBezTo>
                    <a:pt x="16" y="24"/>
                    <a:pt x="15" y="27"/>
                    <a:pt x="11" y="27"/>
                  </a:cubicBezTo>
                  <a:cubicBezTo>
                    <a:pt x="9" y="27"/>
                    <a:pt x="8" y="27"/>
                    <a:pt x="7" y="25"/>
                  </a:cubicBezTo>
                  <a:cubicBezTo>
                    <a:pt x="7" y="23"/>
                    <a:pt x="7" y="20"/>
                    <a:pt x="8" y="17"/>
                  </a:cubicBezTo>
                  <a:cubicBezTo>
                    <a:pt x="8" y="15"/>
                    <a:pt x="7" y="14"/>
                    <a:pt x="6" y="14"/>
                  </a:cubicBezTo>
                  <a:cubicBezTo>
                    <a:pt x="3" y="13"/>
                    <a:pt x="4" y="12"/>
                    <a:pt x="4" y="11"/>
                  </a:cubicBezTo>
                  <a:cubicBezTo>
                    <a:pt x="4" y="10"/>
                    <a:pt x="2" y="9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4"/>
                    <a:pt x="3" y="3"/>
                    <a:pt x="4" y="2"/>
                  </a:cubicBezTo>
                  <a:cubicBezTo>
                    <a:pt x="5" y="2"/>
                    <a:pt x="6" y="4"/>
                    <a:pt x="9" y="4"/>
                  </a:cubicBezTo>
                  <a:cubicBezTo>
                    <a:pt x="10" y="3"/>
                    <a:pt x="10" y="1"/>
                    <a:pt x="12" y="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0"/>
            <p:cNvSpPr>
              <a:spLocks/>
            </p:cNvSpPr>
            <p:nvPr/>
          </p:nvSpPr>
          <p:spPr bwMode="auto">
            <a:xfrm>
              <a:off x="5665221" y="1737462"/>
              <a:ext cx="110197" cy="67308"/>
            </a:xfrm>
            <a:custGeom>
              <a:avLst/>
              <a:gdLst>
                <a:gd name="T0" fmla="*/ 2147483646 w 29"/>
                <a:gd name="T1" fmla="*/ 2147483646 h 21"/>
                <a:gd name="T2" fmla="*/ 2147483646 w 29"/>
                <a:gd name="T3" fmla="*/ 2147483646 h 21"/>
                <a:gd name="T4" fmla="*/ 2147483646 w 29"/>
                <a:gd name="T5" fmla="*/ 2147483646 h 21"/>
                <a:gd name="T6" fmla="*/ 2147483646 w 29"/>
                <a:gd name="T7" fmla="*/ 2147483646 h 21"/>
                <a:gd name="T8" fmla="*/ 2147483646 w 29"/>
                <a:gd name="T9" fmla="*/ 2147483646 h 21"/>
                <a:gd name="T10" fmla="*/ 2147483646 w 29"/>
                <a:gd name="T11" fmla="*/ 2147483646 h 21"/>
                <a:gd name="T12" fmla="*/ 2147483646 w 29"/>
                <a:gd name="T13" fmla="*/ 2147483646 h 21"/>
                <a:gd name="T14" fmla="*/ 2147483646 w 29"/>
                <a:gd name="T15" fmla="*/ 2147483646 h 21"/>
                <a:gd name="T16" fmla="*/ 2147483646 w 29"/>
                <a:gd name="T17" fmla="*/ 2147483646 h 21"/>
                <a:gd name="T18" fmla="*/ 2147483646 w 29"/>
                <a:gd name="T19" fmla="*/ 2147483646 h 21"/>
                <a:gd name="T20" fmla="*/ 2147483646 w 29"/>
                <a:gd name="T21" fmla="*/ 2147483646 h 21"/>
                <a:gd name="T22" fmla="*/ 2147483646 w 29"/>
                <a:gd name="T23" fmla="*/ 2147483646 h 21"/>
                <a:gd name="T24" fmla="*/ 2147483646 w 29"/>
                <a:gd name="T25" fmla="*/ 2147483646 h 21"/>
                <a:gd name="T26" fmla="*/ 2147483646 w 29"/>
                <a:gd name="T27" fmla="*/ 2147483646 h 21"/>
                <a:gd name="T28" fmla="*/ 0 w 29"/>
                <a:gd name="T29" fmla="*/ 2147483646 h 21"/>
                <a:gd name="T30" fmla="*/ 2147483646 w 29"/>
                <a:gd name="T31" fmla="*/ 2147483646 h 21"/>
                <a:gd name="T32" fmla="*/ 2147483646 w 29"/>
                <a:gd name="T33" fmla="*/ 2147483646 h 21"/>
                <a:gd name="T34" fmla="*/ 2147483646 w 29"/>
                <a:gd name="T35" fmla="*/ 2147483646 h 21"/>
                <a:gd name="T36" fmla="*/ 2147483646 w 29"/>
                <a:gd name="T37" fmla="*/ 2147483646 h 21"/>
                <a:gd name="T38" fmla="*/ 2147483646 w 29"/>
                <a:gd name="T39" fmla="*/ 2147483646 h 21"/>
                <a:gd name="T40" fmla="*/ 2147483646 w 29"/>
                <a:gd name="T41" fmla="*/ 2147483646 h 21"/>
                <a:gd name="T42" fmla="*/ 2147483646 w 29"/>
                <a:gd name="T43" fmla="*/ 2147483646 h 21"/>
                <a:gd name="T44" fmla="*/ 2147483646 w 29"/>
                <a:gd name="T45" fmla="*/ 2147483646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21"/>
                <a:gd name="T71" fmla="*/ 29 w 29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21">
                  <a:moveTo>
                    <a:pt x="24" y="5"/>
                  </a:moveTo>
                  <a:cubicBezTo>
                    <a:pt x="24" y="6"/>
                    <a:pt x="23" y="7"/>
                    <a:pt x="24" y="8"/>
                  </a:cubicBezTo>
                  <a:cubicBezTo>
                    <a:pt x="25" y="9"/>
                    <a:pt x="27" y="9"/>
                    <a:pt x="28" y="10"/>
                  </a:cubicBezTo>
                  <a:cubicBezTo>
                    <a:pt x="29" y="11"/>
                    <a:pt x="29" y="12"/>
                    <a:pt x="29" y="13"/>
                  </a:cubicBezTo>
                  <a:cubicBezTo>
                    <a:pt x="27" y="16"/>
                    <a:pt x="25" y="18"/>
                    <a:pt x="25" y="20"/>
                  </a:cubicBezTo>
                  <a:cubicBezTo>
                    <a:pt x="22" y="19"/>
                    <a:pt x="19" y="18"/>
                    <a:pt x="17" y="18"/>
                  </a:cubicBezTo>
                  <a:cubicBezTo>
                    <a:pt x="16" y="18"/>
                    <a:pt x="15" y="17"/>
                    <a:pt x="14" y="17"/>
                  </a:cubicBezTo>
                  <a:cubicBezTo>
                    <a:pt x="13" y="18"/>
                    <a:pt x="13" y="19"/>
                    <a:pt x="12" y="19"/>
                  </a:cubicBezTo>
                  <a:cubicBezTo>
                    <a:pt x="12" y="20"/>
                    <a:pt x="11" y="19"/>
                    <a:pt x="10" y="19"/>
                  </a:cubicBezTo>
                  <a:cubicBezTo>
                    <a:pt x="9" y="19"/>
                    <a:pt x="9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0"/>
                    <a:pt x="5" y="19"/>
                  </a:cubicBezTo>
                  <a:cubicBezTo>
                    <a:pt x="4" y="18"/>
                    <a:pt x="2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4"/>
                    <a:pt x="0" y="13"/>
                    <a:pt x="0" y="12"/>
                  </a:cubicBezTo>
                  <a:cubicBezTo>
                    <a:pt x="1" y="11"/>
                    <a:pt x="2" y="10"/>
                    <a:pt x="3" y="8"/>
                  </a:cubicBezTo>
                  <a:cubicBezTo>
                    <a:pt x="3" y="7"/>
                    <a:pt x="3" y="6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0"/>
                    <a:pt x="7" y="1"/>
                  </a:cubicBezTo>
                  <a:cubicBezTo>
                    <a:pt x="9" y="2"/>
                    <a:pt x="9" y="5"/>
                    <a:pt x="12" y="6"/>
                  </a:cubicBezTo>
                  <a:cubicBezTo>
                    <a:pt x="16" y="7"/>
                    <a:pt x="20" y="4"/>
                    <a:pt x="22" y="4"/>
                  </a:cubicBezTo>
                  <a:cubicBezTo>
                    <a:pt x="23" y="4"/>
                    <a:pt x="24" y="4"/>
                    <a:pt x="24" y="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1"/>
            <p:cNvSpPr>
              <a:spLocks/>
            </p:cNvSpPr>
            <p:nvPr/>
          </p:nvSpPr>
          <p:spPr bwMode="auto">
            <a:xfrm>
              <a:off x="5687592" y="1792360"/>
              <a:ext cx="87830" cy="75900"/>
            </a:xfrm>
            <a:custGeom>
              <a:avLst/>
              <a:gdLst>
                <a:gd name="T0" fmla="*/ 2147483646 w 23"/>
                <a:gd name="T1" fmla="*/ 2147483646 h 24"/>
                <a:gd name="T2" fmla="*/ 2147483646 w 23"/>
                <a:gd name="T3" fmla="*/ 2147483646 h 24"/>
                <a:gd name="T4" fmla="*/ 2147483646 w 23"/>
                <a:gd name="T5" fmla="*/ 2147483646 h 24"/>
                <a:gd name="T6" fmla="*/ 2147483646 w 23"/>
                <a:gd name="T7" fmla="*/ 2147483646 h 24"/>
                <a:gd name="T8" fmla="*/ 2147483646 w 23"/>
                <a:gd name="T9" fmla="*/ 2147483646 h 24"/>
                <a:gd name="T10" fmla="*/ 2147483646 w 23"/>
                <a:gd name="T11" fmla="*/ 2147483646 h 24"/>
                <a:gd name="T12" fmla="*/ 2147483646 w 23"/>
                <a:gd name="T13" fmla="*/ 2147483646 h 24"/>
                <a:gd name="T14" fmla="*/ 2147483646 w 23"/>
                <a:gd name="T15" fmla="*/ 2147483646 h 24"/>
                <a:gd name="T16" fmla="*/ 2147483646 w 23"/>
                <a:gd name="T17" fmla="*/ 2147483646 h 24"/>
                <a:gd name="T18" fmla="*/ 2147483646 w 23"/>
                <a:gd name="T19" fmla="*/ 2147483646 h 24"/>
                <a:gd name="T20" fmla="*/ 2147483646 w 23"/>
                <a:gd name="T21" fmla="*/ 0 h 24"/>
                <a:gd name="T22" fmla="*/ 2147483646 w 23"/>
                <a:gd name="T23" fmla="*/ 2147483646 h 24"/>
                <a:gd name="T24" fmla="*/ 2147483646 w 23"/>
                <a:gd name="T25" fmla="*/ 2147483646 h 24"/>
                <a:gd name="T26" fmla="*/ 2147483646 w 23"/>
                <a:gd name="T27" fmla="*/ 2147483646 h 24"/>
                <a:gd name="T28" fmla="*/ 2147483646 w 23"/>
                <a:gd name="T29" fmla="*/ 2147483646 h 24"/>
                <a:gd name="T30" fmla="*/ 2147483646 w 23"/>
                <a:gd name="T31" fmla="*/ 2147483646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4"/>
                <a:gd name="T50" fmla="*/ 23 w 2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4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7" y="23"/>
                    <a:pt x="9" y="24"/>
                  </a:cubicBezTo>
                  <a:cubicBezTo>
                    <a:pt x="11" y="24"/>
                    <a:pt x="11" y="21"/>
                    <a:pt x="16" y="21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1" y="12"/>
                    <a:pt x="23" y="10"/>
                    <a:pt x="22" y="9"/>
                  </a:cubicBezTo>
                  <a:cubicBezTo>
                    <a:pt x="22" y="7"/>
                    <a:pt x="20" y="5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2"/>
                    <a:pt x="13" y="1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3" y="4"/>
                    <a:pt x="1" y="4"/>
                  </a:cubicBezTo>
                  <a:cubicBezTo>
                    <a:pt x="1" y="8"/>
                    <a:pt x="0" y="12"/>
                    <a:pt x="4" y="15"/>
                  </a:cubicBezTo>
                  <a:cubicBezTo>
                    <a:pt x="4" y="16"/>
                    <a:pt x="5" y="18"/>
                    <a:pt x="5" y="1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2"/>
            <p:cNvSpPr>
              <a:spLocks/>
            </p:cNvSpPr>
            <p:nvPr/>
          </p:nvSpPr>
          <p:spPr bwMode="auto">
            <a:xfrm>
              <a:off x="5745959" y="1829121"/>
              <a:ext cx="115652" cy="86402"/>
            </a:xfrm>
            <a:custGeom>
              <a:avLst/>
              <a:gdLst>
                <a:gd name="T0" fmla="*/ 2147483646 w 31"/>
                <a:gd name="T1" fmla="*/ 2147483646 h 27"/>
                <a:gd name="T2" fmla="*/ 2147483646 w 31"/>
                <a:gd name="T3" fmla="*/ 2147483646 h 27"/>
                <a:gd name="T4" fmla="*/ 2147483646 w 31"/>
                <a:gd name="T5" fmla="*/ 0 h 27"/>
                <a:gd name="T6" fmla="*/ 2147483646 w 31"/>
                <a:gd name="T7" fmla="*/ 2147483646 h 27"/>
                <a:gd name="T8" fmla="*/ 2147483646 w 31"/>
                <a:gd name="T9" fmla="*/ 2147483646 h 27"/>
                <a:gd name="T10" fmla="*/ 2147483646 w 31"/>
                <a:gd name="T11" fmla="*/ 2147483646 h 27"/>
                <a:gd name="T12" fmla="*/ 2147483646 w 31"/>
                <a:gd name="T13" fmla="*/ 2147483646 h 27"/>
                <a:gd name="T14" fmla="*/ 2147483646 w 31"/>
                <a:gd name="T15" fmla="*/ 2147483646 h 27"/>
                <a:gd name="T16" fmla="*/ 2147483646 w 31"/>
                <a:gd name="T17" fmla="*/ 2147483646 h 27"/>
                <a:gd name="T18" fmla="*/ 2147483646 w 31"/>
                <a:gd name="T19" fmla="*/ 2147483646 h 27"/>
                <a:gd name="T20" fmla="*/ 2147483646 w 31"/>
                <a:gd name="T21" fmla="*/ 2147483646 h 27"/>
                <a:gd name="T22" fmla="*/ 2147483646 w 31"/>
                <a:gd name="T23" fmla="*/ 2147483646 h 27"/>
                <a:gd name="T24" fmla="*/ 2147483646 w 31"/>
                <a:gd name="T25" fmla="*/ 2147483646 h 27"/>
                <a:gd name="T26" fmla="*/ 2147483646 w 31"/>
                <a:gd name="T27" fmla="*/ 2147483646 h 27"/>
                <a:gd name="T28" fmla="*/ 2147483646 w 31"/>
                <a:gd name="T29" fmla="*/ 2147483646 h 27"/>
                <a:gd name="T30" fmla="*/ 2147483646 w 31"/>
                <a:gd name="T31" fmla="*/ 2147483646 h 27"/>
                <a:gd name="T32" fmla="*/ 2147483646 w 31"/>
                <a:gd name="T33" fmla="*/ 2147483646 h 27"/>
                <a:gd name="T34" fmla="*/ 2147483646 w 31"/>
                <a:gd name="T35" fmla="*/ 2147483646 h 27"/>
                <a:gd name="T36" fmla="*/ 2147483646 w 31"/>
                <a:gd name="T37" fmla="*/ 2147483646 h 27"/>
                <a:gd name="T38" fmla="*/ 2147483646 w 31"/>
                <a:gd name="T39" fmla="*/ 2147483646 h 27"/>
                <a:gd name="T40" fmla="*/ 2147483646 w 31"/>
                <a:gd name="T41" fmla="*/ 2147483646 h 27"/>
                <a:gd name="T42" fmla="*/ 2147483646 w 31"/>
                <a:gd name="T43" fmla="*/ 2147483646 h 27"/>
                <a:gd name="T44" fmla="*/ 2147483646 w 31"/>
                <a:gd name="T45" fmla="*/ 2147483646 h 27"/>
                <a:gd name="T46" fmla="*/ 2147483646 w 31"/>
                <a:gd name="T47" fmla="*/ 2147483646 h 27"/>
                <a:gd name="T48" fmla="*/ 2147483646 w 31"/>
                <a:gd name="T49" fmla="*/ 2147483646 h 27"/>
                <a:gd name="T50" fmla="*/ 2147483646 w 31"/>
                <a:gd name="T51" fmla="*/ 2147483646 h 27"/>
                <a:gd name="T52" fmla="*/ 2147483646 w 31"/>
                <a:gd name="T53" fmla="*/ 2147483646 h 27"/>
                <a:gd name="T54" fmla="*/ 0 w 31"/>
                <a:gd name="T55" fmla="*/ 2147483646 h 27"/>
                <a:gd name="T56" fmla="*/ 2147483646 w 31"/>
                <a:gd name="T57" fmla="*/ 2147483646 h 27"/>
                <a:gd name="T58" fmla="*/ 2147483646 w 31"/>
                <a:gd name="T59" fmla="*/ 2147483646 h 27"/>
                <a:gd name="T60" fmla="*/ 2147483646 w 31"/>
                <a:gd name="T61" fmla="*/ 2147483646 h 27"/>
                <a:gd name="T62" fmla="*/ 2147483646 w 31"/>
                <a:gd name="T63" fmla="*/ 2147483646 h 27"/>
                <a:gd name="T64" fmla="*/ 2147483646 w 31"/>
                <a:gd name="T65" fmla="*/ 2147483646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7"/>
                <a:gd name="T101" fmla="*/ 31 w 3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7">
                  <a:moveTo>
                    <a:pt x="5" y="1"/>
                  </a:moveTo>
                  <a:cubicBezTo>
                    <a:pt x="6" y="2"/>
                    <a:pt x="7" y="3"/>
                    <a:pt x="8" y="3"/>
                  </a:cubicBezTo>
                  <a:cubicBezTo>
                    <a:pt x="9" y="2"/>
                    <a:pt x="9" y="0"/>
                    <a:pt x="10" y="0"/>
                  </a:cubicBezTo>
                  <a:cubicBezTo>
                    <a:pt x="13" y="0"/>
                    <a:pt x="12" y="2"/>
                    <a:pt x="18" y="3"/>
                  </a:cubicBezTo>
                  <a:cubicBezTo>
                    <a:pt x="20" y="3"/>
                    <a:pt x="20" y="1"/>
                    <a:pt x="21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5" y="6"/>
                    <a:pt x="26" y="7"/>
                  </a:cubicBezTo>
                  <a:cubicBezTo>
                    <a:pt x="26" y="9"/>
                    <a:pt x="28" y="10"/>
                    <a:pt x="29" y="12"/>
                  </a:cubicBezTo>
                  <a:cubicBezTo>
                    <a:pt x="29" y="13"/>
                    <a:pt x="29" y="14"/>
                    <a:pt x="29" y="16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1" y="18"/>
                    <a:pt x="29" y="18"/>
                    <a:pt x="29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20"/>
                    <a:pt x="28" y="21"/>
                    <a:pt x="27" y="22"/>
                  </a:cubicBezTo>
                  <a:cubicBezTo>
                    <a:pt x="26" y="23"/>
                    <a:pt x="26" y="24"/>
                    <a:pt x="25" y="24"/>
                  </a:cubicBezTo>
                  <a:cubicBezTo>
                    <a:pt x="24" y="25"/>
                    <a:pt x="24" y="25"/>
                    <a:pt x="23" y="25"/>
                  </a:cubicBezTo>
                  <a:cubicBezTo>
                    <a:pt x="23" y="25"/>
                    <a:pt x="23" y="26"/>
                    <a:pt x="23" y="26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6"/>
                    <a:pt x="19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19"/>
                    <a:pt x="11" y="25"/>
                    <a:pt x="9" y="23"/>
                  </a:cubicBezTo>
                  <a:cubicBezTo>
                    <a:pt x="8" y="22"/>
                    <a:pt x="10" y="20"/>
                    <a:pt x="9" y="19"/>
                  </a:cubicBezTo>
                  <a:cubicBezTo>
                    <a:pt x="8" y="17"/>
                    <a:pt x="4" y="21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3" y="13"/>
                    <a:pt x="1" y="14"/>
                    <a:pt x="0" y="13"/>
                  </a:cubicBezTo>
                  <a:cubicBezTo>
                    <a:pt x="0" y="12"/>
                    <a:pt x="2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4" y="5"/>
                    <a:pt x="4" y="3"/>
                    <a:pt x="5" y="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5850700" y="1703092"/>
              <a:ext cx="112379" cy="91652"/>
            </a:xfrm>
            <a:custGeom>
              <a:avLst/>
              <a:gdLst>
                <a:gd name="T0" fmla="*/ 0 w 30"/>
                <a:gd name="T1" fmla="*/ 2147483646 h 29"/>
                <a:gd name="T2" fmla="*/ 0 w 30"/>
                <a:gd name="T3" fmla="*/ 2147483646 h 29"/>
                <a:gd name="T4" fmla="*/ 2147483646 w 30"/>
                <a:gd name="T5" fmla="*/ 2147483646 h 29"/>
                <a:gd name="T6" fmla="*/ 2147483646 w 30"/>
                <a:gd name="T7" fmla="*/ 2147483646 h 29"/>
                <a:gd name="T8" fmla="*/ 2147483646 w 30"/>
                <a:gd name="T9" fmla="*/ 2147483646 h 29"/>
                <a:gd name="T10" fmla="*/ 2147483646 w 30"/>
                <a:gd name="T11" fmla="*/ 2147483646 h 29"/>
                <a:gd name="T12" fmla="*/ 2147483646 w 30"/>
                <a:gd name="T13" fmla="*/ 2147483646 h 29"/>
                <a:gd name="T14" fmla="*/ 2147483646 w 30"/>
                <a:gd name="T15" fmla="*/ 2147483646 h 29"/>
                <a:gd name="T16" fmla="*/ 2147483646 w 30"/>
                <a:gd name="T17" fmla="*/ 2147483646 h 29"/>
                <a:gd name="T18" fmla="*/ 2147483646 w 30"/>
                <a:gd name="T19" fmla="*/ 2147483646 h 29"/>
                <a:gd name="T20" fmla="*/ 2147483646 w 30"/>
                <a:gd name="T21" fmla="*/ 2147483646 h 29"/>
                <a:gd name="T22" fmla="*/ 2147483646 w 30"/>
                <a:gd name="T23" fmla="*/ 0 h 29"/>
                <a:gd name="T24" fmla="*/ 2147483646 w 30"/>
                <a:gd name="T25" fmla="*/ 2147483646 h 29"/>
                <a:gd name="T26" fmla="*/ 2147483646 w 30"/>
                <a:gd name="T27" fmla="*/ 2147483646 h 29"/>
                <a:gd name="T28" fmla="*/ 2147483646 w 30"/>
                <a:gd name="T29" fmla="*/ 2147483646 h 29"/>
                <a:gd name="T30" fmla="*/ 2147483646 w 30"/>
                <a:gd name="T31" fmla="*/ 2147483646 h 29"/>
                <a:gd name="T32" fmla="*/ 2147483646 w 30"/>
                <a:gd name="T33" fmla="*/ 2147483646 h 29"/>
                <a:gd name="T34" fmla="*/ 0 w 30"/>
                <a:gd name="T35" fmla="*/ 2147483646 h 29"/>
                <a:gd name="T36" fmla="*/ 0 w 30"/>
                <a:gd name="T37" fmla="*/ 2147483646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9"/>
                <a:gd name="T59" fmla="*/ 30 w 30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9">
                  <a:moveTo>
                    <a:pt x="0" y="21"/>
                  </a:moveTo>
                  <a:cubicBezTo>
                    <a:pt x="0" y="22"/>
                    <a:pt x="0" y="22"/>
                    <a:pt x="0" y="23"/>
                  </a:cubicBezTo>
                  <a:cubicBezTo>
                    <a:pt x="0" y="26"/>
                    <a:pt x="4" y="27"/>
                    <a:pt x="6" y="29"/>
                  </a:cubicBezTo>
                  <a:cubicBezTo>
                    <a:pt x="6" y="28"/>
                    <a:pt x="7" y="26"/>
                    <a:pt x="11" y="27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7" y="29"/>
                    <a:pt x="19" y="28"/>
                    <a:pt x="21" y="26"/>
                  </a:cubicBezTo>
                  <a:cubicBezTo>
                    <a:pt x="24" y="23"/>
                    <a:pt x="27" y="24"/>
                    <a:pt x="30" y="20"/>
                  </a:cubicBezTo>
                  <a:cubicBezTo>
                    <a:pt x="25" y="17"/>
                    <a:pt x="29" y="11"/>
                    <a:pt x="27" y="8"/>
                  </a:cubicBezTo>
                  <a:cubicBezTo>
                    <a:pt x="26" y="8"/>
                    <a:pt x="25" y="10"/>
                    <a:pt x="24" y="9"/>
                  </a:cubicBezTo>
                  <a:cubicBezTo>
                    <a:pt x="22" y="8"/>
                    <a:pt x="21" y="6"/>
                    <a:pt x="20" y="5"/>
                  </a:cubicBezTo>
                  <a:cubicBezTo>
                    <a:pt x="19" y="5"/>
                    <a:pt x="17" y="5"/>
                    <a:pt x="16" y="5"/>
                  </a:cubicBezTo>
                  <a:cubicBezTo>
                    <a:pt x="16" y="3"/>
                    <a:pt x="16" y="2"/>
                    <a:pt x="16" y="0"/>
                  </a:cubicBezTo>
                  <a:cubicBezTo>
                    <a:pt x="15" y="1"/>
                    <a:pt x="15" y="2"/>
                    <a:pt x="14" y="4"/>
                  </a:cubicBezTo>
                  <a:cubicBezTo>
                    <a:pt x="14" y="4"/>
                    <a:pt x="13" y="5"/>
                    <a:pt x="12" y="5"/>
                  </a:cubicBezTo>
                  <a:cubicBezTo>
                    <a:pt x="10" y="7"/>
                    <a:pt x="8" y="7"/>
                    <a:pt x="8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6" y="14"/>
                    <a:pt x="6" y="16"/>
                    <a:pt x="6" y="17"/>
                  </a:cubicBezTo>
                  <a:cubicBezTo>
                    <a:pt x="4" y="19"/>
                    <a:pt x="2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5869253" y="1785204"/>
              <a:ext cx="101468" cy="70171"/>
            </a:xfrm>
            <a:custGeom>
              <a:avLst/>
              <a:gdLst>
                <a:gd name="T0" fmla="*/ 2147483646 w 27"/>
                <a:gd name="T1" fmla="*/ 2147483646 h 22"/>
                <a:gd name="T2" fmla="*/ 2147483646 w 27"/>
                <a:gd name="T3" fmla="*/ 2147483646 h 22"/>
                <a:gd name="T4" fmla="*/ 2147483646 w 27"/>
                <a:gd name="T5" fmla="*/ 2147483646 h 22"/>
                <a:gd name="T6" fmla="*/ 2147483646 w 27"/>
                <a:gd name="T7" fmla="*/ 2147483646 h 22"/>
                <a:gd name="T8" fmla="*/ 2147483646 w 27"/>
                <a:gd name="T9" fmla="*/ 2147483646 h 22"/>
                <a:gd name="T10" fmla="*/ 2147483646 w 27"/>
                <a:gd name="T11" fmla="*/ 2147483646 h 22"/>
                <a:gd name="T12" fmla="*/ 2147483646 w 27"/>
                <a:gd name="T13" fmla="*/ 2147483646 h 22"/>
                <a:gd name="T14" fmla="*/ 2147483646 w 27"/>
                <a:gd name="T15" fmla="*/ 2147483646 h 22"/>
                <a:gd name="T16" fmla="*/ 0 w 27"/>
                <a:gd name="T17" fmla="*/ 2147483646 h 22"/>
                <a:gd name="T18" fmla="*/ 2147483646 w 27"/>
                <a:gd name="T19" fmla="*/ 2147483646 h 22"/>
                <a:gd name="T20" fmla="*/ 2147483646 w 27"/>
                <a:gd name="T21" fmla="*/ 2147483646 h 22"/>
                <a:gd name="T22" fmla="*/ 2147483646 w 27"/>
                <a:gd name="T23" fmla="*/ 2147483646 h 22"/>
                <a:gd name="T24" fmla="*/ 2147483646 w 27"/>
                <a:gd name="T25" fmla="*/ 2147483646 h 22"/>
                <a:gd name="T26" fmla="*/ 2147483646 w 27"/>
                <a:gd name="T27" fmla="*/ 2147483646 h 22"/>
                <a:gd name="T28" fmla="*/ 2147483646 w 27"/>
                <a:gd name="T29" fmla="*/ 2147483646 h 22"/>
                <a:gd name="T30" fmla="*/ 2147483646 w 27"/>
                <a:gd name="T31" fmla="*/ 2147483646 h 22"/>
                <a:gd name="T32" fmla="*/ 2147483646 w 27"/>
                <a:gd name="T33" fmla="*/ 2147483646 h 22"/>
                <a:gd name="T34" fmla="*/ 2147483646 w 27"/>
                <a:gd name="T35" fmla="*/ 2147483646 h 22"/>
                <a:gd name="T36" fmla="*/ 2147483646 w 27"/>
                <a:gd name="T37" fmla="*/ 2147483646 h 22"/>
                <a:gd name="T38" fmla="*/ 2147483646 w 27"/>
                <a:gd name="T39" fmla="*/ 2147483646 h 22"/>
                <a:gd name="T40" fmla="*/ 2147483646 w 27"/>
                <a:gd name="T41" fmla="*/ 2147483646 h 22"/>
                <a:gd name="T42" fmla="*/ 2147483646 w 27"/>
                <a:gd name="T43" fmla="*/ 2147483646 h 22"/>
                <a:gd name="T44" fmla="*/ 2147483646 w 27"/>
                <a:gd name="T45" fmla="*/ 2147483646 h 22"/>
                <a:gd name="T46" fmla="*/ 2147483646 w 27"/>
                <a:gd name="T47" fmla="*/ 2147483646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"/>
                <a:gd name="T73" fmla="*/ 0 h 22"/>
                <a:gd name="T74" fmla="*/ 27 w 27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" h="22">
                  <a:moveTo>
                    <a:pt x="12" y="22"/>
                  </a:moveTo>
                  <a:cubicBezTo>
                    <a:pt x="12" y="21"/>
                    <a:pt x="12" y="21"/>
                    <a:pt x="11" y="20"/>
                  </a:cubicBezTo>
                  <a:cubicBezTo>
                    <a:pt x="11" y="20"/>
                    <a:pt x="10" y="20"/>
                    <a:pt x="9" y="19"/>
                  </a:cubicBezTo>
                  <a:cubicBezTo>
                    <a:pt x="9" y="19"/>
                    <a:pt x="10" y="18"/>
                    <a:pt x="9" y="17"/>
                  </a:cubicBezTo>
                  <a:cubicBezTo>
                    <a:pt x="8" y="17"/>
                    <a:pt x="7" y="17"/>
                    <a:pt x="6" y="16"/>
                  </a:cubicBezTo>
                  <a:cubicBezTo>
                    <a:pt x="5" y="15"/>
                    <a:pt x="7" y="15"/>
                    <a:pt x="6" y="15"/>
                  </a:cubicBezTo>
                  <a:cubicBezTo>
                    <a:pt x="6" y="14"/>
                    <a:pt x="5" y="14"/>
                    <a:pt x="5" y="13"/>
                  </a:cubicBezTo>
                  <a:cubicBezTo>
                    <a:pt x="3" y="12"/>
                    <a:pt x="4" y="9"/>
                    <a:pt x="3" y="8"/>
                  </a:cubicBezTo>
                  <a:cubicBezTo>
                    <a:pt x="3" y="8"/>
                    <a:pt x="0" y="9"/>
                    <a:pt x="0" y="8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1" y="2"/>
                    <a:pt x="2" y="0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1" y="3"/>
                    <a:pt x="14" y="5"/>
                    <a:pt x="16" y="7"/>
                  </a:cubicBezTo>
                  <a:cubicBezTo>
                    <a:pt x="17" y="8"/>
                    <a:pt x="18" y="6"/>
                    <a:pt x="20" y="7"/>
                  </a:cubicBezTo>
                  <a:cubicBezTo>
                    <a:pt x="20" y="7"/>
                    <a:pt x="20" y="9"/>
                    <a:pt x="20" y="10"/>
                  </a:cubicBezTo>
                  <a:cubicBezTo>
                    <a:pt x="21" y="10"/>
                    <a:pt x="22" y="10"/>
                    <a:pt x="23" y="12"/>
                  </a:cubicBezTo>
                  <a:cubicBezTo>
                    <a:pt x="24" y="13"/>
                    <a:pt x="21" y="14"/>
                    <a:pt x="22" y="15"/>
                  </a:cubicBezTo>
                  <a:cubicBezTo>
                    <a:pt x="23" y="15"/>
                    <a:pt x="24" y="13"/>
                    <a:pt x="25" y="14"/>
                  </a:cubicBezTo>
                  <a:cubicBezTo>
                    <a:pt x="26" y="15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6" y="18"/>
                    <a:pt x="25" y="18"/>
                  </a:cubicBezTo>
                  <a:cubicBezTo>
                    <a:pt x="23" y="19"/>
                    <a:pt x="21" y="19"/>
                    <a:pt x="19" y="19"/>
                  </a:cubicBezTo>
                  <a:cubicBezTo>
                    <a:pt x="17" y="21"/>
                    <a:pt x="14" y="22"/>
                    <a:pt x="12" y="2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5903070" y="1757034"/>
              <a:ext cx="195299" cy="107405"/>
            </a:xfrm>
            <a:custGeom>
              <a:avLst/>
              <a:gdLst>
                <a:gd name="T0" fmla="*/ 2147483646 w 52"/>
                <a:gd name="T1" fmla="*/ 2147483646 h 34"/>
                <a:gd name="T2" fmla="*/ 2147483646 w 52"/>
                <a:gd name="T3" fmla="*/ 2147483646 h 34"/>
                <a:gd name="T4" fmla="*/ 2147483646 w 52"/>
                <a:gd name="T5" fmla="*/ 2147483646 h 34"/>
                <a:gd name="T6" fmla="*/ 2147483646 w 52"/>
                <a:gd name="T7" fmla="*/ 2147483646 h 34"/>
                <a:gd name="T8" fmla="*/ 2147483646 w 52"/>
                <a:gd name="T9" fmla="*/ 2147483646 h 34"/>
                <a:gd name="T10" fmla="*/ 2147483646 w 52"/>
                <a:gd name="T11" fmla="*/ 2147483646 h 34"/>
                <a:gd name="T12" fmla="*/ 2147483646 w 52"/>
                <a:gd name="T13" fmla="*/ 2147483646 h 34"/>
                <a:gd name="T14" fmla="*/ 2147483646 w 52"/>
                <a:gd name="T15" fmla="*/ 2147483646 h 34"/>
                <a:gd name="T16" fmla="*/ 2147483646 w 52"/>
                <a:gd name="T17" fmla="*/ 2147483646 h 34"/>
                <a:gd name="T18" fmla="*/ 2147483646 w 52"/>
                <a:gd name="T19" fmla="*/ 2147483646 h 34"/>
                <a:gd name="T20" fmla="*/ 2147483646 w 52"/>
                <a:gd name="T21" fmla="*/ 2147483646 h 34"/>
                <a:gd name="T22" fmla="*/ 2147483646 w 52"/>
                <a:gd name="T23" fmla="*/ 2147483646 h 34"/>
                <a:gd name="T24" fmla="*/ 2147483646 w 52"/>
                <a:gd name="T25" fmla="*/ 2147483646 h 34"/>
                <a:gd name="T26" fmla="*/ 2147483646 w 52"/>
                <a:gd name="T27" fmla="*/ 2147483646 h 34"/>
                <a:gd name="T28" fmla="*/ 0 w 52"/>
                <a:gd name="T29" fmla="*/ 2147483646 h 34"/>
                <a:gd name="T30" fmla="*/ 2147483646 w 52"/>
                <a:gd name="T31" fmla="*/ 2147483646 h 34"/>
                <a:gd name="T32" fmla="*/ 2147483646 w 52"/>
                <a:gd name="T33" fmla="*/ 2147483646 h 34"/>
                <a:gd name="T34" fmla="*/ 2147483646 w 52"/>
                <a:gd name="T35" fmla="*/ 2147483646 h 34"/>
                <a:gd name="T36" fmla="*/ 2147483646 w 52"/>
                <a:gd name="T37" fmla="*/ 2147483646 h 34"/>
                <a:gd name="T38" fmla="*/ 2147483646 w 52"/>
                <a:gd name="T39" fmla="*/ 2147483646 h 34"/>
                <a:gd name="T40" fmla="*/ 2147483646 w 52"/>
                <a:gd name="T41" fmla="*/ 2147483646 h 34"/>
                <a:gd name="T42" fmla="*/ 2147483646 w 52"/>
                <a:gd name="T43" fmla="*/ 2147483646 h 34"/>
                <a:gd name="T44" fmla="*/ 2147483646 w 52"/>
                <a:gd name="T45" fmla="*/ 2147483646 h 34"/>
                <a:gd name="T46" fmla="*/ 2147483646 w 52"/>
                <a:gd name="T47" fmla="*/ 2147483646 h 34"/>
                <a:gd name="T48" fmla="*/ 2147483646 w 52"/>
                <a:gd name="T49" fmla="*/ 2147483646 h 34"/>
                <a:gd name="T50" fmla="*/ 2147483646 w 52"/>
                <a:gd name="T51" fmla="*/ 2147483646 h 34"/>
                <a:gd name="T52" fmla="*/ 2147483646 w 52"/>
                <a:gd name="T53" fmla="*/ 2147483646 h 34"/>
                <a:gd name="T54" fmla="*/ 2147483646 w 52"/>
                <a:gd name="T55" fmla="*/ 2147483646 h 34"/>
                <a:gd name="T56" fmla="*/ 2147483646 w 52"/>
                <a:gd name="T57" fmla="*/ 2147483646 h 34"/>
                <a:gd name="T58" fmla="*/ 2147483646 w 52"/>
                <a:gd name="T59" fmla="*/ 2147483646 h 34"/>
                <a:gd name="T60" fmla="*/ 2147483646 w 52"/>
                <a:gd name="T61" fmla="*/ 2147483646 h 34"/>
                <a:gd name="T62" fmla="*/ 2147483646 w 52"/>
                <a:gd name="T63" fmla="*/ 2147483646 h 34"/>
                <a:gd name="T64" fmla="*/ 2147483646 w 52"/>
                <a:gd name="T65" fmla="*/ 2147483646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34"/>
                <a:gd name="T101" fmla="*/ 52 w 5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34">
                  <a:moveTo>
                    <a:pt x="36" y="34"/>
                  </a:moveTo>
                  <a:cubicBezTo>
                    <a:pt x="33" y="32"/>
                    <a:pt x="30" y="32"/>
                    <a:pt x="30" y="31"/>
                  </a:cubicBezTo>
                  <a:cubicBezTo>
                    <a:pt x="30" y="30"/>
                    <a:pt x="30" y="29"/>
                    <a:pt x="29" y="28"/>
                  </a:cubicBezTo>
                  <a:cubicBezTo>
                    <a:pt x="27" y="27"/>
                    <a:pt x="24" y="31"/>
                    <a:pt x="19" y="29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4"/>
                    <a:pt x="16" y="23"/>
                  </a:cubicBezTo>
                  <a:cubicBezTo>
                    <a:pt x="15" y="22"/>
                    <a:pt x="14" y="24"/>
                    <a:pt x="13" y="24"/>
                  </a:cubicBezTo>
                  <a:cubicBezTo>
                    <a:pt x="12" y="23"/>
                    <a:pt x="15" y="22"/>
                    <a:pt x="14" y="21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11" y="18"/>
                    <a:pt x="11" y="16"/>
                    <a:pt x="11" y="16"/>
                  </a:cubicBezTo>
                  <a:cubicBezTo>
                    <a:pt x="9" y="15"/>
                    <a:pt x="8" y="17"/>
                    <a:pt x="7" y="16"/>
                  </a:cubicBezTo>
                  <a:cubicBezTo>
                    <a:pt x="5" y="14"/>
                    <a:pt x="2" y="12"/>
                    <a:pt x="0" y="11"/>
                  </a:cubicBezTo>
                  <a:cubicBezTo>
                    <a:pt x="3" y="12"/>
                    <a:pt x="5" y="11"/>
                    <a:pt x="7" y="9"/>
                  </a:cubicBezTo>
                  <a:cubicBezTo>
                    <a:pt x="10" y="6"/>
                    <a:pt x="13" y="7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7" y="4"/>
                    <a:pt x="18" y="0"/>
                    <a:pt x="20" y="1"/>
                  </a:cubicBezTo>
                  <a:cubicBezTo>
                    <a:pt x="23" y="1"/>
                    <a:pt x="24" y="5"/>
                    <a:pt x="27" y="3"/>
                  </a:cubicBezTo>
                  <a:cubicBezTo>
                    <a:pt x="28" y="2"/>
                    <a:pt x="28" y="5"/>
                    <a:pt x="30" y="6"/>
                  </a:cubicBezTo>
                  <a:cubicBezTo>
                    <a:pt x="32" y="8"/>
                    <a:pt x="33" y="8"/>
                    <a:pt x="35" y="15"/>
                  </a:cubicBezTo>
                  <a:cubicBezTo>
                    <a:pt x="36" y="16"/>
                    <a:pt x="38" y="18"/>
                    <a:pt x="40" y="19"/>
                  </a:cubicBezTo>
                  <a:cubicBezTo>
                    <a:pt x="42" y="21"/>
                    <a:pt x="42" y="23"/>
                    <a:pt x="46" y="23"/>
                  </a:cubicBezTo>
                  <a:cubicBezTo>
                    <a:pt x="47" y="23"/>
                    <a:pt x="48" y="21"/>
                    <a:pt x="49" y="20"/>
                  </a:cubicBezTo>
                  <a:cubicBezTo>
                    <a:pt x="49" y="20"/>
                    <a:pt x="50" y="20"/>
                    <a:pt x="50" y="21"/>
                  </a:cubicBezTo>
                  <a:cubicBezTo>
                    <a:pt x="50" y="22"/>
                    <a:pt x="51" y="24"/>
                    <a:pt x="52" y="25"/>
                  </a:cubicBezTo>
                  <a:cubicBezTo>
                    <a:pt x="51" y="26"/>
                    <a:pt x="49" y="27"/>
                    <a:pt x="50" y="28"/>
                  </a:cubicBezTo>
                  <a:cubicBezTo>
                    <a:pt x="50" y="29"/>
                    <a:pt x="50" y="30"/>
                    <a:pt x="50" y="31"/>
                  </a:cubicBezTo>
                  <a:cubicBezTo>
                    <a:pt x="50" y="33"/>
                    <a:pt x="48" y="30"/>
                    <a:pt x="42" y="32"/>
                  </a:cubicBezTo>
                  <a:cubicBezTo>
                    <a:pt x="39" y="31"/>
                    <a:pt x="39" y="32"/>
                    <a:pt x="38" y="33"/>
                  </a:cubicBezTo>
                  <a:cubicBezTo>
                    <a:pt x="37" y="33"/>
                    <a:pt x="36" y="33"/>
                    <a:pt x="36" y="34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5820696" y="1775657"/>
              <a:ext cx="97649" cy="101677"/>
            </a:xfrm>
            <a:custGeom>
              <a:avLst/>
              <a:gdLst>
                <a:gd name="T0" fmla="*/ 2147483646 w 26"/>
                <a:gd name="T1" fmla="*/ 2147483646 h 32"/>
                <a:gd name="T2" fmla="*/ 2147483646 w 26"/>
                <a:gd name="T3" fmla="*/ 2147483646 h 32"/>
                <a:gd name="T4" fmla="*/ 2147483646 w 26"/>
                <a:gd name="T5" fmla="*/ 2147483646 h 32"/>
                <a:gd name="T6" fmla="*/ 2147483646 w 26"/>
                <a:gd name="T7" fmla="*/ 2147483646 h 32"/>
                <a:gd name="T8" fmla="*/ 2147483646 w 26"/>
                <a:gd name="T9" fmla="*/ 2147483646 h 32"/>
                <a:gd name="T10" fmla="*/ 2147483646 w 26"/>
                <a:gd name="T11" fmla="*/ 2147483646 h 32"/>
                <a:gd name="T12" fmla="*/ 2147483646 w 26"/>
                <a:gd name="T13" fmla="*/ 2147483646 h 32"/>
                <a:gd name="T14" fmla="*/ 2147483646 w 26"/>
                <a:gd name="T15" fmla="*/ 2147483646 h 32"/>
                <a:gd name="T16" fmla="*/ 2147483646 w 26"/>
                <a:gd name="T17" fmla="*/ 2147483646 h 32"/>
                <a:gd name="T18" fmla="*/ 2147483646 w 26"/>
                <a:gd name="T19" fmla="*/ 2147483646 h 32"/>
                <a:gd name="T20" fmla="*/ 2147483646 w 26"/>
                <a:gd name="T21" fmla="*/ 2147483646 h 32"/>
                <a:gd name="T22" fmla="*/ 2147483646 w 26"/>
                <a:gd name="T23" fmla="*/ 0 h 32"/>
                <a:gd name="T24" fmla="*/ 2147483646 w 26"/>
                <a:gd name="T25" fmla="*/ 0 h 32"/>
                <a:gd name="T26" fmla="*/ 2147483646 w 26"/>
                <a:gd name="T27" fmla="*/ 2147483646 h 32"/>
                <a:gd name="T28" fmla="*/ 2147483646 w 26"/>
                <a:gd name="T29" fmla="*/ 2147483646 h 32"/>
                <a:gd name="T30" fmla="*/ 2147483646 w 26"/>
                <a:gd name="T31" fmla="*/ 2147483646 h 32"/>
                <a:gd name="T32" fmla="*/ 2147483646 w 26"/>
                <a:gd name="T33" fmla="*/ 2147483646 h 32"/>
                <a:gd name="T34" fmla="*/ 2147483646 w 26"/>
                <a:gd name="T35" fmla="*/ 2147483646 h 32"/>
                <a:gd name="T36" fmla="*/ 2147483646 w 26"/>
                <a:gd name="T37" fmla="*/ 2147483646 h 32"/>
                <a:gd name="T38" fmla="*/ 2147483646 w 26"/>
                <a:gd name="T39" fmla="*/ 2147483646 h 32"/>
                <a:gd name="T40" fmla="*/ 2147483646 w 26"/>
                <a:gd name="T41" fmla="*/ 2147483646 h 32"/>
                <a:gd name="T42" fmla="*/ 2147483646 w 26"/>
                <a:gd name="T43" fmla="*/ 2147483646 h 32"/>
                <a:gd name="T44" fmla="*/ 2147483646 w 26"/>
                <a:gd name="T45" fmla="*/ 2147483646 h 32"/>
                <a:gd name="T46" fmla="*/ 2147483646 w 26"/>
                <a:gd name="T47" fmla="*/ 2147483646 h 32"/>
                <a:gd name="T48" fmla="*/ 2147483646 w 26"/>
                <a:gd name="T49" fmla="*/ 2147483646 h 32"/>
                <a:gd name="T50" fmla="*/ 2147483646 w 26"/>
                <a:gd name="T51" fmla="*/ 2147483646 h 32"/>
                <a:gd name="T52" fmla="*/ 2147483646 w 26"/>
                <a:gd name="T53" fmla="*/ 2147483646 h 32"/>
                <a:gd name="T54" fmla="*/ 2147483646 w 26"/>
                <a:gd name="T55" fmla="*/ 2147483646 h 32"/>
                <a:gd name="T56" fmla="*/ 2147483646 w 26"/>
                <a:gd name="T57" fmla="*/ 2147483646 h 32"/>
                <a:gd name="T58" fmla="*/ 2147483646 w 26"/>
                <a:gd name="T59" fmla="*/ 2147483646 h 32"/>
                <a:gd name="T60" fmla="*/ 2147483646 w 26"/>
                <a:gd name="T61" fmla="*/ 2147483646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32"/>
                <a:gd name="T95" fmla="*/ 26 w 26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32">
                  <a:moveTo>
                    <a:pt x="25" y="25"/>
                  </a:moveTo>
                  <a:cubicBezTo>
                    <a:pt x="25" y="24"/>
                    <a:pt x="25" y="24"/>
                    <a:pt x="24" y="23"/>
                  </a:cubicBezTo>
                  <a:cubicBezTo>
                    <a:pt x="24" y="23"/>
                    <a:pt x="23" y="23"/>
                    <a:pt x="22" y="22"/>
                  </a:cubicBezTo>
                  <a:cubicBezTo>
                    <a:pt x="22" y="22"/>
                    <a:pt x="23" y="21"/>
                    <a:pt x="22" y="20"/>
                  </a:cubicBezTo>
                  <a:cubicBezTo>
                    <a:pt x="21" y="20"/>
                    <a:pt x="20" y="20"/>
                    <a:pt x="19" y="19"/>
                  </a:cubicBezTo>
                  <a:cubicBezTo>
                    <a:pt x="18" y="18"/>
                    <a:pt x="20" y="18"/>
                    <a:pt x="19" y="18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6" y="15"/>
                    <a:pt x="17" y="12"/>
                    <a:pt x="16" y="11"/>
                  </a:cubicBezTo>
                  <a:cubicBezTo>
                    <a:pt x="16" y="11"/>
                    <a:pt x="13" y="12"/>
                    <a:pt x="13" y="11"/>
                  </a:cubicBezTo>
                  <a:cubicBezTo>
                    <a:pt x="13" y="9"/>
                    <a:pt x="14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4"/>
                    <a:pt x="8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4" y="1"/>
                    <a:pt x="3" y="3"/>
                  </a:cubicBezTo>
                  <a:cubicBezTo>
                    <a:pt x="2" y="3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10"/>
                    <a:pt x="0" y="12"/>
                    <a:pt x="1" y="13"/>
                  </a:cubicBezTo>
                  <a:cubicBezTo>
                    <a:pt x="3" y="14"/>
                    <a:pt x="4" y="12"/>
                    <a:pt x="5" y="13"/>
                  </a:cubicBezTo>
                  <a:cubicBezTo>
                    <a:pt x="6" y="14"/>
                    <a:pt x="4" y="14"/>
                    <a:pt x="5" y="16"/>
                  </a:cubicBezTo>
                  <a:cubicBezTo>
                    <a:pt x="5" y="17"/>
                    <a:pt x="5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1"/>
                    <a:pt x="5" y="21"/>
                  </a:cubicBezTo>
                  <a:cubicBezTo>
                    <a:pt x="6" y="22"/>
                    <a:pt x="5" y="23"/>
                    <a:pt x="6" y="24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5" y="29"/>
                    <a:pt x="17" y="29"/>
                    <a:pt x="19" y="30"/>
                  </a:cubicBezTo>
                  <a:cubicBezTo>
                    <a:pt x="21" y="30"/>
                    <a:pt x="24" y="32"/>
                    <a:pt x="25" y="30"/>
                  </a:cubicBezTo>
                  <a:cubicBezTo>
                    <a:pt x="26" y="29"/>
                    <a:pt x="24" y="28"/>
                    <a:pt x="24" y="27"/>
                  </a:cubicBezTo>
                  <a:cubicBezTo>
                    <a:pt x="24" y="27"/>
                    <a:pt x="25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8"/>
            <p:cNvSpPr>
              <a:spLocks noEditPoints="1"/>
            </p:cNvSpPr>
            <p:nvPr/>
          </p:nvSpPr>
          <p:spPr bwMode="auto">
            <a:xfrm>
              <a:off x="6422413" y="1458210"/>
              <a:ext cx="468063" cy="222448"/>
            </a:xfrm>
            <a:custGeom>
              <a:avLst/>
              <a:gdLst>
                <a:gd name="T0" fmla="*/ 2147483647 w 124"/>
                <a:gd name="T1" fmla="*/ 2147483647 h 70"/>
                <a:gd name="T2" fmla="*/ 2147483647 w 124"/>
                <a:gd name="T3" fmla="*/ 2147483647 h 70"/>
                <a:gd name="T4" fmla="*/ 2147483647 w 124"/>
                <a:gd name="T5" fmla="*/ 2147483647 h 70"/>
                <a:gd name="T6" fmla="*/ 2147483647 w 124"/>
                <a:gd name="T7" fmla="*/ 2147483647 h 70"/>
                <a:gd name="T8" fmla="*/ 2147483647 w 124"/>
                <a:gd name="T9" fmla="*/ 2147483647 h 70"/>
                <a:gd name="T10" fmla="*/ 2147483647 w 124"/>
                <a:gd name="T11" fmla="*/ 2147483647 h 70"/>
                <a:gd name="T12" fmla="*/ 2147483647 w 124"/>
                <a:gd name="T13" fmla="*/ 2147483647 h 70"/>
                <a:gd name="T14" fmla="*/ 2147483647 w 124"/>
                <a:gd name="T15" fmla="*/ 2147483647 h 70"/>
                <a:gd name="T16" fmla="*/ 2147483647 w 124"/>
                <a:gd name="T17" fmla="*/ 2147483647 h 70"/>
                <a:gd name="T18" fmla="*/ 2147483647 w 124"/>
                <a:gd name="T19" fmla="*/ 2147483647 h 70"/>
                <a:gd name="T20" fmla="*/ 2147483647 w 124"/>
                <a:gd name="T21" fmla="*/ 2147483647 h 70"/>
                <a:gd name="T22" fmla="*/ 2147483647 w 124"/>
                <a:gd name="T23" fmla="*/ 2147483647 h 70"/>
                <a:gd name="T24" fmla="*/ 2147483647 w 124"/>
                <a:gd name="T25" fmla="*/ 2147483647 h 70"/>
                <a:gd name="T26" fmla="*/ 2147483647 w 124"/>
                <a:gd name="T27" fmla="*/ 2147483647 h 70"/>
                <a:gd name="T28" fmla="*/ 2147483647 w 124"/>
                <a:gd name="T29" fmla="*/ 2147483647 h 70"/>
                <a:gd name="T30" fmla="*/ 2147483647 w 124"/>
                <a:gd name="T31" fmla="*/ 0 h 70"/>
                <a:gd name="T32" fmla="*/ 2147483647 w 124"/>
                <a:gd name="T33" fmla="*/ 2147483647 h 70"/>
                <a:gd name="T34" fmla="*/ 2147483647 w 124"/>
                <a:gd name="T35" fmla="*/ 2147483647 h 70"/>
                <a:gd name="T36" fmla="*/ 2147483647 w 124"/>
                <a:gd name="T37" fmla="*/ 2147483647 h 70"/>
                <a:gd name="T38" fmla="*/ 2147483647 w 124"/>
                <a:gd name="T39" fmla="*/ 2147483647 h 70"/>
                <a:gd name="T40" fmla="*/ 2147483647 w 124"/>
                <a:gd name="T41" fmla="*/ 2147483647 h 70"/>
                <a:gd name="T42" fmla="*/ 2147483647 w 124"/>
                <a:gd name="T43" fmla="*/ 2147483647 h 70"/>
                <a:gd name="T44" fmla="*/ 2147483647 w 124"/>
                <a:gd name="T45" fmla="*/ 2147483647 h 70"/>
                <a:gd name="T46" fmla="*/ 2147483647 w 124"/>
                <a:gd name="T47" fmla="*/ 2147483647 h 70"/>
                <a:gd name="T48" fmla="*/ 2147483647 w 124"/>
                <a:gd name="T49" fmla="*/ 2147483647 h 70"/>
                <a:gd name="T50" fmla="*/ 2147483647 w 124"/>
                <a:gd name="T51" fmla="*/ 2147483647 h 70"/>
                <a:gd name="T52" fmla="*/ 2147483647 w 124"/>
                <a:gd name="T53" fmla="*/ 2147483647 h 70"/>
                <a:gd name="T54" fmla="*/ 2147483647 w 124"/>
                <a:gd name="T55" fmla="*/ 2147483647 h 70"/>
                <a:gd name="T56" fmla="*/ 2147483647 w 124"/>
                <a:gd name="T57" fmla="*/ 2147483647 h 70"/>
                <a:gd name="T58" fmla="*/ 2147483647 w 124"/>
                <a:gd name="T59" fmla="*/ 2147483647 h 70"/>
                <a:gd name="T60" fmla="*/ 2147483647 w 124"/>
                <a:gd name="T61" fmla="*/ 2147483647 h 70"/>
                <a:gd name="T62" fmla="*/ 2147483647 w 124"/>
                <a:gd name="T63" fmla="*/ 2147483647 h 70"/>
                <a:gd name="T64" fmla="*/ 0 w 124"/>
                <a:gd name="T65" fmla="*/ 2147483647 h 70"/>
                <a:gd name="T66" fmla="*/ 2147483647 w 124"/>
                <a:gd name="T67" fmla="*/ 2147483647 h 70"/>
                <a:gd name="T68" fmla="*/ 2147483647 w 124"/>
                <a:gd name="T69" fmla="*/ 2147483647 h 70"/>
                <a:gd name="T70" fmla="*/ 2147483647 w 124"/>
                <a:gd name="T71" fmla="*/ 2147483647 h 70"/>
                <a:gd name="T72" fmla="*/ 2147483647 w 124"/>
                <a:gd name="T73" fmla="*/ 2147483647 h 70"/>
                <a:gd name="T74" fmla="*/ 2147483647 w 124"/>
                <a:gd name="T75" fmla="*/ 2147483647 h 70"/>
                <a:gd name="T76" fmla="*/ 2147483647 w 124"/>
                <a:gd name="T77" fmla="*/ 2147483647 h 70"/>
                <a:gd name="T78" fmla="*/ 2147483647 w 124"/>
                <a:gd name="T79" fmla="*/ 2147483647 h 70"/>
                <a:gd name="T80" fmla="*/ 2147483647 w 124"/>
                <a:gd name="T81" fmla="*/ 2147483647 h 70"/>
                <a:gd name="T82" fmla="*/ 2147483647 w 124"/>
                <a:gd name="T83" fmla="*/ 2147483647 h 70"/>
                <a:gd name="T84" fmla="*/ 2147483647 w 124"/>
                <a:gd name="T85" fmla="*/ 2147483647 h 70"/>
                <a:gd name="T86" fmla="*/ 2147483647 w 124"/>
                <a:gd name="T87" fmla="*/ 2147483647 h 70"/>
                <a:gd name="T88" fmla="*/ 2147483647 w 124"/>
                <a:gd name="T89" fmla="*/ 2147483647 h 70"/>
                <a:gd name="T90" fmla="*/ 2147483647 w 124"/>
                <a:gd name="T91" fmla="*/ 2147483647 h 70"/>
                <a:gd name="T92" fmla="*/ 2147483647 w 124"/>
                <a:gd name="T93" fmla="*/ 2147483647 h 70"/>
                <a:gd name="T94" fmla="*/ 2147483647 w 124"/>
                <a:gd name="T95" fmla="*/ 2147483647 h 70"/>
                <a:gd name="T96" fmla="*/ 2147483647 w 124"/>
                <a:gd name="T97" fmla="*/ 2147483647 h 70"/>
                <a:gd name="T98" fmla="*/ 2147483647 w 124"/>
                <a:gd name="T99" fmla="*/ 2147483647 h 70"/>
                <a:gd name="T100" fmla="*/ 2147483647 w 124"/>
                <a:gd name="T101" fmla="*/ 2147483647 h 70"/>
                <a:gd name="T102" fmla="*/ 2147483647 w 124"/>
                <a:gd name="T103" fmla="*/ 2147483647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4"/>
                <a:gd name="T157" fmla="*/ 0 h 70"/>
                <a:gd name="T158" fmla="*/ 124 w 124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4" h="70">
                  <a:moveTo>
                    <a:pt x="41" y="68"/>
                  </a:moveTo>
                  <a:cubicBezTo>
                    <a:pt x="41" y="68"/>
                    <a:pt x="41" y="69"/>
                    <a:pt x="41" y="70"/>
                  </a:cubicBezTo>
                  <a:cubicBezTo>
                    <a:pt x="41" y="70"/>
                    <a:pt x="41" y="69"/>
                    <a:pt x="42" y="69"/>
                  </a:cubicBezTo>
                  <a:cubicBezTo>
                    <a:pt x="42" y="68"/>
                    <a:pt x="42" y="67"/>
                    <a:pt x="41" y="68"/>
                  </a:cubicBezTo>
                  <a:close/>
                  <a:moveTo>
                    <a:pt x="58" y="15"/>
                  </a:moveTo>
                  <a:cubicBezTo>
                    <a:pt x="58" y="16"/>
                    <a:pt x="60" y="16"/>
                    <a:pt x="61" y="18"/>
                  </a:cubicBezTo>
                  <a:cubicBezTo>
                    <a:pt x="62" y="20"/>
                    <a:pt x="63" y="19"/>
                    <a:pt x="63" y="22"/>
                  </a:cubicBezTo>
                  <a:cubicBezTo>
                    <a:pt x="67" y="23"/>
                    <a:pt x="65" y="19"/>
                    <a:pt x="66" y="18"/>
                  </a:cubicBezTo>
                  <a:cubicBezTo>
                    <a:pt x="67" y="18"/>
                    <a:pt x="67" y="19"/>
                    <a:pt x="68" y="20"/>
                  </a:cubicBezTo>
                  <a:cubicBezTo>
                    <a:pt x="68" y="19"/>
                    <a:pt x="68" y="18"/>
                    <a:pt x="69" y="16"/>
                  </a:cubicBezTo>
                  <a:cubicBezTo>
                    <a:pt x="69" y="18"/>
                    <a:pt x="70" y="18"/>
                    <a:pt x="70" y="18"/>
                  </a:cubicBezTo>
                  <a:cubicBezTo>
                    <a:pt x="71" y="18"/>
                    <a:pt x="72" y="16"/>
                    <a:pt x="73" y="15"/>
                  </a:cubicBezTo>
                  <a:cubicBezTo>
                    <a:pt x="73" y="15"/>
                    <a:pt x="73" y="17"/>
                    <a:pt x="75" y="17"/>
                  </a:cubicBezTo>
                  <a:cubicBezTo>
                    <a:pt x="78" y="16"/>
                    <a:pt x="77" y="12"/>
                    <a:pt x="79" y="12"/>
                  </a:cubicBezTo>
                  <a:cubicBezTo>
                    <a:pt x="79" y="12"/>
                    <a:pt x="78" y="15"/>
                    <a:pt x="79" y="15"/>
                  </a:cubicBezTo>
                  <a:cubicBezTo>
                    <a:pt x="80" y="15"/>
                    <a:pt x="81" y="13"/>
                    <a:pt x="81" y="13"/>
                  </a:cubicBezTo>
                  <a:cubicBezTo>
                    <a:pt x="82" y="13"/>
                    <a:pt x="81" y="14"/>
                    <a:pt x="82" y="14"/>
                  </a:cubicBezTo>
                  <a:cubicBezTo>
                    <a:pt x="83" y="14"/>
                    <a:pt x="86" y="14"/>
                    <a:pt x="86" y="13"/>
                  </a:cubicBezTo>
                  <a:cubicBezTo>
                    <a:pt x="87" y="13"/>
                    <a:pt x="86" y="13"/>
                    <a:pt x="86" y="12"/>
                  </a:cubicBezTo>
                  <a:cubicBezTo>
                    <a:pt x="87" y="11"/>
                    <a:pt x="88" y="12"/>
                    <a:pt x="88" y="12"/>
                  </a:cubicBezTo>
                  <a:cubicBezTo>
                    <a:pt x="92" y="9"/>
                    <a:pt x="92" y="12"/>
                    <a:pt x="93" y="12"/>
                  </a:cubicBezTo>
                  <a:cubicBezTo>
                    <a:pt x="94" y="11"/>
                    <a:pt x="95" y="11"/>
                    <a:pt x="96" y="10"/>
                  </a:cubicBezTo>
                  <a:cubicBezTo>
                    <a:pt x="99" y="11"/>
                    <a:pt x="100" y="10"/>
                    <a:pt x="101" y="10"/>
                  </a:cubicBezTo>
                  <a:cubicBezTo>
                    <a:pt x="107" y="14"/>
                    <a:pt x="106" y="11"/>
                    <a:pt x="109" y="11"/>
                  </a:cubicBezTo>
                  <a:cubicBezTo>
                    <a:pt x="113" y="13"/>
                    <a:pt x="112" y="10"/>
                    <a:pt x="115" y="10"/>
                  </a:cubicBezTo>
                  <a:cubicBezTo>
                    <a:pt x="117" y="10"/>
                    <a:pt x="117" y="11"/>
                    <a:pt x="119" y="10"/>
                  </a:cubicBezTo>
                  <a:cubicBezTo>
                    <a:pt x="124" y="6"/>
                    <a:pt x="123" y="4"/>
                    <a:pt x="122" y="3"/>
                  </a:cubicBezTo>
                  <a:cubicBezTo>
                    <a:pt x="115" y="1"/>
                    <a:pt x="115" y="4"/>
                    <a:pt x="114" y="4"/>
                  </a:cubicBezTo>
                  <a:cubicBezTo>
                    <a:pt x="112" y="4"/>
                    <a:pt x="111" y="4"/>
                    <a:pt x="109" y="4"/>
                  </a:cubicBezTo>
                  <a:cubicBezTo>
                    <a:pt x="108" y="4"/>
                    <a:pt x="107" y="3"/>
                    <a:pt x="106" y="3"/>
                  </a:cubicBezTo>
                  <a:cubicBezTo>
                    <a:pt x="105" y="3"/>
                    <a:pt x="104" y="4"/>
                    <a:pt x="103" y="3"/>
                  </a:cubicBezTo>
                  <a:cubicBezTo>
                    <a:pt x="102" y="3"/>
                    <a:pt x="101" y="0"/>
                    <a:pt x="99" y="0"/>
                  </a:cubicBezTo>
                  <a:cubicBezTo>
                    <a:pt x="97" y="0"/>
                    <a:pt x="98" y="3"/>
                    <a:pt x="95" y="1"/>
                  </a:cubicBezTo>
                  <a:cubicBezTo>
                    <a:pt x="94" y="1"/>
                    <a:pt x="93" y="1"/>
                    <a:pt x="92" y="1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7" y="0"/>
                    <a:pt x="87" y="1"/>
                    <a:pt x="86" y="1"/>
                  </a:cubicBezTo>
                  <a:cubicBezTo>
                    <a:pt x="85" y="1"/>
                    <a:pt x="85" y="1"/>
                    <a:pt x="84" y="1"/>
                  </a:cubicBezTo>
                  <a:cubicBezTo>
                    <a:pt x="83" y="2"/>
                    <a:pt x="82" y="3"/>
                    <a:pt x="82" y="3"/>
                  </a:cubicBezTo>
                  <a:cubicBezTo>
                    <a:pt x="81" y="3"/>
                    <a:pt x="80" y="2"/>
                    <a:pt x="80" y="2"/>
                  </a:cubicBezTo>
                  <a:cubicBezTo>
                    <a:pt x="79" y="2"/>
                    <a:pt x="79" y="3"/>
                    <a:pt x="78" y="4"/>
                  </a:cubicBezTo>
                  <a:cubicBezTo>
                    <a:pt x="77" y="3"/>
                    <a:pt x="76" y="1"/>
                    <a:pt x="75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4" y="5"/>
                    <a:pt x="73" y="4"/>
                    <a:pt x="73" y="5"/>
                  </a:cubicBezTo>
                  <a:cubicBezTo>
                    <a:pt x="73" y="6"/>
                    <a:pt x="75" y="7"/>
                    <a:pt x="74" y="8"/>
                  </a:cubicBezTo>
                  <a:cubicBezTo>
                    <a:pt x="72" y="7"/>
                    <a:pt x="71" y="5"/>
                    <a:pt x="70" y="7"/>
                  </a:cubicBezTo>
                  <a:cubicBezTo>
                    <a:pt x="70" y="8"/>
                    <a:pt x="71" y="8"/>
                    <a:pt x="71" y="9"/>
                  </a:cubicBezTo>
                  <a:cubicBezTo>
                    <a:pt x="70" y="9"/>
                    <a:pt x="70" y="8"/>
                    <a:pt x="69" y="8"/>
                  </a:cubicBezTo>
                  <a:cubicBezTo>
                    <a:pt x="68" y="8"/>
                    <a:pt x="66" y="10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6" y="11"/>
                    <a:pt x="65" y="10"/>
                    <a:pt x="64" y="10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1" y="11"/>
                    <a:pt x="60" y="10"/>
                    <a:pt x="58" y="11"/>
                  </a:cubicBezTo>
                  <a:cubicBezTo>
                    <a:pt x="58" y="12"/>
                    <a:pt x="61" y="13"/>
                    <a:pt x="62" y="14"/>
                  </a:cubicBezTo>
                  <a:cubicBezTo>
                    <a:pt x="61" y="14"/>
                    <a:pt x="59" y="14"/>
                    <a:pt x="58" y="15"/>
                  </a:cubicBezTo>
                  <a:close/>
                  <a:moveTo>
                    <a:pt x="46" y="58"/>
                  </a:moveTo>
                  <a:cubicBezTo>
                    <a:pt x="46" y="61"/>
                    <a:pt x="47" y="64"/>
                    <a:pt x="47" y="67"/>
                  </a:cubicBezTo>
                  <a:cubicBezTo>
                    <a:pt x="48" y="67"/>
                    <a:pt x="49" y="68"/>
                    <a:pt x="51" y="66"/>
                  </a:cubicBezTo>
                  <a:cubicBezTo>
                    <a:pt x="51" y="65"/>
                    <a:pt x="52" y="63"/>
                    <a:pt x="52" y="62"/>
                  </a:cubicBezTo>
                  <a:cubicBezTo>
                    <a:pt x="52" y="60"/>
                    <a:pt x="50" y="57"/>
                    <a:pt x="49" y="55"/>
                  </a:cubicBezTo>
                  <a:cubicBezTo>
                    <a:pt x="49" y="55"/>
                    <a:pt x="48" y="58"/>
                    <a:pt x="46" y="58"/>
                  </a:cubicBezTo>
                  <a:close/>
                  <a:moveTo>
                    <a:pt x="0" y="43"/>
                  </a:moveTo>
                  <a:cubicBezTo>
                    <a:pt x="2" y="46"/>
                    <a:pt x="5" y="45"/>
                    <a:pt x="8" y="44"/>
                  </a:cubicBezTo>
                  <a:cubicBezTo>
                    <a:pt x="11" y="45"/>
                    <a:pt x="11" y="44"/>
                    <a:pt x="10" y="41"/>
                  </a:cubicBezTo>
                  <a:cubicBezTo>
                    <a:pt x="10" y="40"/>
                    <a:pt x="11" y="38"/>
                    <a:pt x="7" y="37"/>
                  </a:cubicBezTo>
                  <a:cubicBezTo>
                    <a:pt x="5" y="37"/>
                    <a:pt x="4" y="39"/>
                    <a:pt x="3" y="40"/>
                  </a:cubicBezTo>
                  <a:cubicBezTo>
                    <a:pt x="1" y="41"/>
                    <a:pt x="0" y="41"/>
                    <a:pt x="0" y="43"/>
                  </a:cubicBezTo>
                  <a:close/>
                  <a:moveTo>
                    <a:pt x="34" y="31"/>
                  </a:moveTo>
                  <a:cubicBezTo>
                    <a:pt x="33" y="31"/>
                    <a:pt x="34" y="32"/>
                    <a:pt x="34" y="33"/>
                  </a:cubicBezTo>
                  <a:cubicBezTo>
                    <a:pt x="34" y="34"/>
                    <a:pt x="33" y="34"/>
                    <a:pt x="34" y="34"/>
                  </a:cubicBezTo>
                  <a:cubicBezTo>
                    <a:pt x="35" y="35"/>
                    <a:pt x="35" y="33"/>
                    <a:pt x="35" y="32"/>
                  </a:cubicBezTo>
                  <a:cubicBezTo>
                    <a:pt x="36" y="31"/>
                    <a:pt x="35" y="30"/>
                    <a:pt x="34" y="31"/>
                  </a:cubicBezTo>
                  <a:close/>
                  <a:moveTo>
                    <a:pt x="46" y="50"/>
                  </a:moveTo>
                  <a:cubicBezTo>
                    <a:pt x="48" y="48"/>
                    <a:pt x="46" y="44"/>
                    <a:pt x="46" y="40"/>
                  </a:cubicBezTo>
                  <a:cubicBezTo>
                    <a:pt x="47" y="38"/>
                    <a:pt x="48" y="36"/>
                    <a:pt x="48" y="35"/>
                  </a:cubicBezTo>
                  <a:cubicBezTo>
                    <a:pt x="48" y="34"/>
                    <a:pt x="48" y="33"/>
                    <a:pt x="48" y="32"/>
                  </a:cubicBezTo>
                  <a:cubicBezTo>
                    <a:pt x="49" y="31"/>
                    <a:pt x="51" y="30"/>
                    <a:pt x="52" y="30"/>
                  </a:cubicBezTo>
                  <a:cubicBezTo>
                    <a:pt x="52" y="29"/>
                    <a:pt x="52" y="28"/>
                    <a:pt x="52" y="27"/>
                  </a:cubicBezTo>
                  <a:cubicBezTo>
                    <a:pt x="53" y="27"/>
                    <a:pt x="53" y="27"/>
                    <a:pt x="54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5" y="26"/>
                    <a:pt x="56" y="27"/>
                  </a:cubicBezTo>
                  <a:cubicBezTo>
                    <a:pt x="56" y="26"/>
                    <a:pt x="56" y="25"/>
                    <a:pt x="57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9" y="25"/>
                    <a:pt x="58" y="24"/>
                    <a:pt x="58" y="23"/>
                  </a:cubicBezTo>
                  <a:cubicBezTo>
                    <a:pt x="59" y="23"/>
                    <a:pt x="61" y="24"/>
                    <a:pt x="61" y="20"/>
                  </a:cubicBezTo>
                  <a:cubicBezTo>
                    <a:pt x="58" y="18"/>
                    <a:pt x="56" y="16"/>
                    <a:pt x="54" y="15"/>
                  </a:cubicBezTo>
                  <a:cubicBezTo>
                    <a:pt x="52" y="15"/>
                    <a:pt x="51" y="17"/>
                    <a:pt x="50" y="18"/>
                  </a:cubicBezTo>
                  <a:cubicBezTo>
                    <a:pt x="49" y="18"/>
                    <a:pt x="48" y="16"/>
                    <a:pt x="47" y="17"/>
                  </a:cubicBezTo>
                  <a:cubicBezTo>
                    <a:pt x="46" y="17"/>
                    <a:pt x="47" y="17"/>
                    <a:pt x="47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47" y="20"/>
                    <a:pt x="46" y="20"/>
                    <a:pt x="46" y="21"/>
                  </a:cubicBezTo>
                  <a:cubicBezTo>
                    <a:pt x="44" y="21"/>
                    <a:pt x="43" y="23"/>
                    <a:pt x="41" y="24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7" y="21"/>
                    <a:pt x="33" y="27"/>
                    <a:pt x="34" y="28"/>
                  </a:cubicBezTo>
                  <a:cubicBezTo>
                    <a:pt x="35" y="29"/>
                    <a:pt x="36" y="28"/>
                    <a:pt x="37" y="28"/>
                  </a:cubicBezTo>
                  <a:cubicBezTo>
                    <a:pt x="37" y="30"/>
                    <a:pt x="38" y="31"/>
                    <a:pt x="39" y="32"/>
                  </a:cubicBezTo>
                  <a:lnTo>
                    <a:pt x="38" y="34"/>
                  </a:lnTo>
                  <a:cubicBezTo>
                    <a:pt x="39" y="33"/>
                    <a:pt x="40" y="34"/>
                    <a:pt x="40" y="35"/>
                  </a:cubicBezTo>
                  <a:cubicBezTo>
                    <a:pt x="39" y="35"/>
                    <a:pt x="38" y="35"/>
                    <a:pt x="38" y="34"/>
                  </a:cubicBezTo>
                  <a:cubicBezTo>
                    <a:pt x="38" y="35"/>
                    <a:pt x="37" y="35"/>
                    <a:pt x="38" y="36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38" y="38"/>
                    <a:pt x="37" y="36"/>
                    <a:pt x="36" y="36"/>
                  </a:cubicBezTo>
                  <a:cubicBezTo>
                    <a:pt x="34" y="41"/>
                    <a:pt x="37" y="40"/>
                    <a:pt x="37" y="42"/>
                  </a:cubicBezTo>
                  <a:cubicBezTo>
                    <a:pt x="36" y="47"/>
                    <a:pt x="38" y="44"/>
                    <a:pt x="39" y="45"/>
                  </a:cubicBezTo>
                  <a:cubicBezTo>
                    <a:pt x="42" y="48"/>
                    <a:pt x="42" y="46"/>
                    <a:pt x="43" y="47"/>
                  </a:cubicBezTo>
                  <a:cubicBezTo>
                    <a:pt x="44" y="49"/>
                    <a:pt x="45" y="50"/>
                    <a:pt x="46" y="5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6286578" y="1543657"/>
              <a:ext cx="385143" cy="229608"/>
            </a:xfrm>
            <a:custGeom>
              <a:avLst/>
              <a:gdLst>
                <a:gd name="T0" fmla="*/ 2147483647 w 102"/>
                <a:gd name="T1" fmla="*/ 2147483647 h 72"/>
                <a:gd name="T2" fmla="*/ 2147483647 w 102"/>
                <a:gd name="T3" fmla="*/ 2147483647 h 72"/>
                <a:gd name="T4" fmla="*/ 2147483647 w 102"/>
                <a:gd name="T5" fmla="*/ 2147483647 h 72"/>
                <a:gd name="T6" fmla="*/ 2147483647 w 102"/>
                <a:gd name="T7" fmla="*/ 2147483647 h 72"/>
                <a:gd name="T8" fmla="*/ 2147483647 w 102"/>
                <a:gd name="T9" fmla="*/ 2147483647 h 72"/>
                <a:gd name="T10" fmla="*/ 2147483647 w 102"/>
                <a:gd name="T11" fmla="*/ 2147483647 h 72"/>
                <a:gd name="T12" fmla="*/ 2147483647 w 102"/>
                <a:gd name="T13" fmla="*/ 2147483647 h 72"/>
                <a:gd name="T14" fmla="*/ 2147483647 w 102"/>
                <a:gd name="T15" fmla="*/ 2147483647 h 72"/>
                <a:gd name="T16" fmla="*/ 2147483647 w 102"/>
                <a:gd name="T17" fmla="*/ 2147483647 h 72"/>
                <a:gd name="T18" fmla="*/ 2147483647 w 102"/>
                <a:gd name="T19" fmla="*/ 2147483647 h 72"/>
                <a:gd name="T20" fmla="*/ 2147483647 w 102"/>
                <a:gd name="T21" fmla="*/ 2147483647 h 72"/>
                <a:gd name="T22" fmla="*/ 2147483647 w 102"/>
                <a:gd name="T23" fmla="*/ 2147483647 h 72"/>
                <a:gd name="T24" fmla="*/ 2147483647 w 102"/>
                <a:gd name="T25" fmla="*/ 2147483647 h 72"/>
                <a:gd name="T26" fmla="*/ 2147483647 w 102"/>
                <a:gd name="T27" fmla="*/ 2147483647 h 72"/>
                <a:gd name="T28" fmla="*/ 2147483647 w 102"/>
                <a:gd name="T29" fmla="*/ 2147483647 h 72"/>
                <a:gd name="T30" fmla="*/ 2147483647 w 102"/>
                <a:gd name="T31" fmla="*/ 2147483647 h 72"/>
                <a:gd name="T32" fmla="*/ 2147483647 w 102"/>
                <a:gd name="T33" fmla="*/ 2147483647 h 72"/>
                <a:gd name="T34" fmla="*/ 2147483647 w 102"/>
                <a:gd name="T35" fmla="*/ 2147483647 h 72"/>
                <a:gd name="T36" fmla="*/ 2147483647 w 102"/>
                <a:gd name="T37" fmla="*/ 2147483647 h 72"/>
                <a:gd name="T38" fmla="*/ 2147483647 w 102"/>
                <a:gd name="T39" fmla="*/ 2147483647 h 72"/>
                <a:gd name="T40" fmla="*/ 2147483647 w 102"/>
                <a:gd name="T41" fmla="*/ 2147483647 h 72"/>
                <a:gd name="T42" fmla="*/ 2147483647 w 102"/>
                <a:gd name="T43" fmla="*/ 2147483647 h 72"/>
                <a:gd name="T44" fmla="*/ 2147483647 w 102"/>
                <a:gd name="T45" fmla="*/ 0 h 72"/>
                <a:gd name="T46" fmla="*/ 2147483647 w 102"/>
                <a:gd name="T47" fmla="*/ 2147483647 h 72"/>
                <a:gd name="T48" fmla="*/ 2147483647 w 102"/>
                <a:gd name="T49" fmla="*/ 2147483647 h 72"/>
                <a:gd name="T50" fmla="*/ 2147483647 w 102"/>
                <a:gd name="T51" fmla="*/ 2147483647 h 72"/>
                <a:gd name="T52" fmla="*/ 2147483647 w 102"/>
                <a:gd name="T53" fmla="*/ 2147483647 h 72"/>
                <a:gd name="T54" fmla="*/ 0 w 102"/>
                <a:gd name="T55" fmla="*/ 2147483647 h 72"/>
                <a:gd name="T56" fmla="*/ 2147483647 w 102"/>
                <a:gd name="T57" fmla="*/ 2147483647 h 72"/>
                <a:gd name="T58" fmla="*/ 2147483647 w 102"/>
                <a:gd name="T59" fmla="*/ 2147483647 h 72"/>
                <a:gd name="T60" fmla="*/ 2147483647 w 102"/>
                <a:gd name="T61" fmla="*/ 2147483647 h 72"/>
                <a:gd name="T62" fmla="*/ 2147483647 w 102"/>
                <a:gd name="T63" fmla="*/ 2147483647 h 72"/>
                <a:gd name="T64" fmla="*/ 2147483647 w 102"/>
                <a:gd name="T65" fmla="*/ 2147483647 h 72"/>
                <a:gd name="T66" fmla="*/ 2147483647 w 102"/>
                <a:gd name="T67" fmla="*/ 2147483647 h 72"/>
                <a:gd name="T68" fmla="*/ 2147483647 w 102"/>
                <a:gd name="T69" fmla="*/ 2147483647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72"/>
                <a:gd name="T107" fmla="*/ 102 w 102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72">
                  <a:moveTo>
                    <a:pt x="102" y="59"/>
                  </a:moveTo>
                  <a:cubicBezTo>
                    <a:pt x="101" y="56"/>
                    <a:pt x="99" y="52"/>
                    <a:pt x="97" y="49"/>
                  </a:cubicBezTo>
                  <a:cubicBezTo>
                    <a:pt x="96" y="47"/>
                    <a:pt x="93" y="45"/>
                    <a:pt x="91" y="43"/>
                  </a:cubicBezTo>
                  <a:cubicBezTo>
                    <a:pt x="89" y="40"/>
                    <a:pt x="88" y="39"/>
                    <a:pt x="87" y="41"/>
                  </a:cubicBezTo>
                  <a:cubicBezTo>
                    <a:pt x="85" y="41"/>
                    <a:pt x="84" y="40"/>
                    <a:pt x="84" y="43"/>
                  </a:cubicBezTo>
                  <a:cubicBezTo>
                    <a:pt x="84" y="44"/>
                    <a:pt x="83" y="45"/>
                    <a:pt x="82" y="46"/>
                  </a:cubicBezTo>
                  <a:cubicBezTo>
                    <a:pt x="82" y="46"/>
                    <a:pt x="84" y="46"/>
                    <a:pt x="83" y="48"/>
                  </a:cubicBezTo>
                  <a:cubicBezTo>
                    <a:pt x="82" y="49"/>
                    <a:pt x="81" y="51"/>
                    <a:pt x="80" y="51"/>
                  </a:cubicBezTo>
                  <a:cubicBezTo>
                    <a:pt x="79" y="50"/>
                    <a:pt x="78" y="49"/>
                    <a:pt x="76" y="49"/>
                  </a:cubicBezTo>
                  <a:cubicBezTo>
                    <a:pt x="74" y="49"/>
                    <a:pt x="75" y="53"/>
                    <a:pt x="73" y="52"/>
                  </a:cubicBezTo>
                  <a:cubicBezTo>
                    <a:pt x="71" y="49"/>
                    <a:pt x="74" y="48"/>
                    <a:pt x="76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77" y="45"/>
                    <a:pt x="77" y="44"/>
                    <a:pt x="75" y="44"/>
                  </a:cubicBezTo>
                  <a:cubicBezTo>
                    <a:pt x="72" y="43"/>
                    <a:pt x="73" y="44"/>
                    <a:pt x="71" y="45"/>
                  </a:cubicBezTo>
                  <a:cubicBezTo>
                    <a:pt x="70" y="45"/>
                    <a:pt x="71" y="43"/>
                    <a:pt x="66" y="44"/>
                  </a:cubicBezTo>
                  <a:cubicBezTo>
                    <a:pt x="64" y="43"/>
                    <a:pt x="64" y="40"/>
                    <a:pt x="59" y="39"/>
                  </a:cubicBezTo>
                  <a:cubicBezTo>
                    <a:pt x="55" y="39"/>
                    <a:pt x="55" y="42"/>
                    <a:pt x="54" y="42"/>
                  </a:cubicBezTo>
                  <a:cubicBezTo>
                    <a:pt x="54" y="41"/>
                    <a:pt x="53" y="40"/>
                    <a:pt x="53" y="38"/>
                  </a:cubicBezTo>
                  <a:cubicBezTo>
                    <a:pt x="53" y="38"/>
                    <a:pt x="50" y="39"/>
                    <a:pt x="50" y="35"/>
                  </a:cubicBezTo>
                  <a:cubicBezTo>
                    <a:pt x="53" y="36"/>
                    <a:pt x="52" y="35"/>
                    <a:pt x="53" y="33"/>
                  </a:cubicBezTo>
                  <a:cubicBezTo>
                    <a:pt x="54" y="33"/>
                    <a:pt x="55" y="33"/>
                    <a:pt x="56" y="31"/>
                  </a:cubicBezTo>
                  <a:cubicBezTo>
                    <a:pt x="57" y="31"/>
                    <a:pt x="58" y="33"/>
                    <a:pt x="59" y="32"/>
                  </a:cubicBezTo>
                  <a:cubicBezTo>
                    <a:pt x="59" y="32"/>
                    <a:pt x="60" y="31"/>
                    <a:pt x="53" y="30"/>
                  </a:cubicBezTo>
                  <a:cubicBezTo>
                    <a:pt x="51" y="30"/>
                    <a:pt x="50" y="29"/>
                    <a:pt x="49" y="29"/>
                  </a:cubicBezTo>
                  <a:cubicBezTo>
                    <a:pt x="48" y="30"/>
                    <a:pt x="50" y="33"/>
                    <a:pt x="47" y="32"/>
                  </a:cubicBezTo>
                  <a:cubicBezTo>
                    <a:pt x="47" y="31"/>
                    <a:pt x="48" y="30"/>
                    <a:pt x="46" y="29"/>
                  </a:cubicBezTo>
                  <a:cubicBezTo>
                    <a:pt x="45" y="28"/>
                    <a:pt x="44" y="29"/>
                    <a:pt x="42" y="29"/>
                  </a:cubicBezTo>
                  <a:cubicBezTo>
                    <a:pt x="39" y="27"/>
                    <a:pt x="42" y="27"/>
                    <a:pt x="32" y="27"/>
                  </a:cubicBezTo>
                  <a:cubicBezTo>
                    <a:pt x="30" y="27"/>
                    <a:pt x="31" y="25"/>
                    <a:pt x="30" y="24"/>
                  </a:cubicBezTo>
                  <a:cubicBezTo>
                    <a:pt x="29" y="24"/>
                    <a:pt x="29" y="26"/>
                    <a:pt x="28" y="26"/>
                  </a:cubicBezTo>
                  <a:cubicBezTo>
                    <a:pt x="26" y="27"/>
                    <a:pt x="25" y="25"/>
                    <a:pt x="24" y="25"/>
                  </a:cubicBezTo>
                  <a:cubicBezTo>
                    <a:pt x="22" y="26"/>
                    <a:pt x="20" y="28"/>
                    <a:pt x="16" y="28"/>
                  </a:cubicBezTo>
                  <a:cubicBezTo>
                    <a:pt x="12" y="28"/>
                    <a:pt x="12" y="25"/>
                    <a:pt x="10" y="24"/>
                  </a:cubicBezTo>
                  <a:cubicBezTo>
                    <a:pt x="10" y="23"/>
                    <a:pt x="11" y="22"/>
                    <a:pt x="12" y="21"/>
                  </a:cubicBezTo>
                  <a:cubicBezTo>
                    <a:pt x="12" y="19"/>
                    <a:pt x="10" y="18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7" y="14"/>
                    <a:pt x="18" y="15"/>
                    <a:pt x="19" y="16"/>
                  </a:cubicBezTo>
                  <a:cubicBezTo>
                    <a:pt x="20" y="16"/>
                    <a:pt x="21" y="18"/>
                    <a:pt x="22" y="18"/>
                  </a:cubicBezTo>
                  <a:cubicBezTo>
                    <a:pt x="23" y="18"/>
                    <a:pt x="23" y="17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7"/>
                    <a:pt x="22" y="5"/>
                    <a:pt x="20" y="4"/>
                  </a:cubicBezTo>
                  <a:cubicBezTo>
                    <a:pt x="20" y="3"/>
                    <a:pt x="20" y="2"/>
                    <a:pt x="20" y="0"/>
                  </a:cubicBezTo>
                  <a:cubicBezTo>
                    <a:pt x="18" y="1"/>
                    <a:pt x="18" y="4"/>
                    <a:pt x="18" y="6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4" y="10"/>
                    <a:pt x="13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8" y="12"/>
                    <a:pt x="7" y="12"/>
                    <a:pt x="7" y="13"/>
                  </a:cubicBezTo>
                  <a:cubicBezTo>
                    <a:pt x="6" y="14"/>
                    <a:pt x="7" y="15"/>
                    <a:pt x="7" y="17"/>
                  </a:cubicBezTo>
                  <a:cubicBezTo>
                    <a:pt x="6" y="18"/>
                    <a:pt x="5" y="19"/>
                    <a:pt x="4" y="19"/>
                  </a:cubicBezTo>
                  <a:cubicBezTo>
                    <a:pt x="3" y="19"/>
                    <a:pt x="3" y="19"/>
                    <a:pt x="3" y="21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0" y="23"/>
                    <a:pt x="0" y="26"/>
                    <a:pt x="3" y="30"/>
                  </a:cubicBezTo>
                  <a:cubicBezTo>
                    <a:pt x="4" y="33"/>
                    <a:pt x="5" y="36"/>
                    <a:pt x="6" y="37"/>
                  </a:cubicBezTo>
                  <a:cubicBezTo>
                    <a:pt x="7" y="38"/>
                    <a:pt x="8" y="38"/>
                    <a:pt x="10" y="38"/>
                  </a:cubicBezTo>
                  <a:cubicBezTo>
                    <a:pt x="10" y="38"/>
                    <a:pt x="9" y="37"/>
                    <a:pt x="9" y="37"/>
                  </a:cubicBezTo>
                  <a:cubicBezTo>
                    <a:pt x="9" y="37"/>
                    <a:pt x="10" y="37"/>
                    <a:pt x="12" y="37"/>
                  </a:cubicBezTo>
                  <a:cubicBezTo>
                    <a:pt x="13" y="37"/>
                    <a:pt x="14" y="39"/>
                    <a:pt x="16" y="40"/>
                  </a:cubicBezTo>
                  <a:cubicBezTo>
                    <a:pt x="23" y="40"/>
                    <a:pt x="33" y="44"/>
                    <a:pt x="37" y="42"/>
                  </a:cubicBezTo>
                  <a:cubicBezTo>
                    <a:pt x="39" y="51"/>
                    <a:pt x="65" y="65"/>
                    <a:pt x="71" y="70"/>
                  </a:cubicBezTo>
                  <a:cubicBezTo>
                    <a:pt x="80" y="72"/>
                    <a:pt x="81" y="66"/>
                    <a:pt x="83" y="65"/>
                  </a:cubicBezTo>
                  <a:cubicBezTo>
                    <a:pt x="85" y="65"/>
                    <a:pt x="86" y="66"/>
                    <a:pt x="88" y="66"/>
                  </a:cubicBezTo>
                  <a:cubicBezTo>
                    <a:pt x="89" y="65"/>
                    <a:pt x="90" y="64"/>
                    <a:pt x="94" y="63"/>
                  </a:cubicBezTo>
                  <a:cubicBezTo>
                    <a:pt x="95" y="63"/>
                    <a:pt x="96" y="64"/>
                    <a:pt x="98" y="64"/>
                  </a:cubicBezTo>
                  <a:cubicBezTo>
                    <a:pt x="99" y="63"/>
                    <a:pt x="100" y="62"/>
                    <a:pt x="100" y="59"/>
                  </a:cubicBezTo>
                  <a:cubicBezTo>
                    <a:pt x="100" y="59"/>
                    <a:pt x="101" y="59"/>
                    <a:pt x="102" y="5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6133284" y="1357488"/>
              <a:ext cx="169660" cy="215288"/>
            </a:xfrm>
            <a:custGeom>
              <a:avLst/>
              <a:gdLst>
                <a:gd name="T0" fmla="*/ 2147483647 w 45"/>
                <a:gd name="T1" fmla="*/ 2147483647 h 68"/>
                <a:gd name="T2" fmla="*/ 2147483647 w 45"/>
                <a:gd name="T3" fmla="*/ 2147483647 h 68"/>
                <a:gd name="T4" fmla="*/ 2147483647 w 45"/>
                <a:gd name="T5" fmla="*/ 2147483647 h 68"/>
                <a:gd name="T6" fmla="*/ 2147483647 w 45"/>
                <a:gd name="T7" fmla="*/ 2147483647 h 68"/>
                <a:gd name="T8" fmla="*/ 2147483647 w 45"/>
                <a:gd name="T9" fmla="*/ 2147483647 h 68"/>
                <a:gd name="T10" fmla="*/ 2147483647 w 45"/>
                <a:gd name="T11" fmla="*/ 2147483647 h 68"/>
                <a:gd name="T12" fmla="*/ 2147483647 w 45"/>
                <a:gd name="T13" fmla="*/ 2147483647 h 68"/>
                <a:gd name="T14" fmla="*/ 2147483647 w 45"/>
                <a:gd name="T15" fmla="*/ 2147483647 h 68"/>
                <a:gd name="T16" fmla="*/ 2147483647 w 45"/>
                <a:gd name="T17" fmla="*/ 2147483647 h 68"/>
                <a:gd name="T18" fmla="*/ 2147483647 w 45"/>
                <a:gd name="T19" fmla="*/ 2147483647 h 68"/>
                <a:gd name="T20" fmla="*/ 2147483647 w 45"/>
                <a:gd name="T21" fmla="*/ 2147483647 h 68"/>
                <a:gd name="T22" fmla="*/ 2147483647 w 45"/>
                <a:gd name="T23" fmla="*/ 2147483647 h 68"/>
                <a:gd name="T24" fmla="*/ 2147483647 w 45"/>
                <a:gd name="T25" fmla="*/ 2147483647 h 68"/>
                <a:gd name="T26" fmla="*/ 2147483647 w 45"/>
                <a:gd name="T27" fmla="*/ 2147483647 h 68"/>
                <a:gd name="T28" fmla="*/ 2147483647 w 45"/>
                <a:gd name="T29" fmla="*/ 2147483647 h 68"/>
                <a:gd name="T30" fmla="*/ 2147483647 w 45"/>
                <a:gd name="T31" fmla="*/ 2147483647 h 68"/>
                <a:gd name="T32" fmla="*/ 2147483647 w 45"/>
                <a:gd name="T33" fmla="*/ 2147483647 h 68"/>
                <a:gd name="T34" fmla="*/ 2147483647 w 45"/>
                <a:gd name="T35" fmla="*/ 2147483647 h 68"/>
                <a:gd name="T36" fmla="*/ 2147483647 w 45"/>
                <a:gd name="T37" fmla="*/ 2147483647 h 68"/>
                <a:gd name="T38" fmla="*/ 2147483647 w 45"/>
                <a:gd name="T39" fmla="*/ 2147483647 h 68"/>
                <a:gd name="T40" fmla="*/ 2147483647 w 45"/>
                <a:gd name="T41" fmla="*/ 2147483647 h 68"/>
                <a:gd name="T42" fmla="*/ 2147483647 w 45"/>
                <a:gd name="T43" fmla="*/ 2147483647 h 68"/>
                <a:gd name="T44" fmla="*/ 2147483647 w 45"/>
                <a:gd name="T45" fmla="*/ 2147483647 h 68"/>
                <a:gd name="T46" fmla="*/ 2147483647 w 45"/>
                <a:gd name="T47" fmla="*/ 2147483647 h 68"/>
                <a:gd name="T48" fmla="*/ 2147483647 w 45"/>
                <a:gd name="T49" fmla="*/ 2147483647 h 68"/>
                <a:gd name="T50" fmla="*/ 2147483647 w 45"/>
                <a:gd name="T51" fmla="*/ 2147483647 h 68"/>
                <a:gd name="T52" fmla="*/ 2147483647 w 45"/>
                <a:gd name="T53" fmla="*/ 2147483647 h 68"/>
                <a:gd name="T54" fmla="*/ 2147483647 w 45"/>
                <a:gd name="T55" fmla="*/ 0 h 68"/>
                <a:gd name="T56" fmla="*/ 2147483647 w 45"/>
                <a:gd name="T57" fmla="*/ 2147483647 h 68"/>
                <a:gd name="T58" fmla="*/ 2147483647 w 45"/>
                <a:gd name="T59" fmla="*/ 2147483647 h 68"/>
                <a:gd name="T60" fmla="*/ 2147483647 w 45"/>
                <a:gd name="T61" fmla="*/ 2147483647 h 68"/>
                <a:gd name="T62" fmla="*/ 2147483647 w 45"/>
                <a:gd name="T63" fmla="*/ 2147483647 h 68"/>
                <a:gd name="T64" fmla="*/ 2147483647 w 45"/>
                <a:gd name="T65" fmla="*/ 2147483647 h 68"/>
                <a:gd name="T66" fmla="*/ 0 w 45"/>
                <a:gd name="T67" fmla="*/ 2147483647 h 68"/>
                <a:gd name="T68" fmla="*/ 2147483647 w 45"/>
                <a:gd name="T69" fmla="*/ 2147483647 h 68"/>
                <a:gd name="T70" fmla="*/ 2147483647 w 45"/>
                <a:gd name="T71" fmla="*/ 2147483647 h 68"/>
                <a:gd name="T72" fmla="*/ 2147483647 w 45"/>
                <a:gd name="T73" fmla="*/ 214748364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68"/>
                <a:gd name="T113" fmla="*/ 45 w 45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68">
                  <a:moveTo>
                    <a:pt x="11" y="34"/>
                  </a:moveTo>
                  <a:cubicBezTo>
                    <a:pt x="11" y="34"/>
                    <a:pt x="11" y="33"/>
                    <a:pt x="11" y="33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30"/>
                    <a:pt x="12" y="33"/>
                    <a:pt x="13" y="35"/>
                  </a:cubicBezTo>
                  <a:cubicBezTo>
                    <a:pt x="13" y="36"/>
                    <a:pt x="13" y="39"/>
                    <a:pt x="14" y="39"/>
                  </a:cubicBezTo>
                  <a:cubicBezTo>
                    <a:pt x="15" y="40"/>
                    <a:pt x="14" y="40"/>
                    <a:pt x="14" y="41"/>
                  </a:cubicBezTo>
                  <a:cubicBezTo>
                    <a:pt x="14" y="42"/>
                    <a:pt x="15" y="44"/>
                    <a:pt x="14" y="46"/>
                  </a:cubicBezTo>
                  <a:cubicBezTo>
                    <a:pt x="14" y="48"/>
                    <a:pt x="16" y="50"/>
                    <a:pt x="17" y="54"/>
                  </a:cubicBezTo>
                  <a:cubicBezTo>
                    <a:pt x="19" y="61"/>
                    <a:pt x="23" y="68"/>
                    <a:pt x="31" y="66"/>
                  </a:cubicBezTo>
                  <a:cubicBezTo>
                    <a:pt x="33" y="66"/>
                    <a:pt x="35" y="66"/>
                    <a:pt x="36" y="66"/>
                  </a:cubicBezTo>
                  <a:cubicBezTo>
                    <a:pt x="37" y="65"/>
                    <a:pt x="38" y="65"/>
                    <a:pt x="40" y="64"/>
                  </a:cubicBezTo>
                  <a:cubicBezTo>
                    <a:pt x="41" y="64"/>
                    <a:pt x="41" y="62"/>
                    <a:pt x="41" y="61"/>
                  </a:cubicBezTo>
                  <a:cubicBezTo>
                    <a:pt x="41" y="61"/>
                    <a:pt x="42" y="60"/>
                    <a:pt x="43" y="59"/>
                  </a:cubicBezTo>
                  <a:cubicBezTo>
                    <a:pt x="43" y="57"/>
                    <a:pt x="44" y="54"/>
                    <a:pt x="44" y="52"/>
                  </a:cubicBezTo>
                  <a:cubicBezTo>
                    <a:pt x="44" y="50"/>
                    <a:pt x="43" y="49"/>
                    <a:pt x="43" y="48"/>
                  </a:cubicBezTo>
                  <a:cubicBezTo>
                    <a:pt x="44" y="41"/>
                    <a:pt x="44" y="38"/>
                    <a:pt x="43" y="33"/>
                  </a:cubicBezTo>
                  <a:cubicBezTo>
                    <a:pt x="44" y="31"/>
                    <a:pt x="45" y="30"/>
                    <a:pt x="44" y="28"/>
                  </a:cubicBezTo>
                  <a:cubicBezTo>
                    <a:pt x="44" y="25"/>
                    <a:pt x="42" y="25"/>
                    <a:pt x="41" y="22"/>
                  </a:cubicBezTo>
                  <a:cubicBezTo>
                    <a:pt x="41" y="21"/>
                    <a:pt x="42" y="19"/>
                    <a:pt x="36" y="19"/>
                  </a:cubicBezTo>
                  <a:cubicBezTo>
                    <a:pt x="38" y="18"/>
                    <a:pt x="40" y="18"/>
                    <a:pt x="40" y="16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8" y="13"/>
                    <a:pt x="38" y="12"/>
                    <a:pt x="39" y="11"/>
                  </a:cubicBezTo>
                  <a:cubicBezTo>
                    <a:pt x="40" y="14"/>
                    <a:pt x="41" y="15"/>
                    <a:pt x="42" y="14"/>
                  </a:cubicBezTo>
                  <a:cubicBezTo>
                    <a:pt x="43" y="13"/>
                    <a:pt x="43" y="12"/>
                    <a:pt x="43" y="10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6"/>
                    <a:pt x="36" y="6"/>
                    <a:pt x="35" y="5"/>
                  </a:cubicBezTo>
                  <a:cubicBezTo>
                    <a:pt x="31" y="4"/>
                    <a:pt x="28" y="0"/>
                    <a:pt x="26" y="0"/>
                  </a:cubicBezTo>
                  <a:cubicBezTo>
                    <a:pt x="24" y="0"/>
                    <a:pt x="24" y="2"/>
                    <a:pt x="23" y="2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6" y="3"/>
                    <a:pt x="16" y="5"/>
                    <a:pt x="15" y="10"/>
                  </a:cubicBezTo>
                  <a:cubicBezTo>
                    <a:pt x="14" y="13"/>
                    <a:pt x="13" y="15"/>
                    <a:pt x="10" y="15"/>
                  </a:cubicBezTo>
                  <a:cubicBezTo>
                    <a:pt x="8" y="15"/>
                    <a:pt x="6" y="14"/>
                    <a:pt x="3" y="15"/>
                  </a:cubicBezTo>
                  <a:cubicBezTo>
                    <a:pt x="2" y="15"/>
                    <a:pt x="1" y="16"/>
                    <a:pt x="0" y="17"/>
                  </a:cubicBezTo>
                  <a:cubicBezTo>
                    <a:pt x="2" y="19"/>
                    <a:pt x="6" y="26"/>
                    <a:pt x="7" y="28"/>
                  </a:cubicBezTo>
                  <a:cubicBezTo>
                    <a:pt x="6" y="29"/>
                    <a:pt x="4" y="29"/>
                    <a:pt x="4" y="32"/>
                  </a:cubicBezTo>
                  <a:cubicBezTo>
                    <a:pt x="5" y="35"/>
                    <a:pt x="9" y="33"/>
                    <a:pt x="11" y="34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6004544" y="1550816"/>
              <a:ext cx="343683" cy="268751"/>
            </a:xfrm>
            <a:custGeom>
              <a:avLst/>
              <a:gdLst>
                <a:gd name="T0" fmla="*/ 2147483647 w 91"/>
                <a:gd name="T1" fmla="*/ 2147483647 h 85"/>
                <a:gd name="T2" fmla="*/ 2147483647 w 91"/>
                <a:gd name="T3" fmla="*/ 2147483647 h 85"/>
                <a:gd name="T4" fmla="*/ 2147483647 w 91"/>
                <a:gd name="T5" fmla="*/ 2147483647 h 85"/>
                <a:gd name="T6" fmla="*/ 2147483647 w 91"/>
                <a:gd name="T7" fmla="*/ 2147483647 h 85"/>
                <a:gd name="T8" fmla="*/ 2147483647 w 91"/>
                <a:gd name="T9" fmla="*/ 2147483647 h 85"/>
                <a:gd name="T10" fmla="*/ 2147483647 w 91"/>
                <a:gd name="T11" fmla="*/ 2147483647 h 85"/>
                <a:gd name="T12" fmla="*/ 2147483647 w 91"/>
                <a:gd name="T13" fmla="*/ 2147483647 h 85"/>
                <a:gd name="T14" fmla="*/ 2147483647 w 91"/>
                <a:gd name="T15" fmla="*/ 2147483647 h 85"/>
                <a:gd name="T16" fmla="*/ 2147483647 w 91"/>
                <a:gd name="T17" fmla="*/ 2147483647 h 85"/>
                <a:gd name="T18" fmla="*/ 2147483647 w 91"/>
                <a:gd name="T19" fmla="*/ 2147483647 h 85"/>
                <a:gd name="T20" fmla="*/ 2147483647 w 91"/>
                <a:gd name="T21" fmla="*/ 2147483647 h 85"/>
                <a:gd name="T22" fmla="*/ 2147483647 w 91"/>
                <a:gd name="T23" fmla="*/ 2147483647 h 85"/>
                <a:gd name="T24" fmla="*/ 2147483647 w 91"/>
                <a:gd name="T25" fmla="*/ 2147483647 h 85"/>
                <a:gd name="T26" fmla="*/ 2147483647 w 91"/>
                <a:gd name="T27" fmla="*/ 2147483647 h 85"/>
                <a:gd name="T28" fmla="*/ 2147483647 w 91"/>
                <a:gd name="T29" fmla="*/ 2147483647 h 85"/>
                <a:gd name="T30" fmla="*/ 2147483647 w 91"/>
                <a:gd name="T31" fmla="*/ 2147483647 h 85"/>
                <a:gd name="T32" fmla="*/ 2147483647 w 91"/>
                <a:gd name="T33" fmla="*/ 2147483647 h 85"/>
                <a:gd name="T34" fmla="*/ 2147483647 w 91"/>
                <a:gd name="T35" fmla="*/ 2147483647 h 85"/>
                <a:gd name="T36" fmla="*/ 2147483647 w 91"/>
                <a:gd name="T37" fmla="*/ 2147483647 h 85"/>
                <a:gd name="T38" fmla="*/ 2147483647 w 91"/>
                <a:gd name="T39" fmla="*/ 2147483647 h 85"/>
                <a:gd name="T40" fmla="*/ 2147483647 w 91"/>
                <a:gd name="T41" fmla="*/ 2147483647 h 85"/>
                <a:gd name="T42" fmla="*/ 2147483647 w 91"/>
                <a:gd name="T43" fmla="*/ 2147483647 h 85"/>
                <a:gd name="T44" fmla="*/ 2147483647 w 91"/>
                <a:gd name="T45" fmla="*/ 2147483647 h 85"/>
                <a:gd name="T46" fmla="*/ 2147483647 w 91"/>
                <a:gd name="T47" fmla="*/ 2147483647 h 85"/>
                <a:gd name="T48" fmla="*/ 2147483647 w 91"/>
                <a:gd name="T49" fmla="*/ 2147483647 h 85"/>
                <a:gd name="T50" fmla="*/ 2147483647 w 91"/>
                <a:gd name="T51" fmla="*/ 2147483647 h 85"/>
                <a:gd name="T52" fmla="*/ 2147483647 w 91"/>
                <a:gd name="T53" fmla="*/ 2147483647 h 85"/>
                <a:gd name="T54" fmla="*/ 2147483647 w 91"/>
                <a:gd name="T55" fmla="*/ 2147483647 h 85"/>
                <a:gd name="T56" fmla="*/ 2147483647 w 91"/>
                <a:gd name="T57" fmla="*/ 2147483647 h 85"/>
                <a:gd name="T58" fmla="*/ 2147483647 w 91"/>
                <a:gd name="T59" fmla="*/ 2147483647 h 85"/>
                <a:gd name="T60" fmla="*/ 2147483647 w 91"/>
                <a:gd name="T61" fmla="*/ 2147483647 h 85"/>
                <a:gd name="T62" fmla="*/ 2147483647 w 91"/>
                <a:gd name="T63" fmla="*/ 2147483647 h 85"/>
                <a:gd name="T64" fmla="*/ 2147483647 w 91"/>
                <a:gd name="T65" fmla="*/ 2147483647 h 85"/>
                <a:gd name="T66" fmla="*/ 2147483647 w 91"/>
                <a:gd name="T67" fmla="*/ 2147483647 h 85"/>
                <a:gd name="T68" fmla="*/ 2147483647 w 91"/>
                <a:gd name="T69" fmla="*/ 2147483647 h 85"/>
                <a:gd name="T70" fmla="*/ 2147483647 w 91"/>
                <a:gd name="T71" fmla="*/ 2147483647 h 85"/>
                <a:gd name="T72" fmla="*/ 2147483647 w 91"/>
                <a:gd name="T73" fmla="*/ 2147483647 h 85"/>
                <a:gd name="T74" fmla="*/ 2147483647 w 91"/>
                <a:gd name="T75" fmla="*/ 2147483647 h 85"/>
                <a:gd name="T76" fmla="*/ 2147483647 w 91"/>
                <a:gd name="T77" fmla="*/ 2147483647 h 85"/>
                <a:gd name="T78" fmla="*/ 2147483647 w 91"/>
                <a:gd name="T79" fmla="*/ 2147483647 h 85"/>
                <a:gd name="T80" fmla="*/ 2147483647 w 91"/>
                <a:gd name="T81" fmla="*/ 2147483647 h 85"/>
                <a:gd name="T82" fmla="*/ 2147483647 w 91"/>
                <a:gd name="T83" fmla="*/ 2147483647 h 85"/>
                <a:gd name="T84" fmla="*/ 2147483647 w 91"/>
                <a:gd name="T85" fmla="*/ 2147483647 h 85"/>
                <a:gd name="T86" fmla="*/ 2147483647 w 91"/>
                <a:gd name="T87" fmla="*/ 2147483647 h 85"/>
                <a:gd name="T88" fmla="*/ 2147483647 w 91"/>
                <a:gd name="T89" fmla="*/ 2147483647 h 85"/>
                <a:gd name="T90" fmla="*/ 2147483647 w 91"/>
                <a:gd name="T91" fmla="*/ 2147483647 h 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85"/>
                <a:gd name="T140" fmla="*/ 91 w 91"/>
                <a:gd name="T141" fmla="*/ 85 h 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85">
                  <a:moveTo>
                    <a:pt x="75" y="20"/>
                  </a:moveTo>
                  <a:cubicBezTo>
                    <a:pt x="75" y="20"/>
                    <a:pt x="75" y="20"/>
                    <a:pt x="75" y="20"/>
                  </a:cubicBezTo>
                  <a:cubicBezTo>
                    <a:pt x="74" y="20"/>
                    <a:pt x="73" y="22"/>
                    <a:pt x="72" y="21"/>
                  </a:cubicBezTo>
                  <a:cubicBezTo>
                    <a:pt x="71" y="21"/>
                    <a:pt x="72" y="20"/>
                    <a:pt x="72" y="20"/>
                  </a:cubicBezTo>
                  <a:cubicBezTo>
                    <a:pt x="71" y="20"/>
                    <a:pt x="70" y="20"/>
                    <a:pt x="70" y="19"/>
                  </a:cubicBezTo>
                  <a:cubicBezTo>
                    <a:pt x="70" y="18"/>
                    <a:pt x="73" y="18"/>
                    <a:pt x="73" y="17"/>
                  </a:cubicBezTo>
                  <a:cubicBezTo>
                    <a:pt x="73" y="15"/>
                    <a:pt x="71" y="15"/>
                    <a:pt x="70" y="14"/>
                  </a:cubicBezTo>
                  <a:cubicBezTo>
                    <a:pt x="70" y="12"/>
                    <a:pt x="70" y="11"/>
                    <a:pt x="70" y="11"/>
                  </a:cubicBezTo>
                  <a:cubicBezTo>
                    <a:pt x="68" y="10"/>
                    <a:pt x="65" y="12"/>
                    <a:pt x="62" y="12"/>
                  </a:cubicBezTo>
                  <a:cubicBezTo>
                    <a:pt x="61" y="11"/>
                    <a:pt x="61" y="10"/>
                    <a:pt x="59" y="10"/>
                  </a:cubicBezTo>
                  <a:cubicBezTo>
                    <a:pt x="59" y="10"/>
                    <a:pt x="57" y="10"/>
                    <a:pt x="55" y="10"/>
                  </a:cubicBezTo>
                  <a:cubicBezTo>
                    <a:pt x="53" y="10"/>
                    <a:pt x="52" y="10"/>
                    <a:pt x="51" y="10"/>
                  </a:cubicBezTo>
                  <a:cubicBezTo>
                    <a:pt x="50" y="11"/>
                    <a:pt x="50" y="13"/>
                    <a:pt x="49" y="14"/>
                  </a:cubicBezTo>
                  <a:cubicBezTo>
                    <a:pt x="48" y="16"/>
                    <a:pt x="48" y="19"/>
                    <a:pt x="44" y="18"/>
                  </a:cubicBezTo>
                  <a:cubicBezTo>
                    <a:pt x="43" y="18"/>
                    <a:pt x="42" y="18"/>
                    <a:pt x="42" y="13"/>
                  </a:cubicBezTo>
                  <a:cubicBezTo>
                    <a:pt x="41" y="13"/>
                    <a:pt x="42" y="11"/>
                    <a:pt x="41" y="11"/>
                  </a:cubicBezTo>
                  <a:cubicBezTo>
                    <a:pt x="40" y="10"/>
                    <a:pt x="38" y="10"/>
                    <a:pt x="38" y="9"/>
                  </a:cubicBezTo>
                  <a:cubicBezTo>
                    <a:pt x="39" y="9"/>
                    <a:pt x="39" y="9"/>
                    <a:pt x="40" y="9"/>
                  </a:cubicBezTo>
                  <a:cubicBezTo>
                    <a:pt x="41" y="9"/>
                    <a:pt x="41" y="8"/>
                    <a:pt x="40" y="6"/>
                  </a:cubicBezTo>
                  <a:cubicBezTo>
                    <a:pt x="40" y="4"/>
                    <a:pt x="41" y="5"/>
                    <a:pt x="41" y="3"/>
                  </a:cubicBezTo>
                  <a:cubicBezTo>
                    <a:pt x="41" y="2"/>
                    <a:pt x="40" y="1"/>
                    <a:pt x="40" y="1"/>
                  </a:cubicBezTo>
                  <a:cubicBezTo>
                    <a:pt x="38" y="0"/>
                    <a:pt x="39" y="2"/>
                    <a:pt x="38" y="2"/>
                  </a:cubicBezTo>
                  <a:cubicBezTo>
                    <a:pt x="37" y="2"/>
                    <a:pt x="36" y="2"/>
                    <a:pt x="36" y="1"/>
                  </a:cubicBezTo>
                  <a:cubicBezTo>
                    <a:pt x="35" y="0"/>
                    <a:pt x="35" y="2"/>
                    <a:pt x="34" y="5"/>
                  </a:cubicBezTo>
                  <a:cubicBezTo>
                    <a:pt x="33" y="6"/>
                    <a:pt x="33" y="7"/>
                    <a:pt x="33" y="8"/>
                  </a:cubicBezTo>
                  <a:cubicBezTo>
                    <a:pt x="33" y="9"/>
                    <a:pt x="33" y="8"/>
                    <a:pt x="34" y="9"/>
                  </a:cubicBezTo>
                  <a:cubicBezTo>
                    <a:pt x="35" y="9"/>
                    <a:pt x="35" y="11"/>
                    <a:pt x="33" y="12"/>
                  </a:cubicBezTo>
                  <a:cubicBezTo>
                    <a:pt x="33" y="13"/>
                    <a:pt x="32" y="14"/>
                    <a:pt x="30" y="14"/>
                  </a:cubicBezTo>
                  <a:cubicBezTo>
                    <a:pt x="28" y="13"/>
                    <a:pt x="27" y="12"/>
                    <a:pt x="28" y="9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6"/>
                    <a:pt x="20" y="6"/>
                  </a:cubicBezTo>
                  <a:cubicBezTo>
                    <a:pt x="19" y="7"/>
                    <a:pt x="20" y="8"/>
                    <a:pt x="19" y="9"/>
                  </a:cubicBezTo>
                  <a:cubicBezTo>
                    <a:pt x="18" y="11"/>
                    <a:pt x="13" y="15"/>
                    <a:pt x="14" y="17"/>
                  </a:cubicBezTo>
                  <a:cubicBezTo>
                    <a:pt x="15" y="19"/>
                    <a:pt x="16" y="18"/>
                    <a:pt x="17" y="20"/>
                  </a:cubicBezTo>
                  <a:cubicBezTo>
                    <a:pt x="17" y="22"/>
                    <a:pt x="14" y="23"/>
                    <a:pt x="12" y="25"/>
                  </a:cubicBezTo>
                  <a:cubicBezTo>
                    <a:pt x="10" y="26"/>
                    <a:pt x="10" y="32"/>
                    <a:pt x="4" y="31"/>
                  </a:cubicBezTo>
                  <a:cubicBezTo>
                    <a:pt x="3" y="36"/>
                    <a:pt x="1" y="37"/>
                    <a:pt x="1" y="39"/>
                  </a:cubicBezTo>
                  <a:cubicBezTo>
                    <a:pt x="0" y="44"/>
                    <a:pt x="3" y="42"/>
                    <a:pt x="4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6" y="49"/>
                    <a:pt x="7" y="49"/>
                    <a:pt x="8" y="50"/>
                  </a:cubicBezTo>
                  <a:cubicBezTo>
                    <a:pt x="9" y="51"/>
                    <a:pt x="8" y="52"/>
                    <a:pt x="10" y="53"/>
                  </a:cubicBezTo>
                  <a:cubicBezTo>
                    <a:pt x="11" y="53"/>
                    <a:pt x="13" y="52"/>
                    <a:pt x="14" y="54"/>
                  </a:cubicBezTo>
                  <a:cubicBezTo>
                    <a:pt x="15" y="55"/>
                    <a:pt x="15" y="56"/>
                    <a:pt x="15" y="57"/>
                  </a:cubicBezTo>
                  <a:cubicBezTo>
                    <a:pt x="16" y="58"/>
                    <a:pt x="16" y="58"/>
                    <a:pt x="17" y="58"/>
                  </a:cubicBezTo>
                  <a:cubicBezTo>
                    <a:pt x="18" y="59"/>
                    <a:pt x="17" y="60"/>
                    <a:pt x="19" y="62"/>
                  </a:cubicBezTo>
                  <a:cubicBezTo>
                    <a:pt x="21" y="63"/>
                    <a:pt x="23" y="62"/>
                    <a:pt x="24" y="63"/>
                  </a:cubicBezTo>
                  <a:cubicBezTo>
                    <a:pt x="25" y="64"/>
                    <a:pt x="23" y="65"/>
                    <a:pt x="25" y="67"/>
                  </a:cubicBezTo>
                  <a:cubicBezTo>
                    <a:pt x="26" y="68"/>
                    <a:pt x="27" y="69"/>
                    <a:pt x="29" y="69"/>
                  </a:cubicBezTo>
                  <a:cubicBezTo>
                    <a:pt x="30" y="69"/>
                    <a:pt x="31" y="68"/>
                    <a:pt x="32" y="69"/>
                  </a:cubicBezTo>
                  <a:cubicBezTo>
                    <a:pt x="32" y="69"/>
                    <a:pt x="33" y="70"/>
                    <a:pt x="33" y="70"/>
                  </a:cubicBezTo>
                  <a:cubicBezTo>
                    <a:pt x="34" y="72"/>
                    <a:pt x="30" y="72"/>
                    <a:pt x="33" y="74"/>
                  </a:cubicBezTo>
                  <a:cubicBezTo>
                    <a:pt x="34" y="75"/>
                    <a:pt x="35" y="76"/>
                    <a:pt x="36" y="77"/>
                  </a:cubicBezTo>
                  <a:cubicBezTo>
                    <a:pt x="38" y="76"/>
                    <a:pt x="41" y="76"/>
                    <a:pt x="40" y="80"/>
                  </a:cubicBezTo>
                  <a:cubicBezTo>
                    <a:pt x="40" y="85"/>
                    <a:pt x="44" y="81"/>
                    <a:pt x="45" y="82"/>
                  </a:cubicBezTo>
                  <a:cubicBezTo>
                    <a:pt x="46" y="82"/>
                    <a:pt x="47" y="84"/>
                    <a:pt x="49" y="84"/>
                  </a:cubicBezTo>
                  <a:cubicBezTo>
                    <a:pt x="51" y="84"/>
                    <a:pt x="53" y="81"/>
                    <a:pt x="53" y="80"/>
                  </a:cubicBezTo>
                  <a:cubicBezTo>
                    <a:pt x="54" y="79"/>
                    <a:pt x="51" y="79"/>
                    <a:pt x="54" y="77"/>
                  </a:cubicBezTo>
                  <a:cubicBezTo>
                    <a:pt x="56" y="76"/>
                    <a:pt x="60" y="73"/>
                    <a:pt x="63" y="73"/>
                  </a:cubicBezTo>
                  <a:cubicBezTo>
                    <a:pt x="63" y="72"/>
                    <a:pt x="62" y="68"/>
                    <a:pt x="61" y="67"/>
                  </a:cubicBezTo>
                  <a:cubicBezTo>
                    <a:pt x="61" y="67"/>
                    <a:pt x="60" y="68"/>
                    <a:pt x="59" y="68"/>
                  </a:cubicBezTo>
                  <a:cubicBezTo>
                    <a:pt x="59" y="68"/>
                    <a:pt x="59" y="68"/>
                    <a:pt x="58" y="67"/>
                  </a:cubicBezTo>
                  <a:cubicBezTo>
                    <a:pt x="57" y="68"/>
                    <a:pt x="57" y="68"/>
                    <a:pt x="54" y="69"/>
                  </a:cubicBezTo>
                  <a:cubicBezTo>
                    <a:pt x="53" y="70"/>
                    <a:pt x="53" y="68"/>
                    <a:pt x="52" y="68"/>
                  </a:cubicBezTo>
                  <a:cubicBezTo>
                    <a:pt x="51" y="68"/>
                    <a:pt x="50" y="69"/>
                    <a:pt x="49" y="68"/>
                  </a:cubicBezTo>
                  <a:cubicBezTo>
                    <a:pt x="50" y="67"/>
                    <a:pt x="51" y="66"/>
                    <a:pt x="50" y="64"/>
                  </a:cubicBezTo>
                  <a:cubicBezTo>
                    <a:pt x="52" y="64"/>
                    <a:pt x="53" y="64"/>
                    <a:pt x="53" y="63"/>
                  </a:cubicBezTo>
                  <a:cubicBezTo>
                    <a:pt x="53" y="62"/>
                    <a:pt x="53" y="61"/>
                    <a:pt x="54" y="61"/>
                  </a:cubicBezTo>
                  <a:cubicBezTo>
                    <a:pt x="55" y="60"/>
                    <a:pt x="56" y="61"/>
                    <a:pt x="58" y="60"/>
                  </a:cubicBezTo>
                  <a:cubicBezTo>
                    <a:pt x="59" y="59"/>
                    <a:pt x="57" y="57"/>
                    <a:pt x="57" y="55"/>
                  </a:cubicBezTo>
                  <a:cubicBezTo>
                    <a:pt x="57" y="53"/>
                    <a:pt x="62" y="53"/>
                    <a:pt x="62" y="51"/>
                  </a:cubicBezTo>
                  <a:cubicBezTo>
                    <a:pt x="62" y="49"/>
                    <a:pt x="60" y="46"/>
                    <a:pt x="59" y="44"/>
                  </a:cubicBezTo>
                  <a:cubicBezTo>
                    <a:pt x="58" y="43"/>
                    <a:pt x="58" y="40"/>
                    <a:pt x="59" y="41"/>
                  </a:cubicBezTo>
                  <a:cubicBezTo>
                    <a:pt x="63" y="42"/>
                    <a:pt x="63" y="44"/>
                    <a:pt x="64" y="46"/>
                  </a:cubicBezTo>
                  <a:cubicBezTo>
                    <a:pt x="65" y="47"/>
                    <a:pt x="68" y="48"/>
                    <a:pt x="69" y="49"/>
                  </a:cubicBezTo>
                  <a:cubicBezTo>
                    <a:pt x="72" y="51"/>
                    <a:pt x="70" y="53"/>
                    <a:pt x="71" y="53"/>
                  </a:cubicBezTo>
                  <a:cubicBezTo>
                    <a:pt x="72" y="53"/>
                    <a:pt x="73" y="53"/>
                    <a:pt x="75" y="53"/>
                  </a:cubicBezTo>
                  <a:cubicBezTo>
                    <a:pt x="76" y="54"/>
                    <a:pt x="77" y="55"/>
                    <a:pt x="78" y="55"/>
                  </a:cubicBezTo>
                  <a:cubicBezTo>
                    <a:pt x="79" y="56"/>
                    <a:pt x="80" y="55"/>
                    <a:pt x="80" y="55"/>
                  </a:cubicBezTo>
                  <a:cubicBezTo>
                    <a:pt x="81" y="56"/>
                    <a:pt x="80" y="57"/>
                    <a:pt x="81" y="58"/>
                  </a:cubicBezTo>
                  <a:cubicBezTo>
                    <a:pt x="82" y="58"/>
                    <a:pt x="84" y="57"/>
                    <a:pt x="85" y="56"/>
                  </a:cubicBezTo>
                  <a:cubicBezTo>
                    <a:pt x="85" y="55"/>
                    <a:pt x="83" y="55"/>
                    <a:pt x="83" y="54"/>
                  </a:cubicBezTo>
                  <a:cubicBezTo>
                    <a:pt x="83" y="52"/>
                    <a:pt x="84" y="51"/>
                    <a:pt x="84" y="49"/>
                  </a:cubicBezTo>
                  <a:cubicBezTo>
                    <a:pt x="85" y="48"/>
                    <a:pt x="82" y="47"/>
                    <a:pt x="83" y="46"/>
                  </a:cubicBezTo>
                  <a:cubicBezTo>
                    <a:pt x="85" y="44"/>
                    <a:pt x="89" y="40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9" y="37"/>
                    <a:pt x="88" y="35"/>
                    <a:pt x="87" y="35"/>
                  </a:cubicBezTo>
                  <a:cubicBezTo>
                    <a:pt x="85" y="35"/>
                    <a:pt x="84" y="35"/>
                    <a:pt x="84" y="35"/>
                  </a:cubicBezTo>
                  <a:cubicBezTo>
                    <a:pt x="84" y="35"/>
                    <a:pt x="85" y="36"/>
                    <a:pt x="85" y="36"/>
                  </a:cubicBezTo>
                  <a:cubicBezTo>
                    <a:pt x="83" y="36"/>
                    <a:pt x="82" y="36"/>
                    <a:pt x="81" y="35"/>
                  </a:cubicBezTo>
                  <a:cubicBezTo>
                    <a:pt x="80" y="34"/>
                    <a:pt x="79" y="31"/>
                    <a:pt x="78" y="28"/>
                  </a:cubicBezTo>
                  <a:cubicBezTo>
                    <a:pt x="75" y="24"/>
                    <a:pt x="75" y="21"/>
                    <a:pt x="75" y="2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6121827" y="1671116"/>
              <a:ext cx="534072" cy="248225"/>
            </a:xfrm>
            <a:custGeom>
              <a:avLst/>
              <a:gdLst>
                <a:gd name="T0" fmla="*/ 2147483647 w 142"/>
                <a:gd name="T1" fmla="*/ 2147483647 h 78"/>
                <a:gd name="T2" fmla="*/ 2147483647 w 142"/>
                <a:gd name="T3" fmla="*/ 2147483647 h 78"/>
                <a:gd name="T4" fmla="*/ 0 w 142"/>
                <a:gd name="T5" fmla="*/ 2147483647 h 78"/>
                <a:gd name="T6" fmla="*/ 2147483647 w 142"/>
                <a:gd name="T7" fmla="*/ 2147483647 h 78"/>
                <a:gd name="T8" fmla="*/ 2147483647 w 142"/>
                <a:gd name="T9" fmla="*/ 2147483647 h 78"/>
                <a:gd name="T10" fmla="*/ 2147483647 w 142"/>
                <a:gd name="T11" fmla="*/ 2147483647 h 78"/>
                <a:gd name="T12" fmla="*/ 2147483647 w 142"/>
                <a:gd name="T13" fmla="*/ 2147483647 h 78"/>
                <a:gd name="T14" fmla="*/ 2147483647 w 142"/>
                <a:gd name="T15" fmla="*/ 2147483647 h 78"/>
                <a:gd name="T16" fmla="*/ 2147483647 w 142"/>
                <a:gd name="T17" fmla="*/ 2147483647 h 78"/>
                <a:gd name="T18" fmla="*/ 2147483647 w 142"/>
                <a:gd name="T19" fmla="*/ 2147483647 h 78"/>
                <a:gd name="T20" fmla="*/ 2147483647 w 142"/>
                <a:gd name="T21" fmla="*/ 2147483647 h 78"/>
                <a:gd name="T22" fmla="*/ 2147483647 w 142"/>
                <a:gd name="T23" fmla="*/ 2147483647 h 78"/>
                <a:gd name="T24" fmla="*/ 2147483647 w 142"/>
                <a:gd name="T25" fmla="*/ 2147483647 h 78"/>
                <a:gd name="T26" fmla="*/ 2147483647 w 142"/>
                <a:gd name="T27" fmla="*/ 2147483647 h 78"/>
                <a:gd name="T28" fmla="*/ 2147483647 w 142"/>
                <a:gd name="T29" fmla="*/ 2147483647 h 78"/>
                <a:gd name="T30" fmla="*/ 2147483647 w 142"/>
                <a:gd name="T31" fmla="*/ 2147483647 h 78"/>
                <a:gd name="T32" fmla="*/ 2147483647 w 142"/>
                <a:gd name="T33" fmla="*/ 2147483647 h 78"/>
                <a:gd name="T34" fmla="*/ 2147483647 w 142"/>
                <a:gd name="T35" fmla="*/ 2147483647 h 78"/>
                <a:gd name="T36" fmla="*/ 2147483647 w 142"/>
                <a:gd name="T37" fmla="*/ 2147483647 h 78"/>
                <a:gd name="T38" fmla="*/ 2147483647 w 142"/>
                <a:gd name="T39" fmla="*/ 2147483647 h 78"/>
                <a:gd name="T40" fmla="*/ 2147483647 w 142"/>
                <a:gd name="T41" fmla="*/ 2147483647 h 78"/>
                <a:gd name="T42" fmla="*/ 2147483647 w 142"/>
                <a:gd name="T43" fmla="*/ 2147483647 h 78"/>
                <a:gd name="T44" fmla="*/ 2147483647 w 142"/>
                <a:gd name="T45" fmla="*/ 2147483647 h 78"/>
                <a:gd name="T46" fmla="*/ 2147483647 w 142"/>
                <a:gd name="T47" fmla="*/ 2147483647 h 78"/>
                <a:gd name="T48" fmla="*/ 2147483647 w 142"/>
                <a:gd name="T49" fmla="*/ 2147483647 h 78"/>
                <a:gd name="T50" fmla="*/ 2147483647 w 142"/>
                <a:gd name="T51" fmla="*/ 2147483647 h 78"/>
                <a:gd name="T52" fmla="*/ 2147483647 w 142"/>
                <a:gd name="T53" fmla="*/ 2147483647 h 78"/>
                <a:gd name="T54" fmla="*/ 2147483647 w 142"/>
                <a:gd name="T55" fmla="*/ 0 h 78"/>
                <a:gd name="T56" fmla="*/ 2147483647 w 142"/>
                <a:gd name="T57" fmla="*/ 2147483647 h 78"/>
                <a:gd name="T58" fmla="*/ 2147483647 w 142"/>
                <a:gd name="T59" fmla="*/ 2147483647 h 78"/>
                <a:gd name="T60" fmla="*/ 2147483647 w 142"/>
                <a:gd name="T61" fmla="*/ 2147483647 h 78"/>
                <a:gd name="T62" fmla="*/ 2147483647 w 142"/>
                <a:gd name="T63" fmla="*/ 2147483647 h 78"/>
                <a:gd name="T64" fmla="*/ 2147483647 w 142"/>
                <a:gd name="T65" fmla="*/ 2147483647 h 78"/>
                <a:gd name="T66" fmla="*/ 2147483647 w 142"/>
                <a:gd name="T67" fmla="*/ 2147483647 h 78"/>
                <a:gd name="T68" fmla="*/ 2147483647 w 142"/>
                <a:gd name="T69" fmla="*/ 2147483647 h 78"/>
                <a:gd name="T70" fmla="*/ 2147483647 w 142"/>
                <a:gd name="T71" fmla="*/ 2147483647 h 78"/>
                <a:gd name="T72" fmla="*/ 2147483647 w 142"/>
                <a:gd name="T73" fmla="*/ 2147483647 h 78"/>
                <a:gd name="T74" fmla="*/ 2147483647 w 142"/>
                <a:gd name="T75" fmla="*/ 2147483647 h 78"/>
                <a:gd name="T76" fmla="*/ 2147483647 w 142"/>
                <a:gd name="T77" fmla="*/ 2147483647 h 78"/>
                <a:gd name="T78" fmla="*/ 2147483647 w 142"/>
                <a:gd name="T79" fmla="*/ 2147483647 h 78"/>
                <a:gd name="T80" fmla="*/ 2147483647 w 142"/>
                <a:gd name="T81" fmla="*/ 2147483647 h 78"/>
                <a:gd name="T82" fmla="*/ 2147483647 w 142"/>
                <a:gd name="T83" fmla="*/ 2147483647 h 78"/>
                <a:gd name="T84" fmla="*/ 2147483647 w 142"/>
                <a:gd name="T85" fmla="*/ 2147483647 h 78"/>
                <a:gd name="T86" fmla="*/ 2147483647 w 142"/>
                <a:gd name="T87" fmla="*/ 2147483647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78"/>
                <a:gd name="T134" fmla="*/ 142 w 142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78">
                  <a:moveTo>
                    <a:pt x="10" y="45"/>
                  </a:moveTo>
                  <a:cubicBezTo>
                    <a:pt x="10" y="46"/>
                    <a:pt x="9" y="47"/>
                    <a:pt x="8" y="48"/>
                  </a:cubicBezTo>
                  <a:cubicBezTo>
                    <a:pt x="8" y="49"/>
                    <a:pt x="8" y="50"/>
                    <a:pt x="7" y="51"/>
                  </a:cubicBezTo>
                  <a:cubicBezTo>
                    <a:pt x="6" y="52"/>
                    <a:pt x="4" y="52"/>
                    <a:pt x="3" y="53"/>
                  </a:cubicBezTo>
                  <a:cubicBezTo>
                    <a:pt x="3" y="53"/>
                    <a:pt x="3" y="54"/>
                    <a:pt x="3" y="55"/>
                  </a:cubicBezTo>
                  <a:cubicBezTo>
                    <a:pt x="2" y="56"/>
                    <a:pt x="0" y="56"/>
                    <a:pt x="0" y="57"/>
                  </a:cubicBezTo>
                  <a:cubicBezTo>
                    <a:pt x="0" y="59"/>
                    <a:pt x="3" y="59"/>
                    <a:pt x="3" y="61"/>
                  </a:cubicBezTo>
                  <a:cubicBezTo>
                    <a:pt x="3" y="62"/>
                    <a:pt x="0" y="63"/>
                    <a:pt x="3" y="66"/>
                  </a:cubicBezTo>
                  <a:cubicBezTo>
                    <a:pt x="6" y="67"/>
                    <a:pt x="5" y="64"/>
                    <a:pt x="6" y="63"/>
                  </a:cubicBezTo>
                  <a:cubicBezTo>
                    <a:pt x="7" y="63"/>
                    <a:pt x="7" y="63"/>
                    <a:pt x="8" y="63"/>
                  </a:cubicBezTo>
                  <a:cubicBezTo>
                    <a:pt x="10" y="63"/>
                    <a:pt x="11" y="63"/>
                    <a:pt x="12" y="64"/>
                  </a:cubicBezTo>
                  <a:cubicBezTo>
                    <a:pt x="13" y="65"/>
                    <a:pt x="15" y="64"/>
                    <a:pt x="16" y="65"/>
                  </a:cubicBezTo>
                  <a:cubicBezTo>
                    <a:pt x="17" y="65"/>
                    <a:pt x="16" y="67"/>
                    <a:pt x="18" y="68"/>
                  </a:cubicBezTo>
                  <a:cubicBezTo>
                    <a:pt x="19" y="68"/>
                    <a:pt x="20" y="65"/>
                    <a:pt x="22" y="65"/>
                  </a:cubicBezTo>
                  <a:cubicBezTo>
                    <a:pt x="24" y="65"/>
                    <a:pt x="24" y="67"/>
                    <a:pt x="25" y="67"/>
                  </a:cubicBezTo>
                  <a:cubicBezTo>
                    <a:pt x="27" y="66"/>
                    <a:pt x="25" y="64"/>
                    <a:pt x="25" y="62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28" y="60"/>
                    <a:pt x="28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0" y="62"/>
                    <a:pt x="33" y="61"/>
                  </a:cubicBezTo>
                  <a:cubicBezTo>
                    <a:pt x="33" y="61"/>
                    <a:pt x="35" y="64"/>
                    <a:pt x="36" y="65"/>
                  </a:cubicBezTo>
                  <a:cubicBezTo>
                    <a:pt x="36" y="65"/>
                    <a:pt x="35" y="66"/>
                    <a:pt x="35" y="67"/>
                  </a:cubicBezTo>
                  <a:cubicBezTo>
                    <a:pt x="36" y="68"/>
                    <a:pt x="37" y="66"/>
                    <a:pt x="38" y="67"/>
                  </a:cubicBezTo>
                  <a:cubicBezTo>
                    <a:pt x="40" y="68"/>
                    <a:pt x="39" y="70"/>
                    <a:pt x="41" y="72"/>
                  </a:cubicBezTo>
                  <a:cubicBezTo>
                    <a:pt x="42" y="72"/>
                    <a:pt x="43" y="71"/>
                    <a:pt x="44" y="71"/>
                  </a:cubicBezTo>
                  <a:cubicBezTo>
                    <a:pt x="45" y="71"/>
                    <a:pt x="46" y="73"/>
                    <a:pt x="47" y="73"/>
                  </a:cubicBezTo>
                  <a:cubicBezTo>
                    <a:pt x="48" y="73"/>
                    <a:pt x="48" y="73"/>
                    <a:pt x="49" y="73"/>
                  </a:cubicBezTo>
                  <a:cubicBezTo>
                    <a:pt x="50" y="73"/>
                    <a:pt x="50" y="74"/>
                    <a:pt x="51" y="74"/>
                  </a:cubicBezTo>
                  <a:cubicBezTo>
                    <a:pt x="53" y="74"/>
                    <a:pt x="54" y="73"/>
                    <a:pt x="56" y="73"/>
                  </a:cubicBezTo>
                  <a:cubicBezTo>
                    <a:pt x="60" y="74"/>
                    <a:pt x="63" y="78"/>
                    <a:pt x="67" y="78"/>
                  </a:cubicBezTo>
                  <a:cubicBezTo>
                    <a:pt x="68" y="78"/>
                    <a:pt x="70" y="78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3" y="76"/>
                    <a:pt x="75" y="75"/>
                    <a:pt x="76" y="72"/>
                  </a:cubicBezTo>
                  <a:cubicBezTo>
                    <a:pt x="75" y="70"/>
                    <a:pt x="77" y="69"/>
                    <a:pt x="80" y="64"/>
                  </a:cubicBezTo>
                  <a:cubicBezTo>
                    <a:pt x="82" y="62"/>
                    <a:pt x="85" y="60"/>
                    <a:pt x="87" y="58"/>
                  </a:cubicBezTo>
                  <a:cubicBezTo>
                    <a:pt x="88" y="56"/>
                    <a:pt x="88" y="53"/>
                    <a:pt x="88" y="51"/>
                  </a:cubicBezTo>
                  <a:cubicBezTo>
                    <a:pt x="94" y="50"/>
                    <a:pt x="91" y="49"/>
                    <a:pt x="92" y="48"/>
                  </a:cubicBezTo>
                  <a:cubicBezTo>
                    <a:pt x="93" y="47"/>
                    <a:pt x="95" y="46"/>
                    <a:pt x="95" y="46"/>
                  </a:cubicBezTo>
                  <a:cubicBezTo>
                    <a:pt x="97" y="46"/>
                    <a:pt x="96" y="50"/>
                    <a:pt x="97" y="51"/>
                  </a:cubicBezTo>
                  <a:cubicBezTo>
                    <a:pt x="102" y="50"/>
                    <a:pt x="103" y="47"/>
                    <a:pt x="107" y="45"/>
                  </a:cubicBezTo>
                  <a:cubicBezTo>
                    <a:pt x="108" y="45"/>
                    <a:pt x="109" y="45"/>
                    <a:pt x="109" y="45"/>
                  </a:cubicBezTo>
                  <a:cubicBezTo>
                    <a:pt x="111" y="45"/>
                    <a:pt x="112" y="46"/>
                    <a:pt x="114" y="45"/>
                  </a:cubicBezTo>
                  <a:cubicBezTo>
                    <a:pt x="116" y="44"/>
                    <a:pt x="116" y="41"/>
                    <a:pt x="120" y="40"/>
                  </a:cubicBezTo>
                  <a:cubicBezTo>
                    <a:pt x="123" y="39"/>
                    <a:pt x="126" y="41"/>
                    <a:pt x="128" y="41"/>
                  </a:cubicBezTo>
                  <a:cubicBezTo>
                    <a:pt x="130" y="41"/>
                    <a:pt x="131" y="39"/>
                    <a:pt x="132" y="38"/>
                  </a:cubicBezTo>
                  <a:cubicBezTo>
                    <a:pt x="135" y="38"/>
                    <a:pt x="137" y="38"/>
                    <a:pt x="138" y="37"/>
                  </a:cubicBezTo>
                  <a:cubicBezTo>
                    <a:pt x="139" y="37"/>
                    <a:pt x="138" y="36"/>
                    <a:pt x="139" y="35"/>
                  </a:cubicBezTo>
                  <a:cubicBezTo>
                    <a:pt x="139" y="35"/>
                    <a:pt x="140" y="36"/>
                    <a:pt x="141" y="35"/>
                  </a:cubicBezTo>
                  <a:cubicBezTo>
                    <a:pt x="141" y="32"/>
                    <a:pt x="138" y="30"/>
                    <a:pt x="139" y="28"/>
                  </a:cubicBezTo>
                  <a:cubicBezTo>
                    <a:pt x="139" y="26"/>
                    <a:pt x="141" y="25"/>
                    <a:pt x="142" y="24"/>
                  </a:cubicBezTo>
                  <a:cubicBezTo>
                    <a:pt x="140" y="24"/>
                    <a:pt x="139" y="23"/>
                    <a:pt x="138" y="23"/>
                  </a:cubicBezTo>
                  <a:cubicBezTo>
                    <a:pt x="134" y="24"/>
                    <a:pt x="133" y="25"/>
                    <a:pt x="132" y="26"/>
                  </a:cubicBezTo>
                  <a:cubicBezTo>
                    <a:pt x="130" y="26"/>
                    <a:pt x="129" y="25"/>
                    <a:pt x="127" y="25"/>
                  </a:cubicBezTo>
                  <a:cubicBezTo>
                    <a:pt x="125" y="26"/>
                    <a:pt x="124" y="32"/>
                    <a:pt x="115" y="30"/>
                  </a:cubicBezTo>
                  <a:cubicBezTo>
                    <a:pt x="109" y="25"/>
                    <a:pt x="83" y="11"/>
                    <a:pt x="81" y="2"/>
                  </a:cubicBezTo>
                  <a:cubicBezTo>
                    <a:pt x="77" y="4"/>
                    <a:pt x="67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2"/>
                    <a:pt x="54" y="6"/>
                    <a:pt x="52" y="8"/>
                  </a:cubicBezTo>
                  <a:cubicBezTo>
                    <a:pt x="51" y="9"/>
                    <a:pt x="54" y="10"/>
                    <a:pt x="53" y="11"/>
                  </a:cubicBezTo>
                  <a:cubicBezTo>
                    <a:pt x="53" y="13"/>
                    <a:pt x="52" y="14"/>
                    <a:pt x="52" y="16"/>
                  </a:cubicBezTo>
                  <a:cubicBezTo>
                    <a:pt x="52" y="17"/>
                    <a:pt x="54" y="17"/>
                    <a:pt x="54" y="18"/>
                  </a:cubicBezTo>
                  <a:cubicBezTo>
                    <a:pt x="53" y="19"/>
                    <a:pt x="51" y="20"/>
                    <a:pt x="50" y="20"/>
                  </a:cubicBezTo>
                  <a:cubicBezTo>
                    <a:pt x="49" y="19"/>
                    <a:pt x="50" y="18"/>
                    <a:pt x="49" y="17"/>
                  </a:cubicBezTo>
                  <a:cubicBezTo>
                    <a:pt x="49" y="17"/>
                    <a:pt x="48" y="18"/>
                    <a:pt x="47" y="17"/>
                  </a:cubicBezTo>
                  <a:cubicBezTo>
                    <a:pt x="46" y="17"/>
                    <a:pt x="45" y="16"/>
                    <a:pt x="44" y="15"/>
                  </a:cubicBezTo>
                  <a:cubicBezTo>
                    <a:pt x="42" y="15"/>
                    <a:pt x="41" y="15"/>
                    <a:pt x="40" y="15"/>
                  </a:cubicBezTo>
                  <a:cubicBezTo>
                    <a:pt x="39" y="15"/>
                    <a:pt x="41" y="13"/>
                    <a:pt x="38" y="11"/>
                  </a:cubicBezTo>
                  <a:cubicBezTo>
                    <a:pt x="37" y="10"/>
                    <a:pt x="34" y="9"/>
                    <a:pt x="33" y="8"/>
                  </a:cubicBezTo>
                  <a:cubicBezTo>
                    <a:pt x="32" y="6"/>
                    <a:pt x="32" y="4"/>
                    <a:pt x="28" y="3"/>
                  </a:cubicBezTo>
                  <a:cubicBezTo>
                    <a:pt x="27" y="2"/>
                    <a:pt x="27" y="5"/>
                    <a:pt x="28" y="6"/>
                  </a:cubicBezTo>
                  <a:cubicBezTo>
                    <a:pt x="29" y="8"/>
                    <a:pt x="31" y="11"/>
                    <a:pt x="31" y="13"/>
                  </a:cubicBezTo>
                  <a:cubicBezTo>
                    <a:pt x="31" y="15"/>
                    <a:pt x="26" y="15"/>
                    <a:pt x="26" y="17"/>
                  </a:cubicBezTo>
                  <a:cubicBezTo>
                    <a:pt x="26" y="19"/>
                    <a:pt x="28" y="21"/>
                    <a:pt x="27" y="22"/>
                  </a:cubicBezTo>
                  <a:cubicBezTo>
                    <a:pt x="25" y="23"/>
                    <a:pt x="24" y="22"/>
                    <a:pt x="23" y="23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20" y="28"/>
                    <a:pt x="19" y="29"/>
                    <a:pt x="18" y="30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2" y="30"/>
                    <a:pt x="22" y="32"/>
                    <a:pt x="23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30" y="29"/>
                    <a:pt x="30" y="29"/>
                  </a:cubicBezTo>
                  <a:cubicBezTo>
                    <a:pt x="31" y="30"/>
                    <a:pt x="32" y="34"/>
                    <a:pt x="32" y="35"/>
                  </a:cubicBezTo>
                  <a:cubicBezTo>
                    <a:pt x="29" y="35"/>
                    <a:pt x="25" y="38"/>
                    <a:pt x="23" y="39"/>
                  </a:cubicBezTo>
                  <a:cubicBezTo>
                    <a:pt x="20" y="41"/>
                    <a:pt x="23" y="41"/>
                    <a:pt x="22" y="42"/>
                  </a:cubicBezTo>
                  <a:cubicBezTo>
                    <a:pt x="22" y="43"/>
                    <a:pt x="20" y="46"/>
                    <a:pt x="18" y="46"/>
                  </a:cubicBezTo>
                  <a:cubicBezTo>
                    <a:pt x="16" y="46"/>
                    <a:pt x="15" y="44"/>
                    <a:pt x="14" y="44"/>
                  </a:cubicBezTo>
                  <a:cubicBezTo>
                    <a:pt x="13" y="44"/>
                    <a:pt x="11" y="45"/>
                    <a:pt x="10" y="4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681592" y="1543656"/>
              <a:ext cx="123289" cy="130796"/>
            </a:xfrm>
            <a:custGeom>
              <a:avLst/>
              <a:gdLst>
                <a:gd name="T0" fmla="*/ 2147483647 w 33"/>
                <a:gd name="T1" fmla="*/ 0 h 41"/>
                <a:gd name="T2" fmla="*/ 2147483647 w 33"/>
                <a:gd name="T3" fmla="*/ 2147483647 h 41"/>
                <a:gd name="T4" fmla="*/ 2147483647 w 33"/>
                <a:gd name="T5" fmla="*/ 2147483647 h 41"/>
                <a:gd name="T6" fmla="*/ 2147483647 w 33"/>
                <a:gd name="T7" fmla="*/ 2147483647 h 41"/>
                <a:gd name="T8" fmla="*/ 2147483647 w 33"/>
                <a:gd name="T9" fmla="*/ 2147483647 h 41"/>
                <a:gd name="T10" fmla="*/ 2147483647 w 33"/>
                <a:gd name="T11" fmla="*/ 2147483647 h 41"/>
                <a:gd name="T12" fmla="*/ 2147483647 w 33"/>
                <a:gd name="T13" fmla="*/ 2147483647 h 41"/>
                <a:gd name="T14" fmla="*/ 2147483647 w 33"/>
                <a:gd name="T15" fmla="*/ 2147483647 h 41"/>
                <a:gd name="T16" fmla="*/ 2147483647 w 33"/>
                <a:gd name="T17" fmla="*/ 2147483647 h 41"/>
                <a:gd name="T18" fmla="*/ 2147483647 w 33"/>
                <a:gd name="T19" fmla="*/ 2147483647 h 41"/>
                <a:gd name="T20" fmla="*/ 2147483647 w 33"/>
                <a:gd name="T21" fmla="*/ 2147483647 h 41"/>
                <a:gd name="T22" fmla="*/ 2147483647 w 33"/>
                <a:gd name="T23" fmla="*/ 2147483647 h 41"/>
                <a:gd name="T24" fmla="*/ 2147483647 w 33"/>
                <a:gd name="T25" fmla="*/ 2147483647 h 41"/>
                <a:gd name="T26" fmla="*/ 2147483647 w 33"/>
                <a:gd name="T27" fmla="*/ 2147483647 h 41"/>
                <a:gd name="T28" fmla="*/ 2147483647 w 33"/>
                <a:gd name="T29" fmla="*/ 2147483647 h 41"/>
                <a:gd name="T30" fmla="*/ 2147483647 w 33"/>
                <a:gd name="T31" fmla="*/ 2147483647 h 41"/>
                <a:gd name="T32" fmla="*/ 2147483647 w 33"/>
                <a:gd name="T33" fmla="*/ 2147483647 h 41"/>
                <a:gd name="T34" fmla="*/ 2147483647 w 33"/>
                <a:gd name="T35" fmla="*/ 2147483647 h 41"/>
                <a:gd name="T36" fmla="*/ 2147483647 w 33"/>
                <a:gd name="T37" fmla="*/ 2147483647 h 41"/>
                <a:gd name="T38" fmla="*/ 2147483647 w 33"/>
                <a:gd name="T39" fmla="*/ 2147483647 h 41"/>
                <a:gd name="T40" fmla="*/ 2147483647 w 33"/>
                <a:gd name="T41" fmla="*/ 2147483647 h 41"/>
                <a:gd name="T42" fmla="*/ 2147483647 w 33"/>
                <a:gd name="T43" fmla="*/ 2147483647 h 41"/>
                <a:gd name="T44" fmla="*/ 2147483647 w 33"/>
                <a:gd name="T45" fmla="*/ 2147483647 h 41"/>
                <a:gd name="T46" fmla="*/ 2147483647 w 33"/>
                <a:gd name="T47" fmla="*/ 2147483647 h 41"/>
                <a:gd name="T48" fmla="*/ 2147483647 w 33"/>
                <a:gd name="T49" fmla="*/ 2147483647 h 41"/>
                <a:gd name="T50" fmla="*/ 2147483647 w 33"/>
                <a:gd name="T51" fmla="*/ 2147483647 h 41"/>
                <a:gd name="T52" fmla="*/ 2147483647 w 33"/>
                <a:gd name="T53" fmla="*/ 2147483647 h 41"/>
                <a:gd name="T54" fmla="*/ 2147483647 w 33"/>
                <a:gd name="T55" fmla="*/ 2147483647 h 41"/>
                <a:gd name="T56" fmla="*/ 2147483647 w 33"/>
                <a:gd name="T57" fmla="*/ 0 h 41"/>
                <a:gd name="T58" fmla="*/ 2147483647 w 33"/>
                <a:gd name="T59" fmla="*/ 0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"/>
                <a:gd name="T91" fmla="*/ 0 h 41"/>
                <a:gd name="T92" fmla="*/ 33 w 33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" h="41">
                  <a:moveTo>
                    <a:pt x="31" y="0"/>
                  </a:moveTo>
                  <a:cubicBezTo>
                    <a:pt x="30" y="0"/>
                    <a:pt x="29" y="1"/>
                    <a:pt x="28" y="1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3" y="3"/>
                    <a:pt x="23" y="3"/>
                    <a:pt x="22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15" y="5"/>
                    <a:pt x="13" y="6"/>
                    <a:pt x="13" y="7"/>
                  </a:cubicBezTo>
                  <a:cubicBezTo>
                    <a:pt x="12" y="9"/>
                    <a:pt x="12" y="10"/>
                    <a:pt x="10" y="10"/>
                  </a:cubicBezTo>
                  <a:cubicBezTo>
                    <a:pt x="7" y="10"/>
                    <a:pt x="7" y="10"/>
                    <a:pt x="6" y="14"/>
                  </a:cubicBezTo>
                  <a:cubicBezTo>
                    <a:pt x="5" y="17"/>
                    <a:pt x="3" y="17"/>
                    <a:pt x="1" y="18"/>
                  </a:cubicBezTo>
                  <a:cubicBezTo>
                    <a:pt x="0" y="20"/>
                    <a:pt x="1" y="24"/>
                    <a:pt x="3" y="26"/>
                  </a:cubicBezTo>
                  <a:cubicBezTo>
                    <a:pt x="3" y="28"/>
                    <a:pt x="1" y="28"/>
                    <a:pt x="2" y="30"/>
                  </a:cubicBezTo>
                  <a:cubicBezTo>
                    <a:pt x="2" y="31"/>
                    <a:pt x="4" y="32"/>
                    <a:pt x="4" y="34"/>
                  </a:cubicBezTo>
                  <a:cubicBezTo>
                    <a:pt x="5" y="36"/>
                    <a:pt x="5" y="37"/>
                    <a:pt x="4" y="38"/>
                  </a:cubicBezTo>
                  <a:cubicBezTo>
                    <a:pt x="6" y="39"/>
                    <a:pt x="7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2" y="40"/>
                    <a:pt x="13" y="39"/>
                  </a:cubicBezTo>
                  <a:cubicBezTo>
                    <a:pt x="15" y="36"/>
                    <a:pt x="14" y="35"/>
                    <a:pt x="13" y="34"/>
                  </a:cubicBezTo>
                  <a:cubicBezTo>
                    <a:pt x="13" y="32"/>
                    <a:pt x="14" y="31"/>
                    <a:pt x="17" y="30"/>
                  </a:cubicBezTo>
                  <a:cubicBezTo>
                    <a:pt x="17" y="29"/>
                    <a:pt x="17" y="27"/>
                    <a:pt x="19" y="27"/>
                  </a:cubicBezTo>
                  <a:cubicBezTo>
                    <a:pt x="20" y="26"/>
                    <a:pt x="19" y="24"/>
                    <a:pt x="20" y="24"/>
                  </a:cubicBezTo>
                  <a:cubicBezTo>
                    <a:pt x="20" y="23"/>
                    <a:pt x="22" y="24"/>
                    <a:pt x="22" y="23"/>
                  </a:cubicBezTo>
                  <a:cubicBezTo>
                    <a:pt x="23" y="23"/>
                    <a:pt x="23" y="22"/>
                    <a:pt x="25" y="20"/>
                  </a:cubicBezTo>
                  <a:cubicBezTo>
                    <a:pt x="26" y="17"/>
                    <a:pt x="25" y="14"/>
                    <a:pt x="26" y="12"/>
                  </a:cubicBezTo>
                  <a:cubicBezTo>
                    <a:pt x="27" y="11"/>
                    <a:pt x="29" y="12"/>
                    <a:pt x="31" y="12"/>
                  </a:cubicBezTo>
                  <a:cubicBezTo>
                    <a:pt x="31" y="11"/>
                    <a:pt x="31" y="9"/>
                    <a:pt x="31" y="8"/>
                  </a:cubicBezTo>
                  <a:cubicBezTo>
                    <a:pt x="32" y="7"/>
                    <a:pt x="32" y="7"/>
                    <a:pt x="32" y="5"/>
                  </a:cubicBezTo>
                  <a:cubicBezTo>
                    <a:pt x="33" y="5"/>
                    <a:pt x="32" y="2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5740505" y="1579941"/>
              <a:ext cx="154930" cy="116475"/>
            </a:xfrm>
            <a:custGeom>
              <a:avLst/>
              <a:gdLst>
                <a:gd name="T0" fmla="*/ 0 w 41"/>
                <a:gd name="T1" fmla="*/ 2147483646 h 37"/>
                <a:gd name="T2" fmla="*/ 2147483646 w 41"/>
                <a:gd name="T3" fmla="*/ 2147483646 h 37"/>
                <a:gd name="T4" fmla="*/ 2147483646 w 41"/>
                <a:gd name="T5" fmla="*/ 2147483646 h 37"/>
                <a:gd name="T6" fmla="*/ 2147483646 w 41"/>
                <a:gd name="T7" fmla="*/ 2147483646 h 37"/>
                <a:gd name="T8" fmla="*/ 2147483646 w 41"/>
                <a:gd name="T9" fmla="*/ 2147483646 h 37"/>
                <a:gd name="T10" fmla="*/ 2147483646 w 41"/>
                <a:gd name="T11" fmla="*/ 2147483646 h 37"/>
                <a:gd name="T12" fmla="*/ 2147483646 w 41"/>
                <a:gd name="T13" fmla="*/ 2147483646 h 37"/>
                <a:gd name="T14" fmla="*/ 2147483646 w 41"/>
                <a:gd name="T15" fmla="*/ 2147483646 h 37"/>
                <a:gd name="T16" fmla="*/ 2147483646 w 41"/>
                <a:gd name="T17" fmla="*/ 2147483646 h 37"/>
                <a:gd name="T18" fmla="*/ 2147483646 w 41"/>
                <a:gd name="T19" fmla="*/ 2147483646 h 37"/>
                <a:gd name="T20" fmla="*/ 2147483646 w 41"/>
                <a:gd name="T21" fmla="*/ 2147483646 h 37"/>
                <a:gd name="T22" fmla="*/ 2147483646 w 41"/>
                <a:gd name="T23" fmla="*/ 2147483646 h 37"/>
                <a:gd name="T24" fmla="*/ 2147483646 w 41"/>
                <a:gd name="T25" fmla="*/ 2147483646 h 37"/>
                <a:gd name="T26" fmla="*/ 2147483646 w 41"/>
                <a:gd name="T27" fmla="*/ 2147483646 h 37"/>
                <a:gd name="T28" fmla="*/ 2147483646 w 41"/>
                <a:gd name="T29" fmla="*/ 2147483646 h 37"/>
                <a:gd name="T30" fmla="*/ 2147483646 w 41"/>
                <a:gd name="T31" fmla="*/ 2147483646 h 37"/>
                <a:gd name="T32" fmla="*/ 2147483646 w 41"/>
                <a:gd name="T33" fmla="*/ 2147483646 h 37"/>
                <a:gd name="T34" fmla="*/ 2147483646 w 41"/>
                <a:gd name="T35" fmla="*/ 2147483646 h 37"/>
                <a:gd name="T36" fmla="*/ 2147483646 w 41"/>
                <a:gd name="T37" fmla="*/ 2147483646 h 37"/>
                <a:gd name="T38" fmla="*/ 2147483646 w 41"/>
                <a:gd name="T39" fmla="*/ 2147483646 h 37"/>
                <a:gd name="T40" fmla="*/ 2147483646 w 41"/>
                <a:gd name="T41" fmla="*/ 2147483646 h 37"/>
                <a:gd name="T42" fmla="*/ 2147483646 w 41"/>
                <a:gd name="T43" fmla="*/ 2147483646 h 37"/>
                <a:gd name="T44" fmla="*/ 2147483646 w 41"/>
                <a:gd name="T45" fmla="*/ 2147483646 h 37"/>
                <a:gd name="T46" fmla="*/ 2147483646 w 41"/>
                <a:gd name="T47" fmla="*/ 2147483646 h 37"/>
                <a:gd name="T48" fmla="*/ 2147483646 w 41"/>
                <a:gd name="T49" fmla="*/ 2147483646 h 37"/>
                <a:gd name="T50" fmla="*/ 2147483646 w 41"/>
                <a:gd name="T51" fmla="*/ 2147483646 h 37"/>
                <a:gd name="T52" fmla="*/ 2147483646 w 41"/>
                <a:gd name="T53" fmla="*/ 2147483646 h 37"/>
                <a:gd name="T54" fmla="*/ 2147483646 w 41"/>
                <a:gd name="T55" fmla="*/ 2147483646 h 37"/>
                <a:gd name="T56" fmla="*/ 2147483646 w 41"/>
                <a:gd name="T57" fmla="*/ 2147483646 h 37"/>
                <a:gd name="T58" fmla="*/ 2147483646 w 41"/>
                <a:gd name="T59" fmla="*/ 2147483646 h 37"/>
                <a:gd name="T60" fmla="*/ 2147483646 w 41"/>
                <a:gd name="T61" fmla="*/ 2147483646 h 37"/>
                <a:gd name="T62" fmla="*/ 2147483646 w 41"/>
                <a:gd name="T63" fmla="*/ 2147483646 h 37"/>
                <a:gd name="T64" fmla="*/ 2147483646 w 41"/>
                <a:gd name="T65" fmla="*/ 2147483646 h 37"/>
                <a:gd name="T66" fmla="*/ 2147483646 w 41"/>
                <a:gd name="T67" fmla="*/ 2147483646 h 37"/>
                <a:gd name="T68" fmla="*/ 0 w 41"/>
                <a:gd name="T69" fmla="*/ 2147483646 h 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37"/>
                <a:gd name="T107" fmla="*/ 41 w 41"/>
                <a:gd name="T108" fmla="*/ 37 h 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37">
                  <a:moveTo>
                    <a:pt x="0" y="19"/>
                  </a:moveTo>
                  <a:cubicBezTo>
                    <a:pt x="1" y="19"/>
                    <a:pt x="2" y="19"/>
                    <a:pt x="4" y="22"/>
                  </a:cubicBezTo>
                  <a:cubicBezTo>
                    <a:pt x="5" y="23"/>
                    <a:pt x="6" y="22"/>
                    <a:pt x="8" y="22"/>
                  </a:cubicBezTo>
                  <a:cubicBezTo>
                    <a:pt x="9" y="23"/>
                    <a:pt x="10" y="24"/>
                    <a:pt x="11" y="25"/>
                  </a:cubicBezTo>
                  <a:cubicBezTo>
                    <a:pt x="13" y="25"/>
                    <a:pt x="15" y="24"/>
                    <a:pt x="16" y="24"/>
                  </a:cubicBezTo>
                  <a:cubicBezTo>
                    <a:pt x="17" y="25"/>
                    <a:pt x="17" y="27"/>
                    <a:pt x="19" y="27"/>
                  </a:cubicBezTo>
                  <a:cubicBezTo>
                    <a:pt x="21" y="27"/>
                    <a:pt x="22" y="27"/>
                    <a:pt x="23" y="26"/>
                  </a:cubicBezTo>
                  <a:cubicBezTo>
                    <a:pt x="24" y="25"/>
                    <a:pt x="22" y="24"/>
                    <a:pt x="23" y="23"/>
                  </a:cubicBezTo>
                  <a:cubicBezTo>
                    <a:pt x="25" y="23"/>
                    <a:pt x="25" y="25"/>
                    <a:pt x="27" y="26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8"/>
                    <a:pt x="28" y="29"/>
                    <a:pt x="29" y="31"/>
                  </a:cubicBezTo>
                  <a:cubicBezTo>
                    <a:pt x="29" y="32"/>
                    <a:pt x="30" y="31"/>
                    <a:pt x="30" y="31"/>
                  </a:cubicBezTo>
                  <a:cubicBezTo>
                    <a:pt x="31" y="31"/>
                    <a:pt x="31" y="32"/>
                    <a:pt x="33" y="33"/>
                  </a:cubicBezTo>
                  <a:cubicBezTo>
                    <a:pt x="33" y="33"/>
                    <a:pt x="34" y="32"/>
                    <a:pt x="36" y="33"/>
                  </a:cubicBezTo>
                  <a:cubicBezTo>
                    <a:pt x="37" y="34"/>
                    <a:pt x="37" y="36"/>
                    <a:pt x="38" y="37"/>
                  </a:cubicBezTo>
                  <a:cubicBezTo>
                    <a:pt x="39" y="37"/>
                    <a:pt x="39" y="37"/>
                    <a:pt x="40" y="37"/>
                  </a:cubicBezTo>
                  <a:cubicBezTo>
                    <a:pt x="39" y="36"/>
                    <a:pt x="41" y="32"/>
                    <a:pt x="40" y="31"/>
                  </a:cubicBezTo>
                  <a:cubicBezTo>
                    <a:pt x="38" y="29"/>
                    <a:pt x="38" y="29"/>
                    <a:pt x="37" y="28"/>
                  </a:cubicBezTo>
                  <a:cubicBezTo>
                    <a:pt x="38" y="27"/>
                    <a:pt x="38" y="26"/>
                    <a:pt x="39" y="24"/>
                  </a:cubicBezTo>
                  <a:cubicBezTo>
                    <a:pt x="37" y="23"/>
                    <a:pt x="38" y="21"/>
                    <a:pt x="38" y="19"/>
                  </a:cubicBezTo>
                  <a:cubicBezTo>
                    <a:pt x="38" y="17"/>
                    <a:pt x="36" y="17"/>
                    <a:pt x="36" y="16"/>
                  </a:cubicBezTo>
                  <a:cubicBezTo>
                    <a:pt x="35" y="15"/>
                    <a:pt x="36" y="13"/>
                    <a:pt x="35" y="13"/>
                  </a:cubicBezTo>
                  <a:cubicBezTo>
                    <a:pt x="35" y="12"/>
                    <a:pt x="33" y="13"/>
                    <a:pt x="33" y="12"/>
                  </a:cubicBezTo>
                  <a:cubicBezTo>
                    <a:pt x="32" y="10"/>
                    <a:pt x="34" y="10"/>
                    <a:pt x="32" y="5"/>
                  </a:cubicBezTo>
                  <a:cubicBezTo>
                    <a:pt x="29" y="5"/>
                    <a:pt x="29" y="7"/>
                    <a:pt x="27" y="6"/>
                  </a:cubicBezTo>
                  <a:cubicBezTo>
                    <a:pt x="26" y="6"/>
                    <a:pt x="28" y="4"/>
                    <a:pt x="27" y="3"/>
                  </a:cubicBezTo>
                  <a:cubicBezTo>
                    <a:pt x="25" y="4"/>
                    <a:pt x="22" y="5"/>
                    <a:pt x="19" y="2"/>
                  </a:cubicBezTo>
                  <a:cubicBezTo>
                    <a:pt x="18" y="1"/>
                    <a:pt x="17" y="4"/>
                    <a:pt x="15" y="1"/>
                  </a:cubicBezTo>
                  <a:cubicBezTo>
                    <a:pt x="13" y="1"/>
                    <a:pt x="11" y="0"/>
                    <a:pt x="10" y="1"/>
                  </a:cubicBezTo>
                  <a:cubicBezTo>
                    <a:pt x="9" y="3"/>
                    <a:pt x="10" y="6"/>
                    <a:pt x="9" y="9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3"/>
                    <a:pt x="4" y="12"/>
                    <a:pt x="4" y="13"/>
                  </a:cubicBezTo>
                  <a:cubicBezTo>
                    <a:pt x="3" y="13"/>
                    <a:pt x="4" y="15"/>
                    <a:pt x="3" y="16"/>
                  </a:cubicBezTo>
                  <a:cubicBezTo>
                    <a:pt x="1" y="16"/>
                    <a:pt x="1" y="18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5510291" y="1455345"/>
              <a:ext cx="57826" cy="70171"/>
            </a:xfrm>
            <a:custGeom>
              <a:avLst/>
              <a:gdLst>
                <a:gd name="T0" fmla="*/ 2147483647 w 15"/>
                <a:gd name="T1" fmla="*/ 2147483647 h 22"/>
                <a:gd name="T2" fmla="*/ 0 w 15"/>
                <a:gd name="T3" fmla="*/ 2147483647 h 22"/>
                <a:gd name="T4" fmla="*/ 2147483647 w 15"/>
                <a:gd name="T5" fmla="*/ 2147483647 h 22"/>
                <a:gd name="T6" fmla="*/ 2147483647 w 15"/>
                <a:gd name="T7" fmla="*/ 2147483647 h 22"/>
                <a:gd name="T8" fmla="*/ 2147483647 w 15"/>
                <a:gd name="T9" fmla="*/ 2147483647 h 22"/>
                <a:gd name="T10" fmla="*/ 2147483647 w 15"/>
                <a:gd name="T11" fmla="*/ 2147483647 h 22"/>
                <a:gd name="T12" fmla="*/ 2147483647 w 15"/>
                <a:gd name="T13" fmla="*/ 2147483647 h 22"/>
                <a:gd name="T14" fmla="*/ 2147483647 w 15"/>
                <a:gd name="T15" fmla="*/ 2147483647 h 22"/>
                <a:gd name="T16" fmla="*/ 2147483647 w 15"/>
                <a:gd name="T17" fmla="*/ 2147483647 h 22"/>
                <a:gd name="T18" fmla="*/ 2147483647 w 15"/>
                <a:gd name="T19" fmla="*/ 2147483647 h 22"/>
                <a:gd name="T20" fmla="*/ 2147483647 w 15"/>
                <a:gd name="T21" fmla="*/ 2147483647 h 22"/>
                <a:gd name="T22" fmla="*/ 2147483647 w 15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2"/>
                <a:gd name="T38" fmla="*/ 15 w 15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2">
                  <a:moveTo>
                    <a:pt x="1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8"/>
                    <a:pt x="3" y="13"/>
                    <a:pt x="5" y="17"/>
                  </a:cubicBezTo>
                  <a:cubicBezTo>
                    <a:pt x="5" y="19"/>
                    <a:pt x="6" y="20"/>
                    <a:pt x="8" y="21"/>
                  </a:cubicBezTo>
                  <a:cubicBezTo>
                    <a:pt x="9" y="22"/>
                    <a:pt x="11" y="21"/>
                    <a:pt x="13" y="20"/>
                  </a:cubicBezTo>
                  <a:cubicBezTo>
                    <a:pt x="14" y="20"/>
                    <a:pt x="14" y="19"/>
                    <a:pt x="15" y="17"/>
                  </a:cubicBezTo>
                  <a:cubicBezTo>
                    <a:pt x="14" y="15"/>
                    <a:pt x="14" y="13"/>
                    <a:pt x="14" y="11"/>
                  </a:cubicBezTo>
                  <a:cubicBezTo>
                    <a:pt x="14" y="10"/>
                    <a:pt x="12" y="11"/>
                    <a:pt x="13" y="8"/>
                  </a:cubicBezTo>
                  <a:cubicBezTo>
                    <a:pt x="11" y="9"/>
                    <a:pt x="10" y="9"/>
                    <a:pt x="9" y="8"/>
                  </a:cubicBezTo>
                  <a:cubicBezTo>
                    <a:pt x="9" y="5"/>
                    <a:pt x="8" y="1"/>
                    <a:pt x="6" y="1"/>
                  </a:cubicBezTo>
                  <a:cubicBezTo>
                    <a:pt x="5" y="0"/>
                    <a:pt x="5" y="3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63"/>
            <p:cNvSpPr>
              <a:spLocks/>
            </p:cNvSpPr>
            <p:nvPr/>
          </p:nvSpPr>
          <p:spPr bwMode="auto">
            <a:xfrm rot="2540899">
              <a:off x="5292080" y="1924585"/>
              <a:ext cx="127108" cy="80673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2147483647 w 35"/>
                <a:gd name="T7" fmla="*/ 2147483647 h 30"/>
                <a:gd name="T8" fmla="*/ 2147483647 w 35"/>
                <a:gd name="T9" fmla="*/ 2147483647 h 30"/>
                <a:gd name="T10" fmla="*/ 2147483647 w 35"/>
                <a:gd name="T11" fmla="*/ 2147483647 h 30"/>
                <a:gd name="T12" fmla="*/ 0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2147483647 h 30"/>
                <a:gd name="T30" fmla="*/ 2147483647 w 35"/>
                <a:gd name="T31" fmla="*/ 2147483647 h 30"/>
                <a:gd name="T32" fmla="*/ 2147483647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  <a:gd name="connsiteX0" fmla="*/ 4286 w 10000"/>
                <a:gd name="connsiteY0" fmla="*/ 0 h 9703"/>
                <a:gd name="connsiteX1" fmla="*/ 3429 w 10000"/>
                <a:gd name="connsiteY1" fmla="*/ 667 h 9703"/>
                <a:gd name="connsiteX2" fmla="*/ 1714 w 10000"/>
                <a:gd name="connsiteY2" fmla="*/ 2667 h 9703"/>
                <a:gd name="connsiteX3" fmla="*/ 857 w 10000"/>
                <a:gd name="connsiteY3" fmla="*/ 5000 h 9703"/>
                <a:gd name="connsiteX4" fmla="*/ 286 w 10000"/>
                <a:gd name="connsiteY4" fmla="*/ 6333 h 9703"/>
                <a:gd name="connsiteX5" fmla="*/ 286 w 10000"/>
                <a:gd name="connsiteY5" fmla="*/ 7333 h 9703"/>
                <a:gd name="connsiteX6" fmla="*/ 0 w 10000"/>
                <a:gd name="connsiteY6" fmla="*/ 8000 h 9703"/>
                <a:gd name="connsiteX7" fmla="*/ 2571 w 10000"/>
                <a:gd name="connsiteY7" fmla="*/ 9000 h 9703"/>
                <a:gd name="connsiteX8" fmla="*/ 4000 w 10000"/>
                <a:gd name="connsiteY8" fmla="*/ 8000 h 9703"/>
                <a:gd name="connsiteX9" fmla="*/ 5429 w 10000"/>
                <a:gd name="connsiteY9" fmla="*/ 9667 h 9703"/>
                <a:gd name="connsiteX10" fmla="*/ 7686 w 10000"/>
                <a:gd name="connsiteY10" fmla="*/ 7968 h 9703"/>
                <a:gd name="connsiteX11" fmla="*/ 9143 w 10000"/>
                <a:gd name="connsiteY11" fmla="*/ 8000 h 9703"/>
                <a:gd name="connsiteX12" fmla="*/ 10000 w 10000"/>
                <a:gd name="connsiteY12" fmla="*/ 6667 h 9703"/>
                <a:gd name="connsiteX13" fmla="*/ 8571 w 10000"/>
                <a:gd name="connsiteY13" fmla="*/ 4333 h 9703"/>
                <a:gd name="connsiteX14" fmla="*/ 6571 w 10000"/>
                <a:gd name="connsiteY14" fmla="*/ 4000 h 9703"/>
                <a:gd name="connsiteX15" fmla="*/ 5429 w 10000"/>
                <a:gd name="connsiteY15" fmla="*/ 1000 h 9703"/>
                <a:gd name="connsiteX16" fmla="*/ 4286 w 10000"/>
                <a:gd name="connsiteY16" fmla="*/ 0 h 9703"/>
                <a:gd name="connsiteX0" fmla="*/ 4286 w 10000"/>
                <a:gd name="connsiteY0" fmla="*/ 0 h 10000"/>
                <a:gd name="connsiteX1" fmla="*/ 3429 w 10000"/>
                <a:gd name="connsiteY1" fmla="*/ 687 h 10000"/>
                <a:gd name="connsiteX2" fmla="*/ 1714 w 10000"/>
                <a:gd name="connsiteY2" fmla="*/ 2749 h 10000"/>
                <a:gd name="connsiteX3" fmla="*/ 857 w 10000"/>
                <a:gd name="connsiteY3" fmla="*/ 5153 h 10000"/>
                <a:gd name="connsiteX4" fmla="*/ 286 w 10000"/>
                <a:gd name="connsiteY4" fmla="*/ 6527 h 10000"/>
                <a:gd name="connsiteX5" fmla="*/ 286 w 10000"/>
                <a:gd name="connsiteY5" fmla="*/ 7557 h 10000"/>
                <a:gd name="connsiteX6" fmla="*/ 0 w 10000"/>
                <a:gd name="connsiteY6" fmla="*/ 8245 h 10000"/>
                <a:gd name="connsiteX7" fmla="*/ 2571 w 10000"/>
                <a:gd name="connsiteY7" fmla="*/ 9275 h 10000"/>
                <a:gd name="connsiteX8" fmla="*/ 4000 w 10000"/>
                <a:gd name="connsiteY8" fmla="*/ 8245 h 10000"/>
                <a:gd name="connsiteX9" fmla="*/ 5429 w 10000"/>
                <a:gd name="connsiteY9" fmla="*/ 9963 h 10000"/>
                <a:gd name="connsiteX10" fmla="*/ 7686 w 10000"/>
                <a:gd name="connsiteY10" fmla="*/ 8212 h 10000"/>
                <a:gd name="connsiteX11" fmla="*/ 9143 w 10000"/>
                <a:gd name="connsiteY11" fmla="*/ 8245 h 10000"/>
                <a:gd name="connsiteX12" fmla="*/ 10000 w 10000"/>
                <a:gd name="connsiteY12" fmla="*/ 6871 h 10000"/>
                <a:gd name="connsiteX13" fmla="*/ 8053 w 10000"/>
                <a:gd name="connsiteY13" fmla="*/ 5884 h 10000"/>
                <a:gd name="connsiteX14" fmla="*/ 6571 w 10000"/>
                <a:gd name="connsiteY14" fmla="*/ 4122 h 10000"/>
                <a:gd name="connsiteX15" fmla="*/ 5429 w 10000"/>
                <a:gd name="connsiteY15" fmla="*/ 1031 h 10000"/>
                <a:gd name="connsiteX16" fmla="*/ 4286 w 10000"/>
                <a:gd name="connsiteY16" fmla="*/ 0 h 10000"/>
                <a:gd name="connsiteX0" fmla="*/ 4286 w 10000"/>
                <a:gd name="connsiteY0" fmla="*/ 0 h 10000"/>
                <a:gd name="connsiteX1" fmla="*/ 3429 w 10000"/>
                <a:gd name="connsiteY1" fmla="*/ 687 h 10000"/>
                <a:gd name="connsiteX2" fmla="*/ 1714 w 10000"/>
                <a:gd name="connsiteY2" fmla="*/ 2749 h 10000"/>
                <a:gd name="connsiteX3" fmla="*/ 857 w 10000"/>
                <a:gd name="connsiteY3" fmla="*/ 5153 h 10000"/>
                <a:gd name="connsiteX4" fmla="*/ 286 w 10000"/>
                <a:gd name="connsiteY4" fmla="*/ 6527 h 10000"/>
                <a:gd name="connsiteX5" fmla="*/ 286 w 10000"/>
                <a:gd name="connsiteY5" fmla="*/ 7557 h 10000"/>
                <a:gd name="connsiteX6" fmla="*/ 0 w 10000"/>
                <a:gd name="connsiteY6" fmla="*/ 8245 h 10000"/>
                <a:gd name="connsiteX7" fmla="*/ 2571 w 10000"/>
                <a:gd name="connsiteY7" fmla="*/ 9275 h 10000"/>
                <a:gd name="connsiteX8" fmla="*/ 3682 w 10000"/>
                <a:gd name="connsiteY8" fmla="*/ 9261 h 10000"/>
                <a:gd name="connsiteX9" fmla="*/ 5429 w 10000"/>
                <a:gd name="connsiteY9" fmla="*/ 9963 h 10000"/>
                <a:gd name="connsiteX10" fmla="*/ 7686 w 10000"/>
                <a:gd name="connsiteY10" fmla="*/ 8212 h 10000"/>
                <a:gd name="connsiteX11" fmla="*/ 9143 w 10000"/>
                <a:gd name="connsiteY11" fmla="*/ 8245 h 10000"/>
                <a:gd name="connsiteX12" fmla="*/ 10000 w 10000"/>
                <a:gd name="connsiteY12" fmla="*/ 6871 h 10000"/>
                <a:gd name="connsiteX13" fmla="*/ 8053 w 10000"/>
                <a:gd name="connsiteY13" fmla="*/ 5884 h 10000"/>
                <a:gd name="connsiteX14" fmla="*/ 6571 w 10000"/>
                <a:gd name="connsiteY14" fmla="*/ 4122 h 10000"/>
                <a:gd name="connsiteX15" fmla="*/ 5429 w 10000"/>
                <a:gd name="connsiteY15" fmla="*/ 1031 h 10000"/>
                <a:gd name="connsiteX16" fmla="*/ 4286 w 10000"/>
                <a:gd name="connsiteY16" fmla="*/ 0 h 10000"/>
                <a:gd name="connsiteX0" fmla="*/ 4286 w 9752"/>
                <a:gd name="connsiteY0" fmla="*/ 0 h 10000"/>
                <a:gd name="connsiteX1" fmla="*/ 3429 w 9752"/>
                <a:gd name="connsiteY1" fmla="*/ 687 h 10000"/>
                <a:gd name="connsiteX2" fmla="*/ 1714 w 9752"/>
                <a:gd name="connsiteY2" fmla="*/ 2749 h 10000"/>
                <a:gd name="connsiteX3" fmla="*/ 857 w 9752"/>
                <a:gd name="connsiteY3" fmla="*/ 5153 h 10000"/>
                <a:gd name="connsiteX4" fmla="*/ 286 w 9752"/>
                <a:gd name="connsiteY4" fmla="*/ 6527 h 10000"/>
                <a:gd name="connsiteX5" fmla="*/ 286 w 9752"/>
                <a:gd name="connsiteY5" fmla="*/ 7557 h 10000"/>
                <a:gd name="connsiteX6" fmla="*/ 0 w 9752"/>
                <a:gd name="connsiteY6" fmla="*/ 8245 h 10000"/>
                <a:gd name="connsiteX7" fmla="*/ 2571 w 9752"/>
                <a:gd name="connsiteY7" fmla="*/ 9275 h 10000"/>
                <a:gd name="connsiteX8" fmla="*/ 3682 w 9752"/>
                <a:gd name="connsiteY8" fmla="*/ 9261 h 10000"/>
                <a:gd name="connsiteX9" fmla="*/ 5429 w 9752"/>
                <a:gd name="connsiteY9" fmla="*/ 9963 h 10000"/>
                <a:gd name="connsiteX10" fmla="*/ 7686 w 9752"/>
                <a:gd name="connsiteY10" fmla="*/ 8212 h 10000"/>
                <a:gd name="connsiteX11" fmla="*/ 9143 w 9752"/>
                <a:gd name="connsiteY11" fmla="*/ 8245 h 10000"/>
                <a:gd name="connsiteX12" fmla="*/ 9752 w 9752"/>
                <a:gd name="connsiteY12" fmla="*/ 7323 h 10000"/>
                <a:gd name="connsiteX13" fmla="*/ 8053 w 9752"/>
                <a:gd name="connsiteY13" fmla="*/ 5884 h 10000"/>
                <a:gd name="connsiteX14" fmla="*/ 6571 w 9752"/>
                <a:gd name="connsiteY14" fmla="*/ 4122 h 10000"/>
                <a:gd name="connsiteX15" fmla="*/ 5429 w 9752"/>
                <a:gd name="connsiteY15" fmla="*/ 1031 h 10000"/>
                <a:gd name="connsiteX16" fmla="*/ 4286 w 9752"/>
                <a:gd name="connsiteY16" fmla="*/ 0 h 10000"/>
                <a:gd name="connsiteX0" fmla="*/ 4395 w 10000"/>
                <a:gd name="connsiteY0" fmla="*/ 0 h 10000"/>
                <a:gd name="connsiteX1" fmla="*/ 3516 w 10000"/>
                <a:gd name="connsiteY1" fmla="*/ 687 h 10000"/>
                <a:gd name="connsiteX2" fmla="*/ 1758 w 10000"/>
                <a:gd name="connsiteY2" fmla="*/ 2749 h 10000"/>
                <a:gd name="connsiteX3" fmla="*/ 879 w 10000"/>
                <a:gd name="connsiteY3" fmla="*/ 5153 h 10000"/>
                <a:gd name="connsiteX4" fmla="*/ 293 w 10000"/>
                <a:gd name="connsiteY4" fmla="*/ 6527 h 10000"/>
                <a:gd name="connsiteX5" fmla="*/ 293 w 10000"/>
                <a:gd name="connsiteY5" fmla="*/ 7557 h 10000"/>
                <a:gd name="connsiteX6" fmla="*/ 0 w 10000"/>
                <a:gd name="connsiteY6" fmla="*/ 8245 h 10000"/>
                <a:gd name="connsiteX7" fmla="*/ 2636 w 10000"/>
                <a:gd name="connsiteY7" fmla="*/ 9275 h 10000"/>
                <a:gd name="connsiteX8" fmla="*/ 3776 w 10000"/>
                <a:gd name="connsiteY8" fmla="*/ 9261 h 10000"/>
                <a:gd name="connsiteX9" fmla="*/ 5567 w 10000"/>
                <a:gd name="connsiteY9" fmla="*/ 9963 h 10000"/>
                <a:gd name="connsiteX10" fmla="*/ 7881 w 10000"/>
                <a:gd name="connsiteY10" fmla="*/ 8212 h 10000"/>
                <a:gd name="connsiteX11" fmla="*/ 9376 w 10000"/>
                <a:gd name="connsiteY11" fmla="*/ 8245 h 10000"/>
                <a:gd name="connsiteX12" fmla="*/ 10000 w 10000"/>
                <a:gd name="connsiteY12" fmla="*/ 7323 h 10000"/>
                <a:gd name="connsiteX13" fmla="*/ 8258 w 10000"/>
                <a:gd name="connsiteY13" fmla="*/ 5884 h 10000"/>
                <a:gd name="connsiteX14" fmla="*/ 6738 w 10000"/>
                <a:gd name="connsiteY14" fmla="*/ 4122 h 10000"/>
                <a:gd name="connsiteX15" fmla="*/ 5567 w 10000"/>
                <a:gd name="connsiteY15" fmla="*/ 1031 h 10000"/>
                <a:gd name="connsiteX16" fmla="*/ 4395 w 10000"/>
                <a:gd name="connsiteY16" fmla="*/ 0 h 10000"/>
                <a:gd name="connsiteX0" fmla="*/ 4395 w 10000"/>
                <a:gd name="connsiteY0" fmla="*/ 0 h 10000"/>
                <a:gd name="connsiteX1" fmla="*/ 3516 w 10000"/>
                <a:gd name="connsiteY1" fmla="*/ 687 h 10000"/>
                <a:gd name="connsiteX2" fmla="*/ 1758 w 10000"/>
                <a:gd name="connsiteY2" fmla="*/ 2749 h 10000"/>
                <a:gd name="connsiteX3" fmla="*/ 879 w 10000"/>
                <a:gd name="connsiteY3" fmla="*/ 5153 h 10000"/>
                <a:gd name="connsiteX4" fmla="*/ 293 w 10000"/>
                <a:gd name="connsiteY4" fmla="*/ 6527 h 10000"/>
                <a:gd name="connsiteX5" fmla="*/ 293 w 10000"/>
                <a:gd name="connsiteY5" fmla="*/ 7557 h 10000"/>
                <a:gd name="connsiteX6" fmla="*/ 0 w 10000"/>
                <a:gd name="connsiteY6" fmla="*/ 8245 h 10000"/>
                <a:gd name="connsiteX7" fmla="*/ 2636 w 10000"/>
                <a:gd name="connsiteY7" fmla="*/ 9275 h 10000"/>
                <a:gd name="connsiteX8" fmla="*/ 3776 w 10000"/>
                <a:gd name="connsiteY8" fmla="*/ 9261 h 10000"/>
                <a:gd name="connsiteX9" fmla="*/ 5567 w 10000"/>
                <a:gd name="connsiteY9" fmla="*/ 9963 h 10000"/>
                <a:gd name="connsiteX10" fmla="*/ 7881 w 10000"/>
                <a:gd name="connsiteY10" fmla="*/ 8212 h 10000"/>
                <a:gd name="connsiteX11" fmla="*/ 9376 w 10000"/>
                <a:gd name="connsiteY11" fmla="*/ 8245 h 10000"/>
                <a:gd name="connsiteX12" fmla="*/ 10000 w 10000"/>
                <a:gd name="connsiteY12" fmla="*/ 7323 h 10000"/>
                <a:gd name="connsiteX13" fmla="*/ 8012 w 10000"/>
                <a:gd name="connsiteY13" fmla="*/ 6130 h 10000"/>
                <a:gd name="connsiteX14" fmla="*/ 6738 w 10000"/>
                <a:gd name="connsiteY14" fmla="*/ 4122 h 10000"/>
                <a:gd name="connsiteX15" fmla="*/ 5567 w 10000"/>
                <a:gd name="connsiteY15" fmla="*/ 1031 h 10000"/>
                <a:gd name="connsiteX16" fmla="*/ 4395 w 10000"/>
                <a:gd name="connsiteY16" fmla="*/ 0 h 10000"/>
                <a:gd name="connsiteX0" fmla="*/ 4395 w 10000"/>
                <a:gd name="connsiteY0" fmla="*/ 0 h 9998"/>
                <a:gd name="connsiteX1" fmla="*/ 3516 w 10000"/>
                <a:gd name="connsiteY1" fmla="*/ 687 h 9998"/>
                <a:gd name="connsiteX2" fmla="*/ 1758 w 10000"/>
                <a:gd name="connsiteY2" fmla="*/ 2749 h 9998"/>
                <a:gd name="connsiteX3" fmla="*/ 879 w 10000"/>
                <a:gd name="connsiteY3" fmla="*/ 5153 h 9998"/>
                <a:gd name="connsiteX4" fmla="*/ 293 w 10000"/>
                <a:gd name="connsiteY4" fmla="*/ 6527 h 9998"/>
                <a:gd name="connsiteX5" fmla="*/ 293 w 10000"/>
                <a:gd name="connsiteY5" fmla="*/ 7557 h 9998"/>
                <a:gd name="connsiteX6" fmla="*/ 0 w 10000"/>
                <a:gd name="connsiteY6" fmla="*/ 8245 h 9998"/>
                <a:gd name="connsiteX7" fmla="*/ 2636 w 10000"/>
                <a:gd name="connsiteY7" fmla="*/ 9275 h 9998"/>
                <a:gd name="connsiteX8" fmla="*/ 3776 w 10000"/>
                <a:gd name="connsiteY8" fmla="*/ 9261 h 9998"/>
                <a:gd name="connsiteX9" fmla="*/ 5567 w 10000"/>
                <a:gd name="connsiteY9" fmla="*/ 9963 h 9998"/>
                <a:gd name="connsiteX10" fmla="*/ 7349 w 10000"/>
                <a:gd name="connsiteY10" fmla="*/ 7606 h 9998"/>
                <a:gd name="connsiteX11" fmla="*/ 7881 w 10000"/>
                <a:gd name="connsiteY11" fmla="*/ 8212 h 9998"/>
                <a:gd name="connsiteX12" fmla="*/ 9376 w 10000"/>
                <a:gd name="connsiteY12" fmla="*/ 8245 h 9998"/>
                <a:gd name="connsiteX13" fmla="*/ 10000 w 10000"/>
                <a:gd name="connsiteY13" fmla="*/ 7323 h 9998"/>
                <a:gd name="connsiteX14" fmla="*/ 8012 w 10000"/>
                <a:gd name="connsiteY14" fmla="*/ 6130 h 9998"/>
                <a:gd name="connsiteX15" fmla="*/ 6738 w 10000"/>
                <a:gd name="connsiteY15" fmla="*/ 4122 h 9998"/>
                <a:gd name="connsiteX16" fmla="*/ 5567 w 10000"/>
                <a:gd name="connsiteY16" fmla="*/ 1031 h 9998"/>
                <a:gd name="connsiteX17" fmla="*/ 4395 w 10000"/>
                <a:gd name="connsiteY17" fmla="*/ 0 h 9998"/>
                <a:gd name="connsiteX0" fmla="*/ 4395 w 10000"/>
                <a:gd name="connsiteY0" fmla="*/ 0 h 10000"/>
                <a:gd name="connsiteX1" fmla="*/ 3516 w 10000"/>
                <a:gd name="connsiteY1" fmla="*/ 687 h 10000"/>
                <a:gd name="connsiteX2" fmla="*/ 1758 w 10000"/>
                <a:gd name="connsiteY2" fmla="*/ 2750 h 10000"/>
                <a:gd name="connsiteX3" fmla="*/ 879 w 10000"/>
                <a:gd name="connsiteY3" fmla="*/ 5154 h 10000"/>
                <a:gd name="connsiteX4" fmla="*/ 293 w 10000"/>
                <a:gd name="connsiteY4" fmla="*/ 6528 h 10000"/>
                <a:gd name="connsiteX5" fmla="*/ 293 w 10000"/>
                <a:gd name="connsiteY5" fmla="*/ 7559 h 10000"/>
                <a:gd name="connsiteX6" fmla="*/ 0 w 10000"/>
                <a:gd name="connsiteY6" fmla="*/ 8247 h 10000"/>
                <a:gd name="connsiteX7" fmla="*/ 2636 w 10000"/>
                <a:gd name="connsiteY7" fmla="*/ 9277 h 10000"/>
                <a:gd name="connsiteX8" fmla="*/ 3776 w 10000"/>
                <a:gd name="connsiteY8" fmla="*/ 9263 h 10000"/>
                <a:gd name="connsiteX9" fmla="*/ 5567 w 10000"/>
                <a:gd name="connsiteY9" fmla="*/ 9965 h 10000"/>
                <a:gd name="connsiteX10" fmla="*/ 7349 w 10000"/>
                <a:gd name="connsiteY10" fmla="*/ 7608 h 10000"/>
                <a:gd name="connsiteX11" fmla="*/ 8437 w 10000"/>
                <a:gd name="connsiteY11" fmla="*/ 8449 h 10000"/>
                <a:gd name="connsiteX12" fmla="*/ 9376 w 10000"/>
                <a:gd name="connsiteY12" fmla="*/ 8247 h 10000"/>
                <a:gd name="connsiteX13" fmla="*/ 10000 w 10000"/>
                <a:gd name="connsiteY13" fmla="*/ 7324 h 10000"/>
                <a:gd name="connsiteX14" fmla="*/ 8012 w 10000"/>
                <a:gd name="connsiteY14" fmla="*/ 6131 h 10000"/>
                <a:gd name="connsiteX15" fmla="*/ 6738 w 10000"/>
                <a:gd name="connsiteY15" fmla="*/ 4123 h 10000"/>
                <a:gd name="connsiteX16" fmla="*/ 5567 w 10000"/>
                <a:gd name="connsiteY16" fmla="*/ 1031 h 10000"/>
                <a:gd name="connsiteX17" fmla="*/ 4395 w 10000"/>
                <a:gd name="connsiteY17" fmla="*/ 0 h 10000"/>
                <a:gd name="connsiteX0" fmla="*/ 4395 w 10010"/>
                <a:gd name="connsiteY0" fmla="*/ 0 h 10000"/>
                <a:gd name="connsiteX1" fmla="*/ 3516 w 10010"/>
                <a:gd name="connsiteY1" fmla="*/ 687 h 10000"/>
                <a:gd name="connsiteX2" fmla="*/ 1758 w 10010"/>
                <a:gd name="connsiteY2" fmla="*/ 2750 h 10000"/>
                <a:gd name="connsiteX3" fmla="*/ 879 w 10010"/>
                <a:gd name="connsiteY3" fmla="*/ 5154 h 10000"/>
                <a:gd name="connsiteX4" fmla="*/ 293 w 10010"/>
                <a:gd name="connsiteY4" fmla="*/ 6528 h 10000"/>
                <a:gd name="connsiteX5" fmla="*/ 293 w 10010"/>
                <a:gd name="connsiteY5" fmla="*/ 7559 h 10000"/>
                <a:gd name="connsiteX6" fmla="*/ 0 w 10010"/>
                <a:gd name="connsiteY6" fmla="*/ 8247 h 10000"/>
                <a:gd name="connsiteX7" fmla="*/ 2636 w 10010"/>
                <a:gd name="connsiteY7" fmla="*/ 9277 h 10000"/>
                <a:gd name="connsiteX8" fmla="*/ 3776 w 10010"/>
                <a:gd name="connsiteY8" fmla="*/ 9263 h 10000"/>
                <a:gd name="connsiteX9" fmla="*/ 5567 w 10010"/>
                <a:gd name="connsiteY9" fmla="*/ 9965 h 10000"/>
                <a:gd name="connsiteX10" fmla="*/ 7349 w 10010"/>
                <a:gd name="connsiteY10" fmla="*/ 7608 h 10000"/>
                <a:gd name="connsiteX11" fmla="*/ 8437 w 10010"/>
                <a:gd name="connsiteY11" fmla="*/ 8449 h 10000"/>
                <a:gd name="connsiteX12" fmla="*/ 9376 w 10010"/>
                <a:gd name="connsiteY12" fmla="*/ 8247 h 10000"/>
                <a:gd name="connsiteX13" fmla="*/ 10000 w 10010"/>
                <a:gd name="connsiteY13" fmla="*/ 7324 h 10000"/>
                <a:gd name="connsiteX14" fmla="*/ 8857 w 10010"/>
                <a:gd name="connsiteY14" fmla="*/ 6496 h 10000"/>
                <a:gd name="connsiteX15" fmla="*/ 8012 w 10010"/>
                <a:gd name="connsiteY15" fmla="*/ 6131 h 10000"/>
                <a:gd name="connsiteX16" fmla="*/ 6738 w 10010"/>
                <a:gd name="connsiteY16" fmla="*/ 4123 h 10000"/>
                <a:gd name="connsiteX17" fmla="*/ 5567 w 10010"/>
                <a:gd name="connsiteY17" fmla="*/ 1031 h 10000"/>
                <a:gd name="connsiteX18" fmla="*/ 4395 w 10010"/>
                <a:gd name="connsiteY18" fmla="*/ 0 h 10000"/>
                <a:gd name="connsiteX0" fmla="*/ 4395 w 10010"/>
                <a:gd name="connsiteY0" fmla="*/ 0 h 10000"/>
                <a:gd name="connsiteX1" fmla="*/ 3516 w 10010"/>
                <a:gd name="connsiteY1" fmla="*/ 687 h 10000"/>
                <a:gd name="connsiteX2" fmla="*/ 1758 w 10010"/>
                <a:gd name="connsiteY2" fmla="*/ 2750 h 10000"/>
                <a:gd name="connsiteX3" fmla="*/ 879 w 10010"/>
                <a:gd name="connsiteY3" fmla="*/ 5154 h 10000"/>
                <a:gd name="connsiteX4" fmla="*/ 293 w 10010"/>
                <a:gd name="connsiteY4" fmla="*/ 6528 h 10000"/>
                <a:gd name="connsiteX5" fmla="*/ 293 w 10010"/>
                <a:gd name="connsiteY5" fmla="*/ 7559 h 10000"/>
                <a:gd name="connsiteX6" fmla="*/ 0 w 10010"/>
                <a:gd name="connsiteY6" fmla="*/ 8247 h 10000"/>
                <a:gd name="connsiteX7" fmla="*/ 2636 w 10010"/>
                <a:gd name="connsiteY7" fmla="*/ 9277 h 10000"/>
                <a:gd name="connsiteX8" fmla="*/ 3776 w 10010"/>
                <a:gd name="connsiteY8" fmla="*/ 9263 h 10000"/>
                <a:gd name="connsiteX9" fmla="*/ 5567 w 10010"/>
                <a:gd name="connsiteY9" fmla="*/ 9965 h 10000"/>
                <a:gd name="connsiteX10" fmla="*/ 7349 w 10010"/>
                <a:gd name="connsiteY10" fmla="*/ 7608 h 10000"/>
                <a:gd name="connsiteX11" fmla="*/ 8437 w 10010"/>
                <a:gd name="connsiteY11" fmla="*/ 8449 h 10000"/>
                <a:gd name="connsiteX12" fmla="*/ 9376 w 10010"/>
                <a:gd name="connsiteY12" fmla="*/ 8247 h 10000"/>
                <a:gd name="connsiteX13" fmla="*/ 10000 w 10010"/>
                <a:gd name="connsiteY13" fmla="*/ 7324 h 10000"/>
                <a:gd name="connsiteX14" fmla="*/ 9161 w 10010"/>
                <a:gd name="connsiteY14" fmla="*/ 5995 h 10000"/>
                <a:gd name="connsiteX15" fmla="*/ 8012 w 10010"/>
                <a:gd name="connsiteY15" fmla="*/ 6131 h 10000"/>
                <a:gd name="connsiteX16" fmla="*/ 6738 w 10010"/>
                <a:gd name="connsiteY16" fmla="*/ 4123 h 10000"/>
                <a:gd name="connsiteX17" fmla="*/ 5567 w 10010"/>
                <a:gd name="connsiteY17" fmla="*/ 1031 h 10000"/>
                <a:gd name="connsiteX18" fmla="*/ 4395 w 10010"/>
                <a:gd name="connsiteY18" fmla="*/ 0 h 10000"/>
                <a:gd name="connsiteX0" fmla="*/ 4395 w 10011"/>
                <a:gd name="connsiteY0" fmla="*/ 0 h 10000"/>
                <a:gd name="connsiteX1" fmla="*/ 3516 w 10011"/>
                <a:gd name="connsiteY1" fmla="*/ 687 h 10000"/>
                <a:gd name="connsiteX2" fmla="*/ 1758 w 10011"/>
                <a:gd name="connsiteY2" fmla="*/ 2750 h 10000"/>
                <a:gd name="connsiteX3" fmla="*/ 879 w 10011"/>
                <a:gd name="connsiteY3" fmla="*/ 5154 h 10000"/>
                <a:gd name="connsiteX4" fmla="*/ 293 w 10011"/>
                <a:gd name="connsiteY4" fmla="*/ 6528 h 10000"/>
                <a:gd name="connsiteX5" fmla="*/ 293 w 10011"/>
                <a:gd name="connsiteY5" fmla="*/ 7559 h 10000"/>
                <a:gd name="connsiteX6" fmla="*/ 0 w 10011"/>
                <a:gd name="connsiteY6" fmla="*/ 8247 h 10000"/>
                <a:gd name="connsiteX7" fmla="*/ 2636 w 10011"/>
                <a:gd name="connsiteY7" fmla="*/ 9277 h 10000"/>
                <a:gd name="connsiteX8" fmla="*/ 3776 w 10011"/>
                <a:gd name="connsiteY8" fmla="*/ 9263 h 10000"/>
                <a:gd name="connsiteX9" fmla="*/ 5567 w 10011"/>
                <a:gd name="connsiteY9" fmla="*/ 9965 h 10000"/>
                <a:gd name="connsiteX10" fmla="*/ 7349 w 10011"/>
                <a:gd name="connsiteY10" fmla="*/ 7608 h 10000"/>
                <a:gd name="connsiteX11" fmla="*/ 8330 w 10011"/>
                <a:gd name="connsiteY11" fmla="*/ 8753 h 10000"/>
                <a:gd name="connsiteX12" fmla="*/ 9376 w 10011"/>
                <a:gd name="connsiteY12" fmla="*/ 8247 h 10000"/>
                <a:gd name="connsiteX13" fmla="*/ 10000 w 10011"/>
                <a:gd name="connsiteY13" fmla="*/ 7324 h 10000"/>
                <a:gd name="connsiteX14" fmla="*/ 9161 w 10011"/>
                <a:gd name="connsiteY14" fmla="*/ 5995 h 10000"/>
                <a:gd name="connsiteX15" fmla="*/ 8012 w 10011"/>
                <a:gd name="connsiteY15" fmla="*/ 6131 h 10000"/>
                <a:gd name="connsiteX16" fmla="*/ 6738 w 10011"/>
                <a:gd name="connsiteY16" fmla="*/ 4123 h 10000"/>
                <a:gd name="connsiteX17" fmla="*/ 5567 w 10011"/>
                <a:gd name="connsiteY17" fmla="*/ 1031 h 10000"/>
                <a:gd name="connsiteX18" fmla="*/ 4395 w 10011"/>
                <a:gd name="connsiteY18" fmla="*/ 0 h 10000"/>
                <a:gd name="connsiteX0" fmla="*/ 4395 w 10011"/>
                <a:gd name="connsiteY0" fmla="*/ 0 h 10000"/>
                <a:gd name="connsiteX1" fmla="*/ 3516 w 10011"/>
                <a:gd name="connsiteY1" fmla="*/ 687 h 10000"/>
                <a:gd name="connsiteX2" fmla="*/ 1758 w 10011"/>
                <a:gd name="connsiteY2" fmla="*/ 2750 h 10000"/>
                <a:gd name="connsiteX3" fmla="*/ 879 w 10011"/>
                <a:gd name="connsiteY3" fmla="*/ 5154 h 10000"/>
                <a:gd name="connsiteX4" fmla="*/ 293 w 10011"/>
                <a:gd name="connsiteY4" fmla="*/ 6528 h 10000"/>
                <a:gd name="connsiteX5" fmla="*/ 293 w 10011"/>
                <a:gd name="connsiteY5" fmla="*/ 7559 h 10000"/>
                <a:gd name="connsiteX6" fmla="*/ 0 w 10011"/>
                <a:gd name="connsiteY6" fmla="*/ 8247 h 10000"/>
                <a:gd name="connsiteX7" fmla="*/ 2636 w 10011"/>
                <a:gd name="connsiteY7" fmla="*/ 9277 h 10000"/>
                <a:gd name="connsiteX8" fmla="*/ 3776 w 10011"/>
                <a:gd name="connsiteY8" fmla="*/ 9263 h 10000"/>
                <a:gd name="connsiteX9" fmla="*/ 5567 w 10011"/>
                <a:gd name="connsiteY9" fmla="*/ 9965 h 10000"/>
                <a:gd name="connsiteX10" fmla="*/ 7201 w 10011"/>
                <a:gd name="connsiteY10" fmla="*/ 7755 h 10000"/>
                <a:gd name="connsiteX11" fmla="*/ 8330 w 10011"/>
                <a:gd name="connsiteY11" fmla="*/ 8753 h 10000"/>
                <a:gd name="connsiteX12" fmla="*/ 9376 w 10011"/>
                <a:gd name="connsiteY12" fmla="*/ 8247 h 10000"/>
                <a:gd name="connsiteX13" fmla="*/ 10000 w 10011"/>
                <a:gd name="connsiteY13" fmla="*/ 7324 h 10000"/>
                <a:gd name="connsiteX14" fmla="*/ 9161 w 10011"/>
                <a:gd name="connsiteY14" fmla="*/ 5995 h 10000"/>
                <a:gd name="connsiteX15" fmla="*/ 8012 w 10011"/>
                <a:gd name="connsiteY15" fmla="*/ 6131 h 10000"/>
                <a:gd name="connsiteX16" fmla="*/ 6738 w 10011"/>
                <a:gd name="connsiteY16" fmla="*/ 4123 h 10000"/>
                <a:gd name="connsiteX17" fmla="*/ 5567 w 10011"/>
                <a:gd name="connsiteY17" fmla="*/ 1031 h 10000"/>
                <a:gd name="connsiteX18" fmla="*/ 4395 w 10011"/>
                <a:gd name="connsiteY18" fmla="*/ 0 h 10000"/>
                <a:gd name="connsiteX0" fmla="*/ 4395 w 10011"/>
                <a:gd name="connsiteY0" fmla="*/ 0 h 10000"/>
                <a:gd name="connsiteX1" fmla="*/ 3516 w 10011"/>
                <a:gd name="connsiteY1" fmla="*/ 687 h 10000"/>
                <a:gd name="connsiteX2" fmla="*/ 1758 w 10011"/>
                <a:gd name="connsiteY2" fmla="*/ 2750 h 10000"/>
                <a:gd name="connsiteX3" fmla="*/ 879 w 10011"/>
                <a:gd name="connsiteY3" fmla="*/ 5154 h 10000"/>
                <a:gd name="connsiteX4" fmla="*/ 293 w 10011"/>
                <a:gd name="connsiteY4" fmla="*/ 6528 h 10000"/>
                <a:gd name="connsiteX5" fmla="*/ 293 w 10011"/>
                <a:gd name="connsiteY5" fmla="*/ 7559 h 10000"/>
                <a:gd name="connsiteX6" fmla="*/ 0 w 10011"/>
                <a:gd name="connsiteY6" fmla="*/ 8247 h 10000"/>
                <a:gd name="connsiteX7" fmla="*/ 2636 w 10011"/>
                <a:gd name="connsiteY7" fmla="*/ 9277 h 10000"/>
                <a:gd name="connsiteX8" fmla="*/ 3776 w 10011"/>
                <a:gd name="connsiteY8" fmla="*/ 9263 h 10000"/>
                <a:gd name="connsiteX9" fmla="*/ 5567 w 10011"/>
                <a:gd name="connsiteY9" fmla="*/ 9965 h 10000"/>
                <a:gd name="connsiteX10" fmla="*/ 7201 w 10011"/>
                <a:gd name="connsiteY10" fmla="*/ 7755 h 10000"/>
                <a:gd name="connsiteX11" fmla="*/ 8330 w 10011"/>
                <a:gd name="connsiteY11" fmla="*/ 8753 h 10000"/>
                <a:gd name="connsiteX12" fmla="*/ 9376 w 10011"/>
                <a:gd name="connsiteY12" fmla="*/ 8247 h 10000"/>
                <a:gd name="connsiteX13" fmla="*/ 10000 w 10011"/>
                <a:gd name="connsiteY13" fmla="*/ 7324 h 10000"/>
                <a:gd name="connsiteX14" fmla="*/ 9161 w 10011"/>
                <a:gd name="connsiteY14" fmla="*/ 5995 h 10000"/>
                <a:gd name="connsiteX15" fmla="*/ 8012 w 10011"/>
                <a:gd name="connsiteY15" fmla="*/ 6131 h 10000"/>
                <a:gd name="connsiteX16" fmla="*/ 7314 w 10011"/>
                <a:gd name="connsiteY16" fmla="*/ 5076 h 10000"/>
                <a:gd name="connsiteX17" fmla="*/ 6738 w 10011"/>
                <a:gd name="connsiteY17" fmla="*/ 4123 h 10000"/>
                <a:gd name="connsiteX18" fmla="*/ 5567 w 10011"/>
                <a:gd name="connsiteY18" fmla="*/ 1031 h 10000"/>
                <a:gd name="connsiteX19" fmla="*/ 4395 w 10011"/>
                <a:gd name="connsiteY19" fmla="*/ 0 h 10000"/>
                <a:gd name="connsiteX0" fmla="*/ 4395 w 10011"/>
                <a:gd name="connsiteY0" fmla="*/ 0 h 10441"/>
                <a:gd name="connsiteX1" fmla="*/ 3516 w 10011"/>
                <a:gd name="connsiteY1" fmla="*/ 687 h 10441"/>
                <a:gd name="connsiteX2" fmla="*/ 1758 w 10011"/>
                <a:gd name="connsiteY2" fmla="*/ 2750 h 10441"/>
                <a:gd name="connsiteX3" fmla="*/ 879 w 10011"/>
                <a:gd name="connsiteY3" fmla="*/ 5154 h 10441"/>
                <a:gd name="connsiteX4" fmla="*/ 293 w 10011"/>
                <a:gd name="connsiteY4" fmla="*/ 6528 h 10441"/>
                <a:gd name="connsiteX5" fmla="*/ 293 w 10011"/>
                <a:gd name="connsiteY5" fmla="*/ 7559 h 10441"/>
                <a:gd name="connsiteX6" fmla="*/ 0 w 10011"/>
                <a:gd name="connsiteY6" fmla="*/ 8247 h 10441"/>
                <a:gd name="connsiteX7" fmla="*/ 2636 w 10011"/>
                <a:gd name="connsiteY7" fmla="*/ 9277 h 10441"/>
                <a:gd name="connsiteX8" fmla="*/ 3401 w 10011"/>
                <a:gd name="connsiteY8" fmla="*/ 10328 h 10441"/>
                <a:gd name="connsiteX9" fmla="*/ 5567 w 10011"/>
                <a:gd name="connsiteY9" fmla="*/ 9965 h 10441"/>
                <a:gd name="connsiteX10" fmla="*/ 7201 w 10011"/>
                <a:gd name="connsiteY10" fmla="*/ 7755 h 10441"/>
                <a:gd name="connsiteX11" fmla="*/ 8330 w 10011"/>
                <a:gd name="connsiteY11" fmla="*/ 8753 h 10441"/>
                <a:gd name="connsiteX12" fmla="*/ 9376 w 10011"/>
                <a:gd name="connsiteY12" fmla="*/ 8247 h 10441"/>
                <a:gd name="connsiteX13" fmla="*/ 10000 w 10011"/>
                <a:gd name="connsiteY13" fmla="*/ 7324 h 10441"/>
                <a:gd name="connsiteX14" fmla="*/ 9161 w 10011"/>
                <a:gd name="connsiteY14" fmla="*/ 5995 h 10441"/>
                <a:gd name="connsiteX15" fmla="*/ 8012 w 10011"/>
                <a:gd name="connsiteY15" fmla="*/ 6131 h 10441"/>
                <a:gd name="connsiteX16" fmla="*/ 7314 w 10011"/>
                <a:gd name="connsiteY16" fmla="*/ 5076 h 10441"/>
                <a:gd name="connsiteX17" fmla="*/ 6738 w 10011"/>
                <a:gd name="connsiteY17" fmla="*/ 4123 h 10441"/>
                <a:gd name="connsiteX18" fmla="*/ 5567 w 10011"/>
                <a:gd name="connsiteY18" fmla="*/ 1031 h 10441"/>
                <a:gd name="connsiteX19" fmla="*/ 4395 w 10011"/>
                <a:gd name="connsiteY19" fmla="*/ 0 h 10441"/>
                <a:gd name="connsiteX0" fmla="*/ 4395 w 10011"/>
                <a:gd name="connsiteY0" fmla="*/ 0 h 10328"/>
                <a:gd name="connsiteX1" fmla="*/ 3516 w 10011"/>
                <a:gd name="connsiteY1" fmla="*/ 687 h 10328"/>
                <a:gd name="connsiteX2" fmla="*/ 1758 w 10011"/>
                <a:gd name="connsiteY2" fmla="*/ 2750 h 10328"/>
                <a:gd name="connsiteX3" fmla="*/ 879 w 10011"/>
                <a:gd name="connsiteY3" fmla="*/ 5154 h 10328"/>
                <a:gd name="connsiteX4" fmla="*/ 293 w 10011"/>
                <a:gd name="connsiteY4" fmla="*/ 6528 h 10328"/>
                <a:gd name="connsiteX5" fmla="*/ 293 w 10011"/>
                <a:gd name="connsiteY5" fmla="*/ 7559 h 10328"/>
                <a:gd name="connsiteX6" fmla="*/ 0 w 10011"/>
                <a:gd name="connsiteY6" fmla="*/ 8247 h 10328"/>
                <a:gd name="connsiteX7" fmla="*/ 1661 w 10011"/>
                <a:gd name="connsiteY7" fmla="*/ 10054 h 10328"/>
                <a:gd name="connsiteX8" fmla="*/ 3401 w 10011"/>
                <a:gd name="connsiteY8" fmla="*/ 10328 h 10328"/>
                <a:gd name="connsiteX9" fmla="*/ 5567 w 10011"/>
                <a:gd name="connsiteY9" fmla="*/ 9965 h 10328"/>
                <a:gd name="connsiteX10" fmla="*/ 7201 w 10011"/>
                <a:gd name="connsiteY10" fmla="*/ 7755 h 10328"/>
                <a:gd name="connsiteX11" fmla="*/ 8330 w 10011"/>
                <a:gd name="connsiteY11" fmla="*/ 8753 h 10328"/>
                <a:gd name="connsiteX12" fmla="*/ 9376 w 10011"/>
                <a:gd name="connsiteY12" fmla="*/ 8247 h 10328"/>
                <a:gd name="connsiteX13" fmla="*/ 10000 w 10011"/>
                <a:gd name="connsiteY13" fmla="*/ 7324 h 10328"/>
                <a:gd name="connsiteX14" fmla="*/ 9161 w 10011"/>
                <a:gd name="connsiteY14" fmla="*/ 5995 h 10328"/>
                <a:gd name="connsiteX15" fmla="*/ 8012 w 10011"/>
                <a:gd name="connsiteY15" fmla="*/ 6131 h 10328"/>
                <a:gd name="connsiteX16" fmla="*/ 7314 w 10011"/>
                <a:gd name="connsiteY16" fmla="*/ 5076 h 10328"/>
                <a:gd name="connsiteX17" fmla="*/ 6738 w 10011"/>
                <a:gd name="connsiteY17" fmla="*/ 4123 h 10328"/>
                <a:gd name="connsiteX18" fmla="*/ 5567 w 10011"/>
                <a:gd name="connsiteY18" fmla="*/ 1031 h 10328"/>
                <a:gd name="connsiteX19" fmla="*/ 4395 w 10011"/>
                <a:gd name="connsiteY19" fmla="*/ 0 h 10328"/>
                <a:gd name="connsiteX0" fmla="*/ 4395 w 10011"/>
                <a:gd name="connsiteY0" fmla="*/ 0 h 10328"/>
                <a:gd name="connsiteX1" fmla="*/ 3516 w 10011"/>
                <a:gd name="connsiteY1" fmla="*/ 687 h 10328"/>
                <a:gd name="connsiteX2" fmla="*/ 1758 w 10011"/>
                <a:gd name="connsiteY2" fmla="*/ 2750 h 10328"/>
                <a:gd name="connsiteX3" fmla="*/ 879 w 10011"/>
                <a:gd name="connsiteY3" fmla="*/ 5154 h 10328"/>
                <a:gd name="connsiteX4" fmla="*/ 293 w 10011"/>
                <a:gd name="connsiteY4" fmla="*/ 6528 h 10328"/>
                <a:gd name="connsiteX5" fmla="*/ 293 w 10011"/>
                <a:gd name="connsiteY5" fmla="*/ 7559 h 10328"/>
                <a:gd name="connsiteX6" fmla="*/ 0 w 10011"/>
                <a:gd name="connsiteY6" fmla="*/ 8247 h 10328"/>
                <a:gd name="connsiteX7" fmla="*/ 1661 w 10011"/>
                <a:gd name="connsiteY7" fmla="*/ 10054 h 10328"/>
                <a:gd name="connsiteX8" fmla="*/ 3401 w 10011"/>
                <a:gd name="connsiteY8" fmla="*/ 10328 h 10328"/>
                <a:gd name="connsiteX9" fmla="*/ 5567 w 10011"/>
                <a:gd name="connsiteY9" fmla="*/ 9965 h 10328"/>
                <a:gd name="connsiteX10" fmla="*/ 7201 w 10011"/>
                <a:gd name="connsiteY10" fmla="*/ 7755 h 10328"/>
                <a:gd name="connsiteX11" fmla="*/ 8330 w 10011"/>
                <a:gd name="connsiteY11" fmla="*/ 8753 h 10328"/>
                <a:gd name="connsiteX12" fmla="*/ 9376 w 10011"/>
                <a:gd name="connsiteY12" fmla="*/ 8247 h 10328"/>
                <a:gd name="connsiteX13" fmla="*/ 10000 w 10011"/>
                <a:gd name="connsiteY13" fmla="*/ 7324 h 10328"/>
                <a:gd name="connsiteX14" fmla="*/ 9161 w 10011"/>
                <a:gd name="connsiteY14" fmla="*/ 5995 h 10328"/>
                <a:gd name="connsiteX15" fmla="*/ 8012 w 10011"/>
                <a:gd name="connsiteY15" fmla="*/ 6131 h 10328"/>
                <a:gd name="connsiteX16" fmla="*/ 7314 w 10011"/>
                <a:gd name="connsiteY16" fmla="*/ 5076 h 10328"/>
                <a:gd name="connsiteX17" fmla="*/ 6738 w 10011"/>
                <a:gd name="connsiteY17" fmla="*/ 4123 h 10328"/>
                <a:gd name="connsiteX18" fmla="*/ 5567 w 10011"/>
                <a:gd name="connsiteY18" fmla="*/ 1031 h 10328"/>
                <a:gd name="connsiteX19" fmla="*/ 4395 w 10011"/>
                <a:gd name="connsiteY19" fmla="*/ 0 h 10328"/>
                <a:gd name="connsiteX0" fmla="*/ 4403 w 10019"/>
                <a:gd name="connsiteY0" fmla="*/ 0 h 10328"/>
                <a:gd name="connsiteX1" fmla="*/ 3524 w 10019"/>
                <a:gd name="connsiteY1" fmla="*/ 687 h 10328"/>
                <a:gd name="connsiteX2" fmla="*/ 1766 w 10019"/>
                <a:gd name="connsiteY2" fmla="*/ 2750 h 10328"/>
                <a:gd name="connsiteX3" fmla="*/ 887 w 10019"/>
                <a:gd name="connsiteY3" fmla="*/ 5154 h 10328"/>
                <a:gd name="connsiteX4" fmla="*/ 301 w 10019"/>
                <a:gd name="connsiteY4" fmla="*/ 6528 h 10328"/>
                <a:gd name="connsiteX5" fmla="*/ 301 w 10019"/>
                <a:gd name="connsiteY5" fmla="*/ 7559 h 10328"/>
                <a:gd name="connsiteX6" fmla="*/ 8 w 10019"/>
                <a:gd name="connsiteY6" fmla="*/ 8247 h 10328"/>
                <a:gd name="connsiteX7" fmla="*/ 1727 w 10019"/>
                <a:gd name="connsiteY7" fmla="*/ 8096 h 10328"/>
                <a:gd name="connsiteX8" fmla="*/ 1669 w 10019"/>
                <a:gd name="connsiteY8" fmla="*/ 10054 h 10328"/>
                <a:gd name="connsiteX9" fmla="*/ 3409 w 10019"/>
                <a:gd name="connsiteY9" fmla="*/ 10328 h 10328"/>
                <a:gd name="connsiteX10" fmla="*/ 5575 w 10019"/>
                <a:gd name="connsiteY10" fmla="*/ 9965 h 10328"/>
                <a:gd name="connsiteX11" fmla="*/ 7209 w 10019"/>
                <a:gd name="connsiteY11" fmla="*/ 7755 h 10328"/>
                <a:gd name="connsiteX12" fmla="*/ 8338 w 10019"/>
                <a:gd name="connsiteY12" fmla="*/ 8753 h 10328"/>
                <a:gd name="connsiteX13" fmla="*/ 9384 w 10019"/>
                <a:gd name="connsiteY13" fmla="*/ 8247 h 10328"/>
                <a:gd name="connsiteX14" fmla="*/ 10008 w 10019"/>
                <a:gd name="connsiteY14" fmla="*/ 7324 h 10328"/>
                <a:gd name="connsiteX15" fmla="*/ 9169 w 10019"/>
                <a:gd name="connsiteY15" fmla="*/ 5995 h 10328"/>
                <a:gd name="connsiteX16" fmla="*/ 8020 w 10019"/>
                <a:gd name="connsiteY16" fmla="*/ 6131 h 10328"/>
                <a:gd name="connsiteX17" fmla="*/ 7322 w 10019"/>
                <a:gd name="connsiteY17" fmla="*/ 5076 h 10328"/>
                <a:gd name="connsiteX18" fmla="*/ 6746 w 10019"/>
                <a:gd name="connsiteY18" fmla="*/ 4123 h 10328"/>
                <a:gd name="connsiteX19" fmla="*/ 5575 w 10019"/>
                <a:gd name="connsiteY19" fmla="*/ 1031 h 10328"/>
                <a:gd name="connsiteX20" fmla="*/ 4403 w 10019"/>
                <a:gd name="connsiteY20" fmla="*/ 0 h 10328"/>
                <a:gd name="connsiteX0" fmla="*/ 4428 w 10044"/>
                <a:gd name="connsiteY0" fmla="*/ 0 h 10328"/>
                <a:gd name="connsiteX1" fmla="*/ 3549 w 10044"/>
                <a:gd name="connsiteY1" fmla="*/ 687 h 10328"/>
                <a:gd name="connsiteX2" fmla="*/ 1791 w 10044"/>
                <a:gd name="connsiteY2" fmla="*/ 2750 h 10328"/>
                <a:gd name="connsiteX3" fmla="*/ 912 w 10044"/>
                <a:gd name="connsiteY3" fmla="*/ 5154 h 10328"/>
                <a:gd name="connsiteX4" fmla="*/ 326 w 10044"/>
                <a:gd name="connsiteY4" fmla="*/ 6528 h 10328"/>
                <a:gd name="connsiteX5" fmla="*/ 326 w 10044"/>
                <a:gd name="connsiteY5" fmla="*/ 7559 h 10328"/>
                <a:gd name="connsiteX6" fmla="*/ 989 w 10044"/>
                <a:gd name="connsiteY6" fmla="*/ 7180 h 10328"/>
                <a:gd name="connsiteX7" fmla="*/ 33 w 10044"/>
                <a:gd name="connsiteY7" fmla="*/ 8247 h 10328"/>
                <a:gd name="connsiteX8" fmla="*/ 1752 w 10044"/>
                <a:gd name="connsiteY8" fmla="*/ 8096 h 10328"/>
                <a:gd name="connsiteX9" fmla="*/ 1694 w 10044"/>
                <a:gd name="connsiteY9" fmla="*/ 10054 h 10328"/>
                <a:gd name="connsiteX10" fmla="*/ 3434 w 10044"/>
                <a:gd name="connsiteY10" fmla="*/ 10328 h 10328"/>
                <a:gd name="connsiteX11" fmla="*/ 5600 w 10044"/>
                <a:gd name="connsiteY11" fmla="*/ 9965 h 10328"/>
                <a:gd name="connsiteX12" fmla="*/ 7234 w 10044"/>
                <a:gd name="connsiteY12" fmla="*/ 7755 h 10328"/>
                <a:gd name="connsiteX13" fmla="*/ 8363 w 10044"/>
                <a:gd name="connsiteY13" fmla="*/ 8753 h 10328"/>
                <a:gd name="connsiteX14" fmla="*/ 9409 w 10044"/>
                <a:gd name="connsiteY14" fmla="*/ 8247 h 10328"/>
                <a:gd name="connsiteX15" fmla="*/ 10033 w 10044"/>
                <a:gd name="connsiteY15" fmla="*/ 7324 h 10328"/>
                <a:gd name="connsiteX16" fmla="*/ 9194 w 10044"/>
                <a:gd name="connsiteY16" fmla="*/ 5995 h 10328"/>
                <a:gd name="connsiteX17" fmla="*/ 8045 w 10044"/>
                <a:gd name="connsiteY17" fmla="*/ 6131 h 10328"/>
                <a:gd name="connsiteX18" fmla="*/ 7347 w 10044"/>
                <a:gd name="connsiteY18" fmla="*/ 5076 h 10328"/>
                <a:gd name="connsiteX19" fmla="*/ 6771 w 10044"/>
                <a:gd name="connsiteY19" fmla="*/ 4123 h 10328"/>
                <a:gd name="connsiteX20" fmla="*/ 5600 w 10044"/>
                <a:gd name="connsiteY20" fmla="*/ 1031 h 10328"/>
                <a:gd name="connsiteX21" fmla="*/ 4428 w 10044"/>
                <a:gd name="connsiteY21" fmla="*/ 0 h 10328"/>
                <a:gd name="connsiteX0" fmla="*/ 4428 w 10044"/>
                <a:gd name="connsiteY0" fmla="*/ 0 h 10328"/>
                <a:gd name="connsiteX1" fmla="*/ 3549 w 10044"/>
                <a:gd name="connsiteY1" fmla="*/ 687 h 10328"/>
                <a:gd name="connsiteX2" fmla="*/ 1791 w 10044"/>
                <a:gd name="connsiteY2" fmla="*/ 2750 h 10328"/>
                <a:gd name="connsiteX3" fmla="*/ 912 w 10044"/>
                <a:gd name="connsiteY3" fmla="*/ 5154 h 10328"/>
                <a:gd name="connsiteX4" fmla="*/ 326 w 10044"/>
                <a:gd name="connsiteY4" fmla="*/ 6528 h 10328"/>
                <a:gd name="connsiteX5" fmla="*/ 326 w 10044"/>
                <a:gd name="connsiteY5" fmla="*/ 7559 h 10328"/>
                <a:gd name="connsiteX6" fmla="*/ 989 w 10044"/>
                <a:gd name="connsiteY6" fmla="*/ 7180 h 10328"/>
                <a:gd name="connsiteX7" fmla="*/ 33 w 10044"/>
                <a:gd name="connsiteY7" fmla="*/ 8247 h 10328"/>
                <a:gd name="connsiteX8" fmla="*/ 1067 w 10044"/>
                <a:gd name="connsiteY8" fmla="*/ 8681 h 10328"/>
                <a:gd name="connsiteX9" fmla="*/ 1694 w 10044"/>
                <a:gd name="connsiteY9" fmla="*/ 10054 h 10328"/>
                <a:gd name="connsiteX10" fmla="*/ 3434 w 10044"/>
                <a:gd name="connsiteY10" fmla="*/ 10328 h 10328"/>
                <a:gd name="connsiteX11" fmla="*/ 5600 w 10044"/>
                <a:gd name="connsiteY11" fmla="*/ 9965 h 10328"/>
                <a:gd name="connsiteX12" fmla="*/ 7234 w 10044"/>
                <a:gd name="connsiteY12" fmla="*/ 7755 h 10328"/>
                <a:gd name="connsiteX13" fmla="*/ 8363 w 10044"/>
                <a:gd name="connsiteY13" fmla="*/ 8753 h 10328"/>
                <a:gd name="connsiteX14" fmla="*/ 9409 w 10044"/>
                <a:gd name="connsiteY14" fmla="*/ 8247 h 10328"/>
                <a:gd name="connsiteX15" fmla="*/ 10033 w 10044"/>
                <a:gd name="connsiteY15" fmla="*/ 7324 h 10328"/>
                <a:gd name="connsiteX16" fmla="*/ 9194 w 10044"/>
                <a:gd name="connsiteY16" fmla="*/ 5995 h 10328"/>
                <a:gd name="connsiteX17" fmla="*/ 8045 w 10044"/>
                <a:gd name="connsiteY17" fmla="*/ 6131 h 10328"/>
                <a:gd name="connsiteX18" fmla="*/ 7347 w 10044"/>
                <a:gd name="connsiteY18" fmla="*/ 5076 h 10328"/>
                <a:gd name="connsiteX19" fmla="*/ 6771 w 10044"/>
                <a:gd name="connsiteY19" fmla="*/ 4123 h 10328"/>
                <a:gd name="connsiteX20" fmla="*/ 5600 w 10044"/>
                <a:gd name="connsiteY20" fmla="*/ 1031 h 10328"/>
                <a:gd name="connsiteX21" fmla="*/ 4428 w 10044"/>
                <a:gd name="connsiteY21" fmla="*/ 0 h 10328"/>
                <a:gd name="connsiteX0" fmla="*/ 4428 w 10044"/>
                <a:gd name="connsiteY0" fmla="*/ 0 h 10328"/>
                <a:gd name="connsiteX1" fmla="*/ 3549 w 10044"/>
                <a:gd name="connsiteY1" fmla="*/ 687 h 10328"/>
                <a:gd name="connsiteX2" fmla="*/ 1791 w 10044"/>
                <a:gd name="connsiteY2" fmla="*/ 2750 h 10328"/>
                <a:gd name="connsiteX3" fmla="*/ 912 w 10044"/>
                <a:gd name="connsiteY3" fmla="*/ 5154 h 10328"/>
                <a:gd name="connsiteX4" fmla="*/ 326 w 10044"/>
                <a:gd name="connsiteY4" fmla="*/ 6528 h 10328"/>
                <a:gd name="connsiteX5" fmla="*/ 326 w 10044"/>
                <a:gd name="connsiteY5" fmla="*/ 7559 h 10328"/>
                <a:gd name="connsiteX6" fmla="*/ 989 w 10044"/>
                <a:gd name="connsiteY6" fmla="*/ 7180 h 10328"/>
                <a:gd name="connsiteX7" fmla="*/ 33 w 10044"/>
                <a:gd name="connsiteY7" fmla="*/ 8247 h 10328"/>
                <a:gd name="connsiteX8" fmla="*/ 1067 w 10044"/>
                <a:gd name="connsiteY8" fmla="*/ 8681 h 10328"/>
                <a:gd name="connsiteX9" fmla="*/ 1694 w 10044"/>
                <a:gd name="connsiteY9" fmla="*/ 10054 h 10328"/>
                <a:gd name="connsiteX10" fmla="*/ 3434 w 10044"/>
                <a:gd name="connsiteY10" fmla="*/ 10328 h 10328"/>
                <a:gd name="connsiteX11" fmla="*/ 5600 w 10044"/>
                <a:gd name="connsiteY11" fmla="*/ 9965 h 10328"/>
                <a:gd name="connsiteX12" fmla="*/ 7234 w 10044"/>
                <a:gd name="connsiteY12" fmla="*/ 7755 h 10328"/>
                <a:gd name="connsiteX13" fmla="*/ 8363 w 10044"/>
                <a:gd name="connsiteY13" fmla="*/ 8753 h 10328"/>
                <a:gd name="connsiteX14" fmla="*/ 9409 w 10044"/>
                <a:gd name="connsiteY14" fmla="*/ 8247 h 10328"/>
                <a:gd name="connsiteX15" fmla="*/ 10033 w 10044"/>
                <a:gd name="connsiteY15" fmla="*/ 7324 h 10328"/>
                <a:gd name="connsiteX16" fmla="*/ 9194 w 10044"/>
                <a:gd name="connsiteY16" fmla="*/ 5995 h 10328"/>
                <a:gd name="connsiteX17" fmla="*/ 8045 w 10044"/>
                <a:gd name="connsiteY17" fmla="*/ 6131 h 10328"/>
                <a:gd name="connsiteX18" fmla="*/ 7347 w 10044"/>
                <a:gd name="connsiteY18" fmla="*/ 5076 h 10328"/>
                <a:gd name="connsiteX19" fmla="*/ 6771 w 10044"/>
                <a:gd name="connsiteY19" fmla="*/ 4123 h 10328"/>
                <a:gd name="connsiteX20" fmla="*/ 5202 w 10044"/>
                <a:gd name="connsiteY20" fmla="*/ 1527 h 10328"/>
                <a:gd name="connsiteX21" fmla="*/ 4428 w 10044"/>
                <a:gd name="connsiteY21" fmla="*/ 0 h 10328"/>
                <a:gd name="connsiteX0" fmla="*/ 4084 w 10044"/>
                <a:gd name="connsiteY0" fmla="*/ 0 h 9984"/>
                <a:gd name="connsiteX1" fmla="*/ 3549 w 10044"/>
                <a:gd name="connsiteY1" fmla="*/ 343 h 9984"/>
                <a:gd name="connsiteX2" fmla="*/ 1791 w 10044"/>
                <a:gd name="connsiteY2" fmla="*/ 2406 h 9984"/>
                <a:gd name="connsiteX3" fmla="*/ 912 w 10044"/>
                <a:gd name="connsiteY3" fmla="*/ 4810 h 9984"/>
                <a:gd name="connsiteX4" fmla="*/ 326 w 10044"/>
                <a:gd name="connsiteY4" fmla="*/ 6184 h 9984"/>
                <a:gd name="connsiteX5" fmla="*/ 326 w 10044"/>
                <a:gd name="connsiteY5" fmla="*/ 7215 h 9984"/>
                <a:gd name="connsiteX6" fmla="*/ 989 w 10044"/>
                <a:gd name="connsiteY6" fmla="*/ 6836 h 9984"/>
                <a:gd name="connsiteX7" fmla="*/ 33 w 10044"/>
                <a:gd name="connsiteY7" fmla="*/ 7903 h 9984"/>
                <a:gd name="connsiteX8" fmla="*/ 1067 w 10044"/>
                <a:gd name="connsiteY8" fmla="*/ 8337 h 9984"/>
                <a:gd name="connsiteX9" fmla="*/ 1694 w 10044"/>
                <a:gd name="connsiteY9" fmla="*/ 9710 h 9984"/>
                <a:gd name="connsiteX10" fmla="*/ 3434 w 10044"/>
                <a:gd name="connsiteY10" fmla="*/ 9984 h 9984"/>
                <a:gd name="connsiteX11" fmla="*/ 5600 w 10044"/>
                <a:gd name="connsiteY11" fmla="*/ 9621 h 9984"/>
                <a:gd name="connsiteX12" fmla="*/ 7234 w 10044"/>
                <a:gd name="connsiteY12" fmla="*/ 7411 h 9984"/>
                <a:gd name="connsiteX13" fmla="*/ 8363 w 10044"/>
                <a:gd name="connsiteY13" fmla="*/ 8409 h 9984"/>
                <a:gd name="connsiteX14" fmla="*/ 9409 w 10044"/>
                <a:gd name="connsiteY14" fmla="*/ 7903 h 9984"/>
                <a:gd name="connsiteX15" fmla="*/ 10033 w 10044"/>
                <a:gd name="connsiteY15" fmla="*/ 6980 h 9984"/>
                <a:gd name="connsiteX16" fmla="*/ 9194 w 10044"/>
                <a:gd name="connsiteY16" fmla="*/ 5651 h 9984"/>
                <a:gd name="connsiteX17" fmla="*/ 8045 w 10044"/>
                <a:gd name="connsiteY17" fmla="*/ 5787 h 9984"/>
                <a:gd name="connsiteX18" fmla="*/ 7347 w 10044"/>
                <a:gd name="connsiteY18" fmla="*/ 4732 h 9984"/>
                <a:gd name="connsiteX19" fmla="*/ 6771 w 10044"/>
                <a:gd name="connsiteY19" fmla="*/ 3779 h 9984"/>
                <a:gd name="connsiteX20" fmla="*/ 5202 w 10044"/>
                <a:gd name="connsiteY20" fmla="*/ 1183 h 9984"/>
                <a:gd name="connsiteX21" fmla="*/ 4084 w 10044"/>
                <a:gd name="connsiteY21" fmla="*/ 0 h 9984"/>
                <a:gd name="connsiteX0" fmla="*/ 4066 w 10000"/>
                <a:gd name="connsiteY0" fmla="*/ 0 h 9898"/>
                <a:gd name="connsiteX1" fmla="*/ 3533 w 10000"/>
                <a:gd name="connsiteY1" fmla="*/ 344 h 9898"/>
                <a:gd name="connsiteX2" fmla="*/ 1783 w 10000"/>
                <a:gd name="connsiteY2" fmla="*/ 2410 h 9898"/>
                <a:gd name="connsiteX3" fmla="*/ 908 w 10000"/>
                <a:gd name="connsiteY3" fmla="*/ 4818 h 9898"/>
                <a:gd name="connsiteX4" fmla="*/ 325 w 10000"/>
                <a:gd name="connsiteY4" fmla="*/ 6194 h 9898"/>
                <a:gd name="connsiteX5" fmla="*/ 325 w 10000"/>
                <a:gd name="connsiteY5" fmla="*/ 7227 h 9898"/>
                <a:gd name="connsiteX6" fmla="*/ 985 w 10000"/>
                <a:gd name="connsiteY6" fmla="*/ 6847 h 9898"/>
                <a:gd name="connsiteX7" fmla="*/ 33 w 10000"/>
                <a:gd name="connsiteY7" fmla="*/ 7916 h 9898"/>
                <a:gd name="connsiteX8" fmla="*/ 1062 w 10000"/>
                <a:gd name="connsiteY8" fmla="*/ 8350 h 9898"/>
                <a:gd name="connsiteX9" fmla="*/ 1687 w 10000"/>
                <a:gd name="connsiteY9" fmla="*/ 9726 h 9898"/>
                <a:gd name="connsiteX10" fmla="*/ 3423 w 10000"/>
                <a:gd name="connsiteY10" fmla="*/ 9897 h 9898"/>
                <a:gd name="connsiteX11" fmla="*/ 5575 w 10000"/>
                <a:gd name="connsiteY11" fmla="*/ 9636 h 9898"/>
                <a:gd name="connsiteX12" fmla="*/ 7202 w 10000"/>
                <a:gd name="connsiteY12" fmla="*/ 7423 h 9898"/>
                <a:gd name="connsiteX13" fmla="*/ 8326 w 10000"/>
                <a:gd name="connsiteY13" fmla="*/ 8422 h 9898"/>
                <a:gd name="connsiteX14" fmla="*/ 9368 w 10000"/>
                <a:gd name="connsiteY14" fmla="*/ 7916 h 9898"/>
                <a:gd name="connsiteX15" fmla="*/ 9989 w 10000"/>
                <a:gd name="connsiteY15" fmla="*/ 6991 h 9898"/>
                <a:gd name="connsiteX16" fmla="*/ 9154 w 10000"/>
                <a:gd name="connsiteY16" fmla="*/ 5660 h 9898"/>
                <a:gd name="connsiteX17" fmla="*/ 8010 w 10000"/>
                <a:gd name="connsiteY17" fmla="*/ 5796 h 9898"/>
                <a:gd name="connsiteX18" fmla="*/ 7315 w 10000"/>
                <a:gd name="connsiteY18" fmla="*/ 4740 h 9898"/>
                <a:gd name="connsiteX19" fmla="*/ 6741 w 10000"/>
                <a:gd name="connsiteY19" fmla="*/ 3785 h 9898"/>
                <a:gd name="connsiteX20" fmla="*/ 5179 w 10000"/>
                <a:gd name="connsiteY20" fmla="*/ 1185 h 9898"/>
                <a:gd name="connsiteX21" fmla="*/ 4066 w 10000"/>
                <a:gd name="connsiteY21" fmla="*/ 0 h 9898"/>
                <a:gd name="connsiteX0" fmla="*/ 4066 w 10000"/>
                <a:gd name="connsiteY0" fmla="*/ 0 h 10016"/>
                <a:gd name="connsiteX1" fmla="*/ 3533 w 10000"/>
                <a:gd name="connsiteY1" fmla="*/ 348 h 10016"/>
                <a:gd name="connsiteX2" fmla="*/ 1783 w 10000"/>
                <a:gd name="connsiteY2" fmla="*/ 2435 h 10016"/>
                <a:gd name="connsiteX3" fmla="*/ 908 w 10000"/>
                <a:gd name="connsiteY3" fmla="*/ 4868 h 10016"/>
                <a:gd name="connsiteX4" fmla="*/ 325 w 10000"/>
                <a:gd name="connsiteY4" fmla="*/ 6258 h 10016"/>
                <a:gd name="connsiteX5" fmla="*/ 325 w 10000"/>
                <a:gd name="connsiteY5" fmla="*/ 7301 h 10016"/>
                <a:gd name="connsiteX6" fmla="*/ 985 w 10000"/>
                <a:gd name="connsiteY6" fmla="*/ 6918 h 10016"/>
                <a:gd name="connsiteX7" fmla="*/ 33 w 10000"/>
                <a:gd name="connsiteY7" fmla="*/ 7998 h 10016"/>
                <a:gd name="connsiteX8" fmla="*/ 1062 w 10000"/>
                <a:gd name="connsiteY8" fmla="*/ 8436 h 10016"/>
                <a:gd name="connsiteX9" fmla="*/ 1687 w 10000"/>
                <a:gd name="connsiteY9" fmla="*/ 9826 h 10016"/>
                <a:gd name="connsiteX10" fmla="*/ 3423 w 10000"/>
                <a:gd name="connsiteY10" fmla="*/ 9999 h 10016"/>
                <a:gd name="connsiteX11" fmla="*/ 5575 w 10000"/>
                <a:gd name="connsiteY11" fmla="*/ 9735 h 10016"/>
                <a:gd name="connsiteX12" fmla="*/ 7202 w 10000"/>
                <a:gd name="connsiteY12" fmla="*/ 7499 h 10016"/>
                <a:gd name="connsiteX13" fmla="*/ 8326 w 10000"/>
                <a:gd name="connsiteY13" fmla="*/ 8509 h 10016"/>
                <a:gd name="connsiteX14" fmla="*/ 9368 w 10000"/>
                <a:gd name="connsiteY14" fmla="*/ 7998 h 10016"/>
                <a:gd name="connsiteX15" fmla="*/ 9989 w 10000"/>
                <a:gd name="connsiteY15" fmla="*/ 7063 h 10016"/>
                <a:gd name="connsiteX16" fmla="*/ 9154 w 10000"/>
                <a:gd name="connsiteY16" fmla="*/ 5718 h 10016"/>
                <a:gd name="connsiteX17" fmla="*/ 8010 w 10000"/>
                <a:gd name="connsiteY17" fmla="*/ 5856 h 10016"/>
                <a:gd name="connsiteX18" fmla="*/ 7315 w 10000"/>
                <a:gd name="connsiteY18" fmla="*/ 4789 h 10016"/>
                <a:gd name="connsiteX19" fmla="*/ 6741 w 10000"/>
                <a:gd name="connsiteY19" fmla="*/ 3824 h 10016"/>
                <a:gd name="connsiteX20" fmla="*/ 5179 w 10000"/>
                <a:gd name="connsiteY20" fmla="*/ 1197 h 10016"/>
                <a:gd name="connsiteX21" fmla="*/ 4066 w 10000"/>
                <a:gd name="connsiteY21" fmla="*/ 0 h 10016"/>
                <a:gd name="connsiteX0" fmla="*/ 4066 w 10000"/>
                <a:gd name="connsiteY0" fmla="*/ 0 h 10037"/>
                <a:gd name="connsiteX1" fmla="*/ 3533 w 10000"/>
                <a:gd name="connsiteY1" fmla="*/ 348 h 10037"/>
                <a:gd name="connsiteX2" fmla="*/ 1783 w 10000"/>
                <a:gd name="connsiteY2" fmla="*/ 2435 h 10037"/>
                <a:gd name="connsiteX3" fmla="*/ 908 w 10000"/>
                <a:gd name="connsiteY3" fmla="*/ 4868 h 10037"/>
                <a:gd name="connsiteX4" fmla="*/ 325 w 10000"/>
                <a:gd name="connsiteY4" fmla="*/ 6258 h 10037"/>
                <a:gd name="connsiteX5" fmla="*/ 325 w 10000"/>
                <a:gd name="connsiteY5" fmla="*/ 7301 h 10037"/>
                <a:gd name="connsiteX6" fmla="*/ 985 w 10000"/>
                <a:gd name="connsiteY6" fmla="*/ 6918 h 10037"/>
                <a:gd name="connsiteX7" fmla="*/ 33 w 10000"/>
                <a:gd name="connsiteY7" fmla="*/ 7998 h 10037"/>
                <a:gd name="connsiteX8" fmla="*/ 1062 w 10000"/>
                <a:gd name="connsiteY8" fmla="*/ 8436 h 10037"/>
                <a:gd name="connsiteX9" fmla="*/ 1687 w 10000"/>
                <a:gd name="connsiteY9" fmla="*/ 9826 h 10037"/>
                <a:gd name="connsiteX10" fmla="*/ 2358 w 10000"/>
                <a:gd name="connsiteY10" fmla="*/ 10018 h 10037"/>
                <a:gd name="connsiteX11" fmla="*/ 3423 w 10000"/>
                <a:gd name="connsiteY11" fmla="*/ 9999 h 10037"/>
                <a:gd name="connsiteX12" fmla="*/ 5575 w 10000"/>
                <a:gd name="connsiteY12" fmla="*/ 9735 h 10037"/>
                <a:gd name="connsiteX13" fmla="*/ 7202 w 10000"/>
                <a:gd name="connsiteY13" fmla="*/ 7499 h 10037"/>
                <a:gd name="connsiteX14" fmla="*/ 8326 w 10000"/>
                <a:gd name="connsiteY14" fmla="*/ 8509 h 10037"/>
                <a:gd name="connsiteX15" fmla="*/ 9368 w 10000"/>
                <a:gd name="connsiteY15" fmla="*/ 7998 h 10037"/>
                <a:gd name="connsiteX16" fmla="*/ 9989 w 10000"/>
                <a:gd name="connsiteY16" fmla="*/ 7063 h 10037"/>
                <a:gd name="connsiteX17" fmla="*/ 9154 w 10000"/>
                <a:gd name="connsiteY17" fmla="*/ 5718 h 10037"/>
                <a:gd name="connsiteX18" fmla="*/ 8010 w 10000"/>
                <a:gd name="connsiteY18" fmla="*/ 5856 h 10037"/>
                <a:gd name="connsiteX19" fmla="*/ 7315 w 10000"/>
                <a:gd name="connsiteY19" fmla="*/ 4789 h 10037"/>
                <a:gd name="connsiteX20" fmla="*/ 6741 w 10000"/>
                <a:gd name="connsiteY20" fmla="*/ 3824 h 10037"/>
                <a:gd name="connsiteX21" fmla="*/ 5179 w 10000"/>
                <a:gd name="connsiteY21" fmla="*/ 1197 h 10037"/>
                <a:gd name="connsiteX22" fmla="*/ 4066 w 10000"/>
                <a:gd name="connsiteY22" fmla="*/ 0 h 10037"/>
                <a:gd name="connsiteX0" fmla="*/ 4066 w 10000"/>
                <a:gd name="connsiteY0" fmla="*/ 0 h 10101"/>
                <a:gd name="connsiteX1" fmla="*/ 3533 w 10000"/>
                <a:gd name="connsiteY1" fmla="*/ 348 h 10101"/>
                <a:gd name="connsiteX2" fmla="*/ 1783 w 10000"/>
                <a:gd name="connsiteY2" fmla="*/ 2435 h 10101"/>
                <a:gd name="connsiteX3" fmla="*/ 908 w 10000"/>
                <a:gd name="connsiteY3" fmla="*/ 4868 h 10101"/>
                <a:gd name="connsiteX4" fmla="*/ 325 w 10000"/>
                <a:gd name="connsiteY4" fmla="*/ 6258 h 10101"/>
                <a:gd name="connsiteX5" fmla="*/ 325 w 10000"/>
                <a:gd name="connsiteY5" fmla="*/ 7301 h 10101"/>
                <a:gd name="connsiteX6" fmla="*/ 985 w 10000"/>
                <a:gd name="connsiteY6" fmla="*/ 6918 h 10101"/>
                <a:gd name="connsiteX7" fmla="*/ 33 w 10000"/>
                <a:gd name="connsiteY7" fmla="*/ 7998 h 10101"/>
                <a:gd name="connsiteX8" fmla="*/ 1062 w 10000"/>
                <a:gd name="connsiteY8" fmla="*/ 8436 h 10101"/>
                <a:gd name="connsiteX9" fmla="*/ 1687 w 10000"/>
                <a:gd name="connsiteY9" fmla="*/ 9826 h 10101"/>
                <a:gd name="connsiteX10" fmla="*/ 2815 w 10000"/>
                <a:gd name="connsiteY10" fmla="*/ 8056 h 10101"/>
                <a:gd name="connsiteX11" fmla="*/ 3423 w 10000"/>
                <a:gd name="connsiteY11" fmla="*/ 9999 h 10101"/>
                <a:gd name="connsiteX12" fmla="*/ 5575 w 10000"/>
                <a:gd name="connsiteY12" fmla="*/ 9735 h 10101"/>
                <a:gd name="connsiteX13" fmla="*/ 7202 w 10000"/>
                <a:gd name="connsiteY13" fmla="*/ 7499 h 10101"/>
                <a:gd name="connsiteX14" fmla="*/ 8326 w 10000"/>
                <a:gd name="connsiteY14" fmla="*/ 8509 h 10101"/>
                <a:gd name="connsiteX15" fmla="*/ 9368 w 10000"/>
                <a:gd name="connsiteY15" fmla="*/ 7998 h 10101"/>
                <a:gd name="connsiteX16" fmla="*/ 9989 w 10000"/>
                <a:gd name="connsiteY16" fmla="*/ 7063 h 10101"/>
                <a:gd name="connsiteX17" fmla="*/ 9154 w 10000"/>
                <a:gd name="connsiteY17" fmla="*/ 5718 h 10101"/>
                <a:gd name="connsiteX18" fmla="*/ 8010 w 10000"/>
                <a:gd name="connsiteY18" fmla="*/ 5856 h 10101"/>
                <a:gd name="connsiteX19" fmla="*/ 7315 w 10000"/>
                <a:gd name="connsiteY19" fmla="*/ 4789 h 10101"/>
                <a:gd name="connsiteX20" fmla="*/ 6741 w 10000"/>
                <a:gd name="connsiteY20" fmla="*/ 3824 h 10101"/>
                <a:gd name="connsiteX21" fmla="*/ 5179 w 10000"/>
                <a:gd name="connsiteY21" fmla="*/ 1197 h 10101"/>
                <a:gd name="connsiteX22" fmla="*/ 4066 w 10000"/>
                <a:gd name="connsiteY22" fmla="*/ 0 h 10101"/>
                <a:gd name="connsiteX0" fmla="*/ 4066 w 10000"/>
                <a:gd name="connsiteY0" fmla="*/ 0 h 10101"/>
                <a:gd name="connsiteX1" fmla="*/ 3533 w 10000"/>
                <a:gd name="connsiteY1" fmla="*/ 348 h 10101"/>
                <a:gd name="connsiteX2" fmla="*/ 1783 w 10000"/>
                <a:gd name="connsiteY2" fmla="*/ 2435 h 10101"/>
                <a:gd name="connsiteX3" fmla="*/ 908 w 10000"/>
                <a:gd name="connsiteY3" fmla="*/ 4868 h 10101"/>
                <a:gd name="connsiteX4" fmla="*/ 325 w 10000"/>
                <a:gd name="connsiteY4" fmla="*/ 6258 h 10101"/>
                <a:gd name="connsiteX5" fmla="*/ 325 w 10000"/>
                <a:gd name="connsiteY5" fmla="*/ 7301 h 10101"/>
                <a:gd name="connsiteX6" fmla="*/ 985 w 10000"/>
                <a:gd name="connsiteY6" fmla="*/ 6918 h 10101"/>
                <a:gd name="connsiteX7" fmla="*/ 33 w 10000"/>
                <a:gd name="connsiteY7" fmla="*/ 7998 h 10101"/>
                <a:gd name="connsiteX8" fmla="*/ 1062 w 10000"/>
                <a:gd name="connsiteY8" fmla="*/ 8436 h 10101"/>
                <a:gd name="connsiteX9" fmla="*/ 2148 w 10000"/>
                <a:gd name="connsiteY9" fmla="*/ 7760 h 10101"/>
                <a:gd name="connsiteX10" fmla="*/ 2815 w 10000"/>
                <a:gd name="connsiteY10" fmla="*/ 8056 h 10101"/>
                <a:gd name="connsiteX11" fmla="*/ 3423 w 10000"/>
                <a:gd name="connsiteY11" fmla="*/ 9999 h 10101"/>
                <a:gd name="connsiteX12" fmla="*/ 5575 w 10000"/>
                <a:gd name="connsiteY12" fmla="*/ 9735 h 10101"/>
                <a:gd name="connsiteX13" fmla="*/ 7202 w 10000"/>
                <a:gd name="connsiteY13" fmla="*/ 7499 h 10101"/>
                <a:gd name="connsiteX14" fmla="*/ 8326 w 10000"/>
                <a:gd name="connsiteY14" fmla="*/ 8509 h 10101"/>
                <a:gd name="connsiteX15" fmla="*/ 9368 w 10000"/>
                <a:gd name="connsiteY15" fmla="*/ 7998 h 10101"/>
                <a:gd name="connsiteX16" fmla="*/ 9989 w 10000"/>
                <a:gd name="connsiteY16" fmla="*/ 7063 h 10101"/>
                <a:gd name="connsiteX17" fmla="*/ 9154 w 10000"/>
                <a:gd name="connsiteY17" fmla="*/ 5718 h 10101"/>
                <a:gd name="connsiteX18" fmla="*/ 8010 w 10000"/>
                <a:gd name="connsiteY18" fmla="*/ 5856 h 10101"/>
                <a:gd name="connsiteX19" fmla="*/ 7315 w 10000"/>
                <a:gd name="connsiteY19" fmla="*/ 4789 h 10101"/>
                <a:gd name="connsiteX20" fmla="*/ 6741 w 10000"/>
                <a:gd name="connsiteY20" fmla="*/ 3824 h 10101"/>
                <a:gd name="connsiteX21" fmla="*/ 5179 w 10000"/>
                <a:gd name="connsiteY21" fmla="*/ 1197 h 10101"/>
                <a:gd name="connsiteX22" fmla="*/ 4066 w 10000"/>
                <a:gd name="connsiteY22" fmla="*/ 0 h 10101"/>
                <a:gd name="connsiteX0" fmla="*/ 4066 w 10000"/>
                <a:gd name="connsiteY0" fmla="*/ 0 h 10101"/>
                <a:gd name="connsiteX1" fmla="*/ 3351 w 10000"/>
                <a:gd name="connsiteY1" fmla="*/ 1331 h 10101"/>
                <a:gd name="connsiteX2" fmla="*/ 1783 w 10000"/>
                <a:gd name="connsiteY2" fmla="*/ 2435 h 10101"/>
                <a:gd name="connsiteX3" fmla="*/ 908 w 10000"/>
                <a:gd name="connsiteY3" fmla="*/ 4868 h 10101"/>
                <a:gd name="connsiteX4" fmla="*/ 325 w 10000"/>
                <a:gd name="connsiteY4" fmla="*/ 6258 h 10101"/>
                <a:gd name="connsiteX5" fmla="*/ 325 w 10000"/>
                <a:gd name="connsiteY5" fmla="*/ 7301 h 10101"/>
                <a:gd name="connsiteX6" fmla="*/ 985 w 10000"/>
                <a:gd name="connsiteY6" fmla="*/ 6918 h 10101"/>
                <a:gd name="connsiteX7" fmla="*/ 33 w 10000"/>
                <a:gd name="connsiteY7" fmla="*/ 7998 h 10101"/>
                <a:gd name="connsiteX8" fmla="*/ 1062 w 10000"/>
                <a:gd name="connsiteY8" fmla="*/ 8436 h 10101"/>
                <a:gd name="connsiteX9" fmla="*/ 2148 w 10000"/>
                <a:gd name="connsiteY9" fmla="*/ 7760 h 10101"/>
                <a:gd name="connsiteX10" fmla="*/ 2815 w 10000"/>
                <a:gd name="connsiteY10" fmla="*/ 8056 h 10101"/>
                <a:gd name="connsiteX11" fmla="*/ 3423 w 10000"/>
                <a:gd name="connsiteY11" fmla="*/ 9999 h 10101"/>
                <a:gd name="connsiteX12" fmla="*/ 5575 w 10000"/>
                <a:gd name="connsiteY12" fmla="*/ 9735 h 10101"/>
                <a:gd name="connsiteX13" fmla="*/ 7202 w 10000"/>
                <a:gd name="connsiteY13" fmla="*/ 7499 h 10101"/>
                <a:gd name="connsiteX14" fmla="*/ 8326 w 10000"/>
                <a:gd name="connsiteY14" fmla="*/ 8509 h 10101"/>
                <a:gd name="connsiteX15" fmla="*/ 9368 w 10000"/>
                <a:gd name="connsiteY15" fmla="*/ 7998 h 10101"/>
                <a:gd name="connsiteX16" fmla="*/ 9989 w 10000"/>
                <a:gd name="connsiteY16" fmla="*/ 7063 h 10101"/>
                <a:gd name="connsiteX17" fmla="*/ 9154 w 10000"/>
                <a:gd name="connsiteY17" fmla="*/ 5718 h 10101"/>
                <a:gd name="connsiteX18" fmla="*/ 8010 w 10000"/>
                <a:gd name="connsiteY18" fmla="*/ 5856 h 10101"/>
                <a:gd name="connsiteX19" fmla="*/ 7315 w 10000"/>
                <a:gd name="connsiteY19" fmla="*/ 4789 h 10101"/>
                <a:gd name="connsiteX20" fmla="*/ 6741 w 10000"/>
                <a:gd name="connsiteY20" fmla="*/ 3824 h 10101"/>
                <a:gd name="connsiteX21" fmla="*/ 5179 w 10000"/>
                <a:gd name="connsiteY21" fmla="*/ 1197 h 10101"/>
                <a:gd name="connsiteX22" fmla="*/ 4066 w 10000"/>
                <a:gd name="connsiteY22" fmla="*/ 0 h 10101"/>
                <a:gd name="connsiteX0" fmla="*/ 3916 w 10000"/>
                <a:gd name="connsiteY0" fmla="*/ 240 h 8990"/>
                <a:gd name="connsiteX1" fmla="*/ 3351 w 10000"/>
                <a:gd name="connsiteY1" fmla="*/ 220 h 8990"/>
                <a:gd name="connsiteX2" fmla="*/ 1783 w 10000"/>
                <a:gd name="connsiteY2" fmla="*/ 1324 h 8990"/>
                <a:gd name="connsiteX3" fmla="*/ 908 w 10000"/>
                <a:gd name="connsiteY3" fmla="*/ 3757 h 8990"/>
                <a:gd name="connsiteX4" fmla="*/ 325 w 10000"/>
                <a:gd name="connsiteY4" fmla="*/ 5147 h 8990"/>
                <a:gd name="connsiteX5" fmla="*/ 325 w 10000"/>
                <a:gd name="connsiteY5" fmla="*/ 6190 h 8990"/>
                <a:gd name="connsiteX6" fmla="*/ 985 w 10000"/>
                <a:gd name="connsiteY6" fmla="*/ 5807 h 8990"/>
                <a:gd name="connsiteX7" fmla="*/ 33 w 10000"/>
                <a:gd name="connsiteY7" fmla="*/ 6887 h 8990"/>
                <a:gd name="connsiteX8" fmla="*/ 1062 w 10000"/>
                <a:gd name="connsiteY8" fmla="*/ 7325 h 8990"/>
                <a:gd name="connsiteX9" fmla="*/ 2148 w 10000"/>
                <a:gd name="connsiteY9" fmla="*/ 6649 h 8990"/>
                <a:gd name="connsiteX10" fmla="*/ 2815 w 10000"/>
                <a:gd name="connsiteY10" fmla="*/ 6945 h 8990"/>
                <a:gd name="connsiteX11" fmla="*/ 3423 w 10000"/>
                <a:gd name="connsiteY11" fmla="*/ 8888 h 8990"/>
                <a:gd name="connsiteX12" fmla="*/ 5575 w 10000"/>
                <a:gd name="connsiteY12" fmla="*/ 8624 h 8990"/>
                <a:gd name="connsiteX13" fmla="*/ 7202 w 10000"/>
                <a:gd name="connsiteY13" fmla="*/ 6388 h 8990"/>
                <a:gd name="connsiteX14" fmla="*/ 8326 w 10000"/>
                <a:gd name="connsiteY14" fmla="*/ 7398 h 8990"/>
                <a:gd name="connsiteX15" fmla="*/ 9368 w 10000"/>
                <a:gd name="connsiteY15" fmla="*/ 6887 h 8990"/>
                <a:gd name="connsiteX16" fmla="*/ 9989 w 10000"/>
                <a:gd name="connsiteY16" fmla="*/ 5952 h 8990"/>
                <a:gd name="connsiteX17" fmla="*/ 9154 w 10000"/>
                <a:gd name="connsiteY17" fmla="*/ 4607 h 8990"/>
                <a:gd name="connsiteX18" fmla="*/ 8010 w 10000"/>
                <a:gd name="connsiteY18" fmla="*/ 4745 h 8990"/>
                <a:gd name="connsiteX19" fmla="*/ 7315 w 10000"/>
                <a:gd name="connsiteY19" fmla="*/ 3678 h 8990"/>
                <a:gd name="connsiteX20" fmla="*/ 6741 w 10000"/>
                <a:gd name="connsiteY20" fmla="*/ 2713 h 8990"/>
                <a:gd name="connsiteX21" fmla="*/ 5179 w 10000"/>
                <a:gd name="connsiteY21" fmla="*/ 86 h 8990"/>
                <a:gd name="connsiteX22" fmla="*/ 3916 w 10000"/>
                <a:gd name="connsiteY22" fmla="*/ 240 h 8990"/>
                <a:gd name="connsiteX0" fmla="*/ 3916 w 10000"/>
                <a:gd name="connsiteY0" fmla="*/ 132 h 9865"/>
                <a:gd name="connsiteX1" fmla="*/ 3351 w 10000"/>
                <a:gd name="connsiteY1" fmla="*/ 110 h 9865"/>
                <a:gd name="connsiteX2" fmla="*/ 1783 w 10000"/>
                <a:gd name="connsiteY2" fmla="*/ 1338 h 9865"/>
                <a:gd name="connsiteX3" fmla="*/ 908 w 10000"/>
                <a:gd name="connsiteY3" fmla="*/ 4044 h 9865"/>
                <a:gd name="connsiteX4" fmla="*/ 325 w 10000"/>
                <a:gd name="connsiteY4" fmla="*/ 5590 h 9865"/>
                <a:gd name="connsiteX5" fmla="*/ 325 w 10000"/>
                <a:gd name="connsiteY5" fmla="*/ 6750 h 9865"/>
                <a:gd name="connsiteX6" fmla="*/ 985 w 10000"/>
                <a:gd name="connsiteY6" fmla="*/ 6324 h 9865"/>
                <a:gd name="connsiteX7" fmla="*/ 33 w 10000"/>
                <a:gd name="connsiteY7" fmla="*/ 7526 h 9865"/>
                <a:gd name="connsiteX8" fmla="*/ 1062 w 10000"/>
                <a:gd name="connsiteY8" fmla="*/ 8013 h 9865"/>
                <a:gd name="connsiteX9" fmla="*/ 2148 w 10000"/>
                <a:gd name="connsiteY9" fmla="*/ 7261 h 9865"/>
                <a:gd name="connsiteX10" fmla="*/ 2815 w 10000"/>
                <a:gd name="connsiteY10" fmla="*/ 7590 h 9865"/>
                <a:gd name="connsiteX11" fmla="*/ 3423 w 10000"/>
                <a:gd name="connsiteY11" fmla="*/ 9752 h 9865"/>
                <a:gd name="connsiteX12" fmla="*/ 5575 w 10000"/>
                <a:gd name="connsiteY12" fmla="*/ 9458 h 9865"/>
                <a:gd name="connsiteX13" fmla="*/ 7202 w 10000"/>
                <a:gd name="connsiteY13" fmla="*/ 6971 h 9865"/>
                <a:gd name="connsiteX14" fmla="*/ 8326 w 10000"/>
                <a:gd name="connsiteY14" fmla="*/ 8094 h 9865"/>
                <a:gd name="connsiteX15" fmla="*/ 9368 w 10000"/>
                <a:gd name="connsiteY15" fmla="*/ 7526 h 9865"/>
                <a:gd name="connsiteX16" fmla="*/ 9989 w 10000"/>
                <a:gd name="connsiteY16" fmla="*/ 6486 h 9865"/>
                <a:gd name="connsiteX17" fmla="*/ 9154 w 10000"/>
                <a:gd name="connsiteY17" fmla="*/ 4990 h 9865"/>
                <a:gd name="connsiteX18" fmla="*/ 8010 w 10000"/>
                <a:gd name="connsiteY18" fmla="*/ 5143 h 9865"/>
                <a:gd name="connsiteX19" fmla="*/ 7315 w 10000"/>
                <a:gd name="connsiteY19" fmla="*/ 3956 h 9865"/>
                <a:gd name="connsiteX20" fmla="*/ 6741 w 10000"/>
                <a:gd name="connsiteY20" fmla="*/ 2883 h 9865"/>
                <a:gd name="connsiteX21" fmla="*/ 5023 w 10000"/>
                <a:gd name="connsiteY21" fmla="*/ 359 h 9865"/>
                <a:gd name="connsiteX22" fmla="*/ 3916 w 10000"/>
                <a:gd name="connsiteY22" fmla="*/ 132 h 9865"/>
                <a:gd name="connsiteX0" fmla="*/ 3956 w 10040"/>
                <a:gd name="connsiteY0" fmla="*/ 134 h 10000"/>
                <a:gd name="connsiteX1" fmla="*/ 3391 w 10040"/>
                <a:gd name="connsiteY1" fmla="*/ 112 h 10000"/>
                <a:gd name="connsiteX2" fmla="*/ 1823 w 10040"/>
                <a:gd name="connsiteY2" fmla="*/ 1356 h 10000"/>
                <a:gd name="connsiteX3" fmla="*/ 948 w 10040"/>
                <a:gd name="connsiteY3" fmla="*/ 4099 h 10000"/>
                <a:gd name="connsiteX4" fmla="*/ 365 w 10040"/>
                <a:gd name="connsiteY4" fmla="*/ 5666 h 10000"/>
                <a:gd name="connsiteX5" fmla="*/ 365 w 10040"/>
                <a:gd name="connsiteY5" fmla="*/ 6842 h 10000"/>
                <a:gd name="connsiteX6" fmla="*/ 303 w 10040"/>
                <a:gd name="connsiteY6" fmla="*/ 6899 h 10000"/>
                <a:gd name="connsiteX7" fmla="*/ 73 w 10040"/>
                <a:gd name="connsiteY7" fmla="*/ 7629 h 10000"/>
                <a:gd name="connsiteX8" fmla="*/ 1102 w 10040"/>
                <a:gd name="connsiteY8" fmla="*/ 8123 h 10000"/>
                <a:gd name="connsiteX9" fmla="*/ 2188 w 10040"/>
                <a:gd name="connsiteY9" fmla="*/ 7360 h 10000"/>
                <a:gd name="connsiteX10" fmla="*/ 2855 w 10040"/>
                <a:gd name="connsiteY10" fmla="*/ 7694 h 10000"/>
                <a:gd name="connsiteX11" fmla="*/ 3463 w 10040"/>
                <a:gd name="connsiteY11" fmla="*/ 9885 h 10000"/>
                <a:gd name="connsiteX12" fmla="*/ 5615 w 10040"/>
                <a:gd name="connsiteY12" fmla="*/ 9587 h 10000"/>
                <a:gd name="connsiteX13" fmla="*/ 7242 w 10040"/>
                <a:gd name="connsiteY13" fmla="*/ 7066 h 10000"/>
                <a:gd name="connsiteX14" fmla="*/ 8366 w 10040"/>
                <a:gd name="connsiteY14" fmla="*/ 8205 h 10000"/>
                <a:gd name="connsiteX15" fmla="*/ 9408 w 10040"/>
                <a:gd name="connsiteY15" fmla="*/ 7629 h 10000"/>
                <a:gd name="connsiteX16" fmla="*/ 10029 w 10040"/>
                <a:gd name="connsiteY16" fmla="*/ 6575 h 10000"/>
                <a:gd name="connsiteX17" fmla="*/ 9194 w 10040"/>
                <a:gd name="connsiteY17" fmla="*/ 5058 h 10000"/>
                <a:gd name="connsiteX18" fmla="*/ 8050 w 10040"/>
                <a:gd name="connsiteY18" fmla="*/ 5213 h 10000"/>
                <a:gd name="connsiteX19" fmla="*/ 7355 w 10040"/>
                <a:gd name="connsiteY19" fmla="*/ 4010 h 10000"/>
                <a:gd name="connsiteX20" fmla="*/ 6781 w 10040"/>
                <a:gd name="connsiteY20" fmla="*/ 2922 h 10000"/>
                <a:gd name="connsiteX21" fmla="*/ 5063 w 10040"/>
                <a:gd name="connsiteY21" fmla="*/ 364 h 10000"/>
                <a:gd name="connsiteX22" fmla="*/ 3956 w 10040"/>
                <a:gd name="connsiteY22" fmla="*/ 134 h 10000"/>
                <a:gd name="connsiteX0" fmla="*/ 3719 w 9803"/>
                <a:gd name="connsiteY0" fmla="*/ 134 h 10000"/>
                <a:gd name="connsiteX1" fmla="*/ 3154 w 9803"/>
                <a:gd name="connsiteY1" fmla="*/ 112 h 10000"/>
                <a:gd name="connsiteX2" fmla="*/ 1586 w 9803"/>
                <a:gd name="connsiteY2" fmla="*/ 1356 h 10000"/>
                <a:gd name="connsiteX3" fmla="*/ 711 w 9803"/>
                <a:gd name="connsiteY3" fmla="*/ 4099 h 10000"/>
                <a:gd name="connsiteX4" fmla="*/ 128 w 9803"/>
                <a:gd name="connsiteY4" fmla="*/ 5666 h 10000"/>
                <a:gd name="connsiteX5" fmla="*/ 128 w 9803"/>
                <a:gd name="connsiteY5" fmla="*/ 6842 h 10000"/>
                <a:gd name="connsiteX6" fmla="*/ 66 w 9803"/>
                <a:gd name="connsiteY6" fmla="*/ 6899 h 10000"/>
                <a:gd name="connsiteX7" fmla="*/ 340 w 9803"/>
                <a:gd name="connsiteY7" fmla="*/ 7953 h 10000"/>
                <a:gd name="connsiteX8" fmla="*/ 865 w 9803"/>
                <a:gd name="connsiteY8" fmla="*/ 8123 h 10000"/>
                <a:gd name="connsiteX9" fmla="*/ 1951 w 9803"/>
                <a:gd name="connsiteY9" fmla="*/ 7360 h 10000"/>
                <a:gd name="connsiteX10" fmla="*/ 2618 w 9803"/>
                <a:gd name="connsiteY10" fmla="*/ 7694 h 10000"/>
                <a:gd name="connsiteX11" fmla="*/ 3226 w 9803"/>
                <a:gd name="connsiteY11" fmla="*/ 9885 h 10000"/>
                <a:gd name="connsiteX12" fmla="*/ 5378 w 9803"/>
                <a:gd name="connsiteY12" fmla="*/ 9587 h 10000"/>
                <a:gd name="connsiteX13" fmla="*/ 7005 w 9803"/>
                <a:gd name="connsiteY13" fmla="*/ 7066 h 10000"/>
                <a:gd name="connsiteX14" fmla="*/ 8129 w 9803"/>
                <a:gd name="connsiteY14" fmla="*/ 8205 h 10000"/>
                <a:gd name="connsiteX15" fmla="*/ 9171 w 9803"/>
                <a:gd name="connsiteY15" fmla="*/ 7629 h 10000"/>
                <a:gd name="connsiteX16" fmla="*/ 9792 w 9803"/>
                <a:gd name="connsiteY16" fmla="*/ 6575 h 10000"/>
                <a:gd name="connsiteX17" fmla="*/ 8957 w 9803"/>
                <a:gd name="connsiteY17" fmla="*/ 5058 h 10000"/>
                <a:gd name="connsiteX18" fmla="*/ 7813 w 9803"/>
                <a:gd name="connsiteY18" fmla="*/ 5213 h 10000"/>
                <a:gd name="connsiteX19" fmla="*/ 7118 w 9803"/>
                <a:gd name="connsiteY19" fmla="*/ 4010 h 10000"/>
                <a:gd name="connsiteX20" fmla="*/ 6544 w 9803"/>
                <a:gd name="connsiteY20" fmla="*/ 2922 h 10000"/>
                <a:gd name="connsiteX21" fmla="*/ 4826 w 9803"/>
                <a:gd name="connsiteY21" fmla="*/ 364 h 10000"/>
                <a:gd name="connsiteX22" fmla="*/ 3719 w 9803"/>
                <a:gd name="connsiteY22" fmla="*/ 134 h 10000"/>
                <a:gd name="connsiteX0" fmla="*/ 3871 w 10077"/>
                <a:gd name="connsiteY0" fmla="*/ 134 h 10000"/>
                <a:gd name="connsiteX1" fmla="*/ 3294 w 10077"/>
                <a:gd name="connsiteY1" fmla="*/ 112 h 10000"/>
                <a:gd name="connsiteX2" fmla="*/ 1695 w 10077"/>
                <a:gd name="connsiteY2" fmla="*/ 1356 h 10000"/>
                <a:gd name="connsiteX3" fmla="*/ 802 w 10077"/>
                <a:gd name="connsiteY3" fmla="*/ 4099 h 10000"/>
                <a:gd name="connsiteX4" fmla="*/ 208 w 10077"/>
                <a:gd name="connsiteY4" fmla="*/ 5666 h 10000"/>
                <a:gd name="connsiteX5" fmla="*/ 208 w 10077"/>
                <a:gd name="connsiteY5" fmla="*/ 6842 h 10000"/>
                <a:gd name="connsiteX6" fmla="*/ 7 w 10077"/>
                <a:gd name="connsiteY6" fmla="*/ 6714 h 10000"/>
                <a:gd name="connsiteX7" fmla="*/ 424 w 10077"/>
                <a:gd name="connsiteY7" fmla="*/ 7953 h 10000"/>
                <a:gd name="connsiteX8" fmla="*/ 959 w 10077"/>
                <a:gd name="connsiteY8" fmla="*/ 8123 h 10000"/>
                <a:gd name="connsiteX9" fmla="*/ 2067 w 10077"/>
                <a:gd name="connsiteY9" fmla="*/ 7360 h 10000"/>
                <a:gd name="connsiteX10" fmla="*/ 2748 w 10077"/>
                <a:gd name="connsiteY10" fmla="*/ 7694 h 10000"/>
                <a:gd name="connsiteX11" fmla="*/ 3368 w 10077"/>
                <a:gd name="connsiteY11" fmla="*/ 9885 h 10000"/>
                <a:gd name="connsiteX12" fmla="*/ 5563 w 10077"/>
                <a:gd name="connsiteY12" fmla="*/ 9587 h 10000"/>
                <a:gd name="connsiteX13" fmla="*/ 7223 w 10077"/>
                <a:gd name="connsiteY13" fmla="*/ 7066 h 10000"/>
                <a:gd name="connsiteX14" fmla="*/ 8369 w 10077"/>
                <a:gd name="connsiteY14" fmla="*/ 8205 h 10000"/>
                <a:gd name="connsiteX15" fmla="*/ 9432 w 10077"/>
                <a:gd name="connsiteY15" fmla="*/ 7629 h 10000"/>
                <a:gd name="connsiteX16" fmla="*/ 10066 w 10077"/>
                <a:gd name="connsiteY16" fmla="*/ 6575 h 10000"/>
                <a:gd name="connsiteX17" fmla="*/ 9214 w 10077"/>
                <a:gd name="connsiteY17" fmla="*/ 5058 h 10000"/>
                <a:gd name="connsiteX18" fmla="*/ 8047 w 10077"/>
                <a:gd name="connsiteY18" fmla="*/ 5213 h 10000"/>
                <a:gd name="connsiteX19" fmla="*/ 7338 w 10077"/>
                <a:gd name="connsiteY19" fmla="*/ 4010 h 10000"/>
                <a:gd name="connsiteX20" fmla="*/ 6753 w 10077"/>
                <a:gd name="connsiteY20" fmla="*/ 2922 h 10000"/>
                <a:gd name="connsiteX21" fmla="*/ 5000 w 10077"/>
                <a:gd name="connsiteY21" fmla="*/ 364 h 10000"/>
                <a:gd name="connsiteX22" fmla="*/ 3871 w 10077"/>
                <a:gd name="connsiteY22" fmla="*/ 134 h 10000"/>
                <a:gd name="connsiteX0" fmla="*/ 3871 w 10077"/>
                <a:gd name="connsiteY0" fmla="*/ 134 h 10000"/>
                <a:gd name="connsiteX1" fmla="*/ 3294 w 10077"/>
                <a:gd name="connsiteY1" fmla="*/ 112 h 10000"/>
                <a:gd name="connsiteX2" fmla="*/ 1695 w 10077"/>
                <a:gd name="connsiteY2" fmla="*/ 1356 h 10000"/>
                <a:gd name="connsiteX3" fmla="*/ 890 w 10077"/>
                <a:gd name="connsiteY3" fmla="*/ 2346 h 10000"/>
                <a:gd name="connsiteX4" fmla="*/ 802 w 10077"/>
                <a:gd name="connsiteY4" fmla="*/ 4099 h 10000"/>
                <a:gd name="connsiteX5" fmla="*/ 208 w 10077"/>
                <a:gd name="connsiteY5" fmla="*/ 5666 h 10000"/>
                <a:gd name="connsiteX6" fmla="*/ 208 w 10077"/>
                <a:gd name="connsiteY6" fmla="*/ 6842 h 10000"/>
                <a:gd name="connsiteX7" fmla="*/ 7 w 10077"/>
                <a:gd name="connsiteY7" fmla="*/ 6714 h 10000"/>
                <a:gd name="connsiteX8" fmla="*/ 424 w 10077"/>
                <a:gd name="connsiteY8" fmla="*/ 7953 h 10000"/>
                <a:gd name="connsiteX9" fmla="*/ 959 w 10077"/>
                <a:gd name="connsiteY9" fmla="*/ 8123 h 10000"/>
                <a:gd name="connsiteX10" fmla="*/ 2067 w 10077"/>
                <a:gd name="connsiteY10" fmla="*/ 7360 h 10000"/>
                <a:gd name="connsiteX11" fmla="*/ 2748 w 10077"/>
                <a:gd name="connsiteY11" fmla="*/ 7694 h 10000"/>
                <a:gd name="connsiteX12" fmla="*/ 3368 w 10077"/>
                <a:gd name="connsiteY12" fmla="*/ 9885 h 10000"/>
                <a:gd name="connsiteX13" fmla="*/ 5563 w 10077"/>
                <a:gd name="connsiteY13" fmla="*/ 9587 h 10000"/>
                <a:gd name="connsiteX14" fmla="*/ 7223 w 10077"/>
                <a:gd name="connsiteY14" fmla="*/ 7066 h 10000"/>
                <a:gd name="connsiteX15" fmla="*/ 8369 w 10077"/>
                <a:gd name="connsiteY15" fmla="*/ 8205 h 10000"/>
                <a:gd name="connsiteX16" fmla="*/ 9432 w 10077"/>
                <a:gd name="connsiteY16" fmla="*/ 7629 h 10000"/>
                <a:gd name="connsiteX17" fmla="*/ 10066 w 10077"/>
                <a:gd name="connsiteY17" fmla="*/ 6575 h 10000"/>
                <a:gd name="connsiteX18" fmla="*/ 9214 w 10077"/>
                <a:gd name="connsiteY18" fmla="*/ 5058 h 10000"/>
                <a:gd name="connsiteX19" fmla="*/ 8047 w 10077"/>
                <a:gd name="connsiteY19" fmla="*/ 5213 h 10000"/>
                <a:gd name="connsiteX20" fmla="*/ 7338 w 10077"/>
                <a:gd name="connsiteY20" fmla="*/ 4010 h 10000"/>
                <a:gd name="connsiteX21" fmla="*/ 6753 w 10077"/>
                <a:gd name="connsiteY21" fmla="*/ 2922 h 10000"/>
                <a:gd name="connsiteX22" fmla="*/ 5000 w 10077"/>
                <a:gd name="connsiteY22" fmla="*/ 364 h 10000"/>
                <a:gd name="connsiteX23" fmla="*/ 3871 w 10077"/>
                <a:gd name="connsiteY23" fmla="*/ 134 h 10000"/>
                <a:gd name="connsiteX0" fmla="*/ 3871 w 10077"/>
                <a:gd name="connsiteY0" fmla="*/ 134 h 10000"/>
                <a:gd name="connsiteX1" fmla="*/ 3294 w 10077"/>
                <a:gd name="connsiteY1" fmla="*/ 112 h 10000"/>
                <a:gd name="connsiteX2" fmla="*/ 1695 w 10077"/>
                <a:gd name="connsiteY2" fmla="*/ 1356 h 10000"/>
                <a:gd name="connsiteX3" fmla="*/ 1254 w 10077"/>
                <a:gd name="connsiteY3" fmla="*/ 2838 h 10000"/>
                <a:gd name="connsiteX4" fmla="*/ 802 w 10077"/>
                <a:gd name="connsiteY4" fmla="*/ 4099 h 10000"/>
                <a:gd name="connsiteX5" fmla="*/ 208 w 10077"/>
                <a:gd name="connsiteY5" fmla="*/ 5666 h 10000"/>
                <a:gd name="connsiteX6" fmla="*/ 208 w 10077"/>
                <a:gd name="connsiteY6" fmla="*/ 6842 h 10000"/>
                <a:gd name="connsiteX7" fmla="*/ 7 w 10077"/>
                <a:gd name="connsiteY7" fmla="*/ 6714 h 10000"/>
                <a:gd name="connsiteX8" fmla="*/ 424 w 10077"/>
                <a:gd name="connsiteY8" fmla="*/ 7953 h 10000"/>
                <a:gd name="connsiteX9" fmla="*/ 959 w 10077"/>
                <a:gd name="connsiteY9" fmla="*/ 8123 h 10000"/>
                <a:gd name="connsiteX10" fmla="*/ 2067 w 10077"/>
                <a:gd name="connsiteY10" fmla="*/ 7360 h 10000"/>
                <a:gd name="connsiteX11" fmla="*/ 2748 w 10077"/>
                <a:gd name="connsiteY11" fmla="*/ 7694 h 10000"/>
                <a:gd name="connsiteX12" fmla="*/ 3368 w 10077"/>
                <a:gd name="connsiteY12" fmla="*/ 9885 h 10000"/>
                <a:gd name="connsiteX13" fmla="*/ 5563 w 10077"/>
                <a:gd name="connsiteY13" fmla="*/ 9587 h 10000"/>
                <a:gd name="connsiteX14" fmla="*/ 7223 w 10077"/>
                <a:gd name="connsiteY14" fmla="*/ 7066 h 10000"/>
                <a:gd name="connsiteX15" fmla="*/ 8369 w 10077"/>
                <a:gd name="connsiteY15" fmla="*/ 8205 h 10000"/>
                <a:gd name="connsiteX16" fmla="*/ 9432 w 10077"/>
                <a:gd name="connsiteY16" fmla="*/ 7629 h 10000"/>
                <a:gd name="connsiteX17" fmla="*/ 10066 w 10077"/>
                <a:gd name="connsiteY17" fmla="*/ 6575 h 10000"/>
                <a:gd name="connsiteX18" fmla="*/ 9214 w 10077"/>
                <a:gd name="connsiteY18" fmla="*/ 5058 h 10000"/>
                <a:gd name="connsiteX19" fmla="*/ 8047 w 10077"/>
                <a:gd name="connsiteY19" fmla="*/ 5213 h 10000"/>
                <a:gd name="connsiteX20" fmla="*/ 7338 w 10077"/>
                <a:gd name="connsiteY20" fmla="*/ 4010 h 10000"/>
                <a:gd name="connsiteX21" fmla="*/ 6753 w 10077"/>
                <a:gd name="connsiteY21" fmla="*/ 2922 h 10000"/>
                <a:gd name="connsiteX22" fmla="*/ 5000 w 10077"/>
                <a:gd name="connsiteY22" fmla="*/ 364 h 10000"/>
                <a:gd name="connsiteX23" fmla="*/ 3871 w 10077"/>
                <a:gd name="connsiteY23" fmla="*/ 134 h 10000"/>
                <a:gd name="connsiteX0" fmla="*/ 3871 w 10077"/>
                <a:gd name="connsiteY0" fmla="*/ 134 h 10000"/>
                <a:gd name="connsiteX1" fmla="*/ 3294 w 10077"/>
                <a:gd name="connsiteY1" fmla="*/ 112 h 10000"/>
                <a:gd name="connsiteX2" fmla="*/ 1695 w 10077"/>
                <a:gd name="connsiteY2" fmla="*/ 1356 h 10000"/>
                <a:gd name="connsiteX3" fmla="*/ 1254 w 10077"/>
                <a:gd name="connsiteY3" fmla="*/ 2838 h 10000"/>
                <a:gd name="connsiteX4" fmla="*/ 802 w 10077"/>
                <a:gd name="connsiteY4" fmla="*/ 4099 h 10000"/>
                <a:gd name="connsiteX5" fmla="*/ 208 w 10077"/>
                <a:gd name="connsiteY5" fmla="*/ 5666 h 10000"/>
                <a:gd name="connsiteX6" fmla="*/ 208 w 10077"/>
                <a:gd name="connsiteY6" fmla="*/ 6842 h 10000"/>
                <a:gd name="connsiteX7" fmla="*/ 7 w 10077"/>
                <a:gd name="connsiteY7" fmla="*/ 6714 h 10000"/>
                <a:gd name="connsiteX8" fmla="*/ 424 w 10077"/>
                <a:gd name="connsiteY8" fmla="*/ 7953 h 10000"/>
                <a:gd name="connsiteX9" fmla="*/ 959 w 10077"/>
                <a:gd name="connsiteY9" fmla="*/ 8123 h 10000"/>
                <a:gd name="connsiteX10" fmla="*/ 2067 w 10077"/>
                <a:gd name="connsiteY10" fmla="*/ 7360 h 10000"/>
                <a:gd name="connsiteX11" fmla="*/ 2748 w 10077"/>
                <a:gd name="connsiteY11" fmla="*/ 7694 h 10000"/>
                <a:gd name="connsiteX12" fmla="*/ 3368 w 10077"/>
                <a:gd name="connsiteY12" fmla="*/ 9885 h 10000"/>
                <a:gd name="connsiteX13" fmla="*/ 5563 w 10077"/>
                <a:gd name="connsiteY13" fmla="*/ 9587 h 10000"/>
                <a:gd name="connsiteX14" fmla="*/ 7223 w 10077"/>
                <a:gd name="connsiteY14" fmla="*/ 7066 h 10000"/>
                <a:gd name="connsiteX15" fmla="*/ 8369 w 10077"/>
                <a:gd name="connsiteY15" fmla="*/ 8205 h 10000"/>
                <a:gd name="connsiteX16" fmla="*/ 9432 w 10077"/>
                <a:gd name="connsiteY16" fmla="*/ 7629 h 10000"/>
                <a:gd name="connsiteX17" fmla="*/ 10066 w 10077"/>
                <a:gd name="connsiteY17" fmla="*/ 6575 h 10000"/>
                <a:gd name="connsiteX18" fmla="*/ 9214 w 10077"/>
                <a:gd name="connsiteY18" fmla="*/ 5058 h 10000"/>
                <a:gd name="connsiteX19" fmla="*/ 8047 w 10077"/>
                <a:gd name="connsiteY19" fmla="*/ 5213 h 10000"/>
                <a:gd name="connsiteX20" fmla="*/ 7338 w 10077"/>
                <a:gd name="connsiteY20" fmla="*/ 4010 h 10000"/>
                <a:gd name="connsiteX21" fmla="*/ 6753 w 10077"/>
                <a:gd name="connsiteY21" fmla="*/ 2922 h 10000"/>
                <a:gd name="connsiteX22" fmla="*/ 4796 w 10077"/>
                <a:gd name="connsiteY22" fmla="*/ 706 h 10000"/>
                <a:gd name="connsiteX23" fmla="*/ 3871 w 10077"/>
                <a:gd name="connsiteY23" fmla="*/ 134 h 10000"/>
                <a:gd name="connsiteX0" fmla="*/ 3871 w 10077"/>
                <a:gd name="connsiteY0" fmla="*/ 134 h 10000"/>
                <a:gd name="connsiteX1" fmla="*/ 3294 w 10077"/>
                <a:gd name="connsiteY1" fmla="*/ 112 h 10000"/>
                <a:gd name="connsiteX2" fmla="*/ 1695 w 10077"/>
                <a:gd name="connsiteY2" fmla="*/ 1356 h 10000"/>
                <a:gd name="connsiteX3" fmla="*/ 1254 w 10077"/>
                <a:gd name="connsiteY3" fmla="*/ 2838 h 10000"/>
                <a:gd name="connsiteX4" fmla="*/ 802 w 10077"/>
                <a:gd name="connsiteY4" fmla="*/ 4099 h 10000"/>
                <a:gd name="connsiteX5" fmla="*/ 208 w 10077"/>
                <a:gd name="connsiteY5" fmla="*/ 5666 h 10000"/>
                <a:gd name="connsiteX6" fmla="*/ 208 w 10077"/>
                <a:gd name="connsiteY6" fmla="*/ 6842 h 10000"/>
                <a:gd name="connsiteX7" fmla="*/ 7 w 10077"/>
                <a:gd name="connsiteY7" fmla="*/ 6714 h 10000"/>
                <a:gd name="connsiteX8" fmla="*/ 424 w 10077"/>
                <a:gd name="connsiteY8" fmla="*/ 7953 h 10000"/>
                <a:gd name="connsiteX9" fmla="*/ 959 w 10077"/>
                <a:gd name="connsiteY9" fmla="*/ 8123 h 10000"/>
                <a:gd name="connsiteX10" fmla="*/ 2067 w 10077"/>
                <a:gd name="connsiteY10" fmla="*/ 7360 h 10000"/>
                <a:gd name="connsiteX11" fmla="*/ 2748 w 10077"/>
                <a:gd name="connsiteY11" fmla="*/ 7694 h 10000"/>
                <a:gd name="connsiteX12" fmla="*/ 3368 w 10077"/>
                <a:gd name="connsiteY12" fmla="*/ 9885 h 10000"/>
                <a:gd name="connsiteX13" fmla="*/ 5563 w 10077"/>
                <a:gd name="connsiteY13" fmla="*/ 9587 h 10000"/>
                <a:gd name="connsiteX14" fmla="*/ 7223 w 10077"/>
                <a:gd name="connsiteY14" fmla="*/ 7066 h 10000"/>
                <a:gd name="connsiteX15" fmla="*/ 8369 w 10077"/>
                <a:gd name="connsiteY15" fmla="*/ 8205 h 10000"/>
                <a:gd name="connsiteX16" fmla="*/ 9432 w 10077"/>
                <a:gd name="connsiteY16" fmla="*/ 7629 h 10000"/>
                <a:gd name="connsiteX17" fmla="*/ 10066 w 10077"/>
                <a:gd name="connsiteY17" fmla="*/ 6575 h 10000"/>
                <a:gd name="connsiteX18" fmla="*/ 9214 w 10077"/>
                <a:gd name="connsiteY18" fmla="*/ 5058 h 10000"/>
                <a:gd name="connsiteX19" fmla="*/ 8047 w 10077"/>
                <a:gd name="connsiteY19" fmla="*/ 5213 h 10000"/>
                <a:gd name="connsiteX20" fmla="*/ 7338 w 10077"/>
                <a:gd name="connsiteY20" fmla="*/ 4010 h 10000"/>
                <a:gd name="connsiteX21" fmla="*/ 6753 w 10077"/>
                <a:gd name="connsiteY21" fmla="*/ 2922 h 10000"/>
                <a:gd name="connsiteX22" fmla="*/ 4796 w 10077"/>
                <a:gd name="connsiteY22" fmla="*/ 706 h 10000"/>
                <a:gd name="connsiteX23" fmla="*/ 3871 w 10077"/>
                <a:gd name="connsiteY23" fmla="*/ 1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7" h="10000">
                  <a:moveTo>
                    <a:pt x="3871" y="134"/>
                  </a:moveTo>
                  <a:cubicBezTo>
                    <a:pt x="3871" y="526"/>
                    <a:pt x="3591" y="-282"/>
                    <a:pt x="3294" y="112"/>
                  </a:cubicBezTo>
                  <a:cubicBezTo>
                    <a:pt x="2700" y="1286"/>
                    <a:pt x="1695" y="-214"/>
                    <a:pt x="1695" y="1356"/>
                  </a:cubicBezTo>
                  <a:cubicBezTo>
                    <a:pt x="1294" y="1728"/>
                    <a:pt x="1403" y="2381"/>
                    <a:pt x="1254" y="2838"/>
                  </a:cubicBezTo>
                  <a:cubicBezTo>
                    <a:pt x="1105" y="3295"/>
                    <a:pt x="976" y="3628"/>
                    <a:pt x="802" y="4099"/>
                  </a:cubicBezTo>
                  <a:cubicBezTo>
                    <a:pt x="628" y="4570"/>
                    <a:pt x="208" y="5274"/>
                    <a:pt x="208" y="5666"/>
                  </a:cubicBezTo>
                  <a:cubicBezTo>
                    <a:pt x="-90" y="6058"/>
                    <a:pt x="241" y="6667"/>
                    <a:pt x="208" y="6842"/>
                  </a:cubicBezTo>
                  <a:cubicBezTo>
                    <a:pt x="175" y="7017"/>
                    <a:pt x="56" y="6582"/>
                    <a:pt x="7" y="6714"/>
                  </a:cubicBezTo>
                  <a:cubicBezTo>
                    <a:pt x="-43" y="6844"/>
                    <a:pt x="178" y="7908"/>
                    <a:pt x="424" y="7953"/>
                  </a:cubicBezTo>
                  <a:cubicBezTo>
                    <a:pt x="670" y="7996"/>
                    <a:pt x="679" y="7780"/>
                    <a:pt x="959" y="8123"/>
                  </a:cubicBezTo>
                  <a:cubicBezTo>
                    <a:pt x="1241" y="8466"/>
                    <a:pt x="1847" y="7062"/>
                    <a:pt x="2067" y="7360"/>
                  </a:cubicBezTo>
                  <a:cubicBezTo>
                    <a:pt x="2288" y="7658"/>
                    <a:pt x="2453" y="7661"/>
                    <a:pt x="2748" y="7694"/>
                  </a:cubicBezTo>
                  <a:cubicBezTo>
                    <a:pt x="3042" y="7727"/>
                    <a:pt x="2899" y="9569"/>
                    <a:pt x="3368" y="9885"/>
                  </a:cubicBezTo>
                  <a:cubicBezTo>
                    <a:pt x="3837" y="10201"/>
                    <a:pt x="4922" y="9792"/>
                    <a:pt x="5563" y="9587"/>
                  </a:cubicBezTo>
                  <a:cubicBezTo>
                    <a:pt x="6205" y="9384"/>
                    <a:pt x="6831" y="7400"/>
                    <a:pt x="7223" y="7066"/>
                  </a:cubicBezTo>
                  <a:cubicBezTo>
                    <a:pt x="7616" y="6731"/>
                    <a:pt x="8002" y="8112"/>
                    <a:pt x="8369" y="8205"/>
                  </a:cubicBezTo>
                  <a:cubicBezTo>
                    <a:pt x="8738" y="8300"/>
                    <a:pt x="9150" y="7900"/>
                    <a:pt x="9432" y="7629"/>
                  </a:cubicBezTo>
                  <a:cubicBezTo>
                    <a:pt x="9715" y="7356"/>
                    <a:pt x="10154" y="6908"/>
                    <a:pt x="10066" y="6575"/>
                  </a:cubicBezTo>
                  <a:cubicBezTo>
                    <a:pt x="9978" y="6242"/>
                    <a:pt x="9550" y="5284"/>
                    <a:pt x="9214" y="5058"/>
                  </a:cubicBezTo>
                  <a:cubicBezTo>
                    <a:pt x="8877" y="4831"/>
                    <a:pt x="8359" y="5389"/>
                    <a:pt x="8047" y="5213"/>
                  </a:cubicBezTo>
                  <a:cubicBezTo>
                    <a:pt x="7734" y="5039"/>
                    <a:pt x="7553" y="4391"/>
                    <a:pt x="7338" y="4010"/>
                  </a:cubicBezTo>
                  <a:cubicBezTo>
                    <a:pt x="7123" y="3627"/>
                    <a:pt x="7114" y="3676"/>
                    <a:pt x="6753" y="2922"/>
                  </a:cubicBezTo>
                  <a:cubicBezTo>
                    <a:pt x="6457" y="1747"/>
                    <a:pt x="5093" y="1882"/>
                    <a:pt x="4796" y="706"/>
                  </a:cubicBezTo>
                  <a:cubicBezTo>
                    <a:pt x="4248" y="594"/>
                    <a:pt x="4466" y="526"/>
                    <a:pt x="3871" y="134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Овал 519"/>
            <p:cNvSpPr>
              <a:spLocks noChangeArrowheads="1"/>
            </p:cNvSpPr>
            <p:nvPr/>
          </p:nvSpPr>
          <p:spPr bwMode="auto">
            <a:xfrm>
              <a:off x="5862706" y="1570872"/>
              <a:ext cx="16366" cy="12411"/>
            </a:xfrm>
            <a:prstGeom prst="ellipse">
              <a:avLst/>
            </a:prstGeom>
            <a:grpFill/>
            <a:ln w="0">
              <a:solidFill>
                <a:srgbClr val="F79646">
                  <a:lumMod val="75000"/>
                </a:srgbClr>
              </a:solidFill>
              <a:round/>
              <a:headEnd/>
              <a:tailEnd/>
            </a:ln>
          </p:spPr>
          <p:txBody>
            <a:bodyPr lIns="60384" tIns="30203" rIns="60384" bIns="30203"/>
            <a:lstStyle>
              <a:lvl1pPr>
                <a:spcBef>
                  <a:spcPct val="20000"/>
                </a:spcBef>
                <a:buFont typeface="Arial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423865">
                <a:spcBef>
                  <a:spcPct val="0"/>
                </a:spcBef>
                <a:buNone/>
              </a:pPr>
              <a:endParaRPr lang="ru-RU" altLang="ru-RU" sz="19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5797786" y="1513105"/>
              <a:ext cx="188207" cy="153231"/>
            </a:xfrm>
            <a:custGeom>
              <a:avLst/>
              <a:gdLst>
                <a:gd name="T0" fmla="*/ 2147483646 w 50"/>
                <a:gd name="T1" fmla="*/ 2147483646 h 48"/>
                <a:gd name="T2" fmla="*/ 2147483646 w 50"/>
                <a:gd name="T3" fmla="*/ 0 h 48"/>
                <a:gd name="T4" fmla="*/ 2147483646 w 50"/>
                <a:gd name="T5" fmla="*/ 2147483646 h 48"/>
                <a:gd name="T6" fmla="*/ 2147483646 w 50"/>
                <a:gd name="T7" fmla="*/ 2147483646 h 48"/>
                <a:gd name="T8" fmla="*/ 2147483646 w 50"/>
                <a:gd name="T9" fmla="*/ 2147483646 h 48"/>
                <a:gd name="T10" fmla="*/ 2147483646 w 50"/>
                <a:gd name="T11" fmla="*/ 2147483646 h 48"/>
                <a:gd name="T12" fmla="*/ 2147483646 w 50"/>
                <a:gd name="T13" fmla="*/ 2147483646 h 48"/>
                <a:gd name="T14" fmla="*/ 2147483646 w 50"/>
                <a:gd name="T15" fmla="*/ 2147483646 h 48"/>
                <a:gd name="T16" fmla="*/ 2147483646 w 50"/>
                <a:gd name="T17" fmla="*/ 2147483646 h 48"/>
                <a:gd name="T18" fmla="*/ 2147483646 w 50"/>
                <a:gd name="T19" fmla="*/ 2147483646 h 48"/>
                <a:gd name="T20" fmla="*/ 2147483646 w 50"/>
                <a:gd name="T21" fmla="*/ 2147483646 h 48"/>
                <a:gd name="T22" fmla="*/ 2147483646 w 50"/>
                <a:gd name="T23" fmla="*/ 2147483646 h 48"/>
                <a:gd name="T24" fmla="*/ 2147483646 w 50"/>
                <a:gd name="T25" fmla="*/ 2147483646 h 48"/>
                <a:gd name="T26" fmla="*/ 2147483646 w 50"/>
                <a:gd name="T27" fmla="*/ 2147483646 h 48"/>
                <a:gd name="T28" fmla="*/ 0 w 50"/>
                <a:gd name="T29" fmla="*/ 2147483646 h 48"/>
                <a:gd name="T30" fmla="*/ 0 w 50"/>
                <a:gd name="T31" fmla="*/ 2147483646 h 48"/>
                <a:gd name="T32" fmla="*/ 0 w 50"/>
                <a:gd name="T33" fmla="*/ 2147483646 h 48"/>
                <a:gd name="T34" fmla="*/ 2147483646 w 50"/>
                <a:gd name="T35" fmla="*/ 2147483646 h 48"/>
                <a:gd name="T36" fmla="*/ 0 w 50"/>
                <a:gd name="T37" fmla="*/ 2147483646 h 48"/>
                <a:gd name="T38" fmla="*/ 0 w 50"/>
                <a:gd name="T39" fmla="*/ 2147483646 h 48"/>
                <a:gd name="T40" fmla="*/ 0 w 50"/>
                <a:gd name="T41" fmla="*/ 2147483646 h 48"/>
                <a:gd name="T42" fmla="*/ 2147483646 w 50"/>
                <a:gd name="T43" fmla="*/ 2147483646 h 48"/>
                <a:gd name="T44" fmla="*/ 2147483646 w 50"/>
                <a:gd name="T45" fmla="*/ 2147483646 h 48"/>
                <a:gd name="T46" fmla="*/ 2147483646 w 50"/>
                <a:gd name="T47" fmla="*/ 2147483646 h 48"/>
                <a:gd name="T48" fmla="*/ 2147483646 w 50"/>
                <a:gd name="T49" fmla="*/ 2147483646 h 48"/>
                <a:gd name="T50" fmla="*/ 2147483646 w 50"/>
                <a:gd name="T51" fmla="*/ 2147483646 h 48"/>
                <a:gd name="T52" fmla="*/ 2147483646 w 50"/>
                <a:gd name="T53" fmla="*/ 2147483646 h 48"/>
                <a:gd name="T54" fmla="*/ 2147483646 w 50"/>
                <a:gd name="T55" fmla="*/ 2147483646 h 48"/>
                <a:gd name="T56" fmla="*/ 2147483646 w 50"/>
                <a:gd name="T57" fmla="*/ 2147483646 h 48"/>
                <a:gd name="T58" fmla="*/ 2147483646 w 50"/>
                <a:gd name="T59" fmla="*/ 2147483646 h 48"/>
                <a:gd name="T60" fmla="*/ 2147483646 w 50"/>
                <a:gd name="T61" fmla="*/ 2147483646 h 48"/>
                <a:gd name="T62" fmla="*/ 2147483646 w 50"/>
                <a:gd name="T63" fmla="*/ 2147483646 h 48"/>
                <a:gd name="T64" fmla="*/ 2147483646 w 50"/>
                <a:gd name="T65" fmla="*/ 2147483646 h 48"/>
                <a:gd name="T66" fmla="*/ 2147483646 w 50"/>
                <a:gd name="T67" fmla="*/ 2147483646 h 48"/>
                <a:gd name="T68" fmla="*/ 2147483646 w 50"/>
                <a:gd name="T69" fmla="*/ 2147483646 h 48"/>
                <a:gd name="T70" fmla="*/ 2147483646 w 50"/>
                <a:gd name="T71" fmla="*/ 2147483646 h 48"/>
                <a:gd name="T72" fmla="*/ 2147483646 w 50"/>
                <a:gd name="T73" fmla="*/ 2147483646 h 48"/>
                <a:gd name="T74" fmla="*/ 2147483646 w 50"/>
                <a:gd name="T75" fmla="*/ 2147483646 h 48"/>
                <a:gd name="T76" fmla="*/ 2147483646 w 50"/>
                <a:gd name="T77" fmla="*/ 2147483646 h 48"/>
                <a:gd name="T78" fmla="*/ 2147483646 w 50"/>
                <a:gd name="T79" fmla="*/ 2147483646 h 48"/>
                <a:gd name="T80" fmla="*/ 2147483646 w 50"/>
                <a:gd name="T81" fmla="*/ 2147483646 h 48"/>
                <a:gd name="T82" fmla="*/ 2147483646 w 50"/>
                <a:gd name="T83" fmla="*/ 2147483646 h 48"/>
                <a:gd name="T84" fmla="*/ 2147483646 w 50"/>
                <a:gd name="T85" fmla="*/ 2147483646 h 48"/>
                <a:gd name="T86" fmla="*/ 2147483646 w 50"/>
                <a:gd name="T87" fmla="*/ 2147483646 h 48"/>
                <a:gd name="T88" fmla="*/ 2147483646 w 50"/>
                <a:gd name="T89" fmla="*/ 2147483646 h 48"/>
                <a:gd name="T90" fmla="*/ 2147483646 w 50"/>
                <a:gd name="T91" fmla="*/ 2147483646 h 48"/>
                <a:gd name="T92" fmla="*/ 2147483646 w 50"/>
                <a:gd name="T93" fmla="*/ 2147483646 h 48"/>
                <a:gd name="T94" fmla="*/ 2147483646 w 50"/>
                <a:gd name="T95" fmla="*/ 2147483646 h 48"/>
                <a:gd name="T96" fmla="*/ 2147483646 w 50"/>
                <a:gd name="T97" fmla="*/ 2147483646 h 48"/>
                <a:gd name="T98" fmla="*/ 2147483646 w 50"/>
                <a:gd name="T99" fmla="*/ 2147483646 h 48"/>
                <a:gd name="T100" fmla="*/ 2147483646 w 50"/>
                <a:gd name="T101" fmla="*/ 2147483646 h 48"/>
                <a:gd name="T102" fmla="*/ 2147483646 w 50"/>
                <a:gd name="T103" fmla="*/ 2147483646 h 48"/>
                <a:gd name="T104" fmla="*/ 2147483646 w 50"/>
                <a:gd name="T105" fmla="*/ 2147483646 h 48"/>
                <a:gd name="T106" fmla="*/ 2147483646 w 50"/>
                <a:gd name="T107" fmla="*/ 2147483646 h 48"/>
                <a:gd name="T108" fmla="*/ 2147483646 w 50"/>
                <a:gd name="T109" fmla="*/ 2147483646 h 48"/>
                <a:gd name="T110" fmla="*/ 2147483646 w 50"/>
                <a:gd name="T111" fmla="*/ 2147483646 h 48"/>
                <a:gd name="T112" fmla="*/ 2147483646 w 50"/>
                <a:gd name="T113" fmla="*/ 2147483646 h 48"/>
                <a:gd name="T114" fmla="*/ 2147483646 w 50"/>
                <a:gd name="T115" fmla="*/ 2147483646 h 48"/>
                <a:gd name="T116" fmla="*/ 2147483646 w 50"/>
                <a:gd name="T117" fmla="*/ 2147483646 h 48"/>
                <a:gd name="T118" fmla="*/ 2147483646 w 50"/>
                <a:gd name="T119" fmla="*/ 2147483646 h 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"/>
                <a:gd name="T181" fmla="*/ 0 h 48"/>
                <a:gd name="T182" fmla="*/ 50 w 50"/>
                <a:gd name="T183" fmla="*/ 48 h 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" h="48">
                  <a:moveTo>
                    <a:pt x="29" y="2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18" y="2"/>
                    <a:pt x="19" y="3"/>
                    <a:pt x="21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7" y="5"/>
                    <a:pt x="17" y="6"/>
                    <a:pt x="18" y="7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10"/>
                    <a:pt x="19" y="10"/>
                    <a:pt x="19" y="12"/>
                  </a:cubicBezTo>
                  <a:cubicBezTo>
                    <a:pt x="19" y="13"/>
                    <a:pt x="19" y="15"/>
                    <a:pt x="18" y="16"/>
                  </a:cubicBezTo>
                  <a:cubicBezTo>
                    <a:pt x="14" y="16"/>
                    <a:pt x="17" y="13"/>
                    <a:pt x="16" y="12"/>
                  </a:cubicBezTo>
                  <a:cubicBezTo>
                    <a:pt x="15" y="11"/>
                    <a:pt x="14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7"/>
                    <a:pt x="10" y="6"/>
                    <a:pt x="9" y="6"/>
                  </a:cubicBezTo>
                  <a:cubicBezTo>
                    <a:pt x="8" y="6"/>
                    <a:pt x="6" y="6"/>
                    <a:pt x="5" y="7"/>
                  </a:cubicBezTo>
                  <a:cubicBezTo>
                    <a:pt x="3" y="9"/>
                    <a:pt x="3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5"/>
                    <a:pt x="1" y="15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5"/>
                    <a:pt x="3" y="22"/>
                    <a:pt x="4" y="23"/>
                  </a:cubicBezTo>
                  <a:cubicBezTo>
                    <a:pt x="7" y="26"/>
                    <a:pt x="10" y="25"/>
                    <a:pt x="12" y="24"/>
                  </a:cubicBezTo>
                  <a:cubicBezTo>
                    <a:pt x="13" y="25"/>
                    <a:pt x="11" y="27"/>
                    <a:pt x="12" y="27"/>
                  </a:cubicBezTo>
                  <a:cubicBezTo>
                    <a:pt x="14" y="28"/>
                    <a:pt x="14" y="26"/>
                    <a:pt x="17" y="26"/>
                  </a:cubicBezTo>
                  <a:cubicBezTo>
                    <a:pt x="19" y="31"/>
                    <a:pt x="17" y="31"/>
                    <a:pt x="18" y="33"/>
                  </a:cubicBezTo>
                  <a:cubicBezTo>
                    <a:pt x="18" y="34"/>
                    <a:pt x="20" y="33"/>
                    <a:pt x="20" y="34"/>
                  </a:cubicBezTo>
                  <a:cubicBezTo>
                    <a:pt x="21" y="34"/>
                    <a:pt x="20" y="36"/>
                    <a:pt x="21" y="37"/>
                  </a:cubicBezTo>
                  <a:cubicBezTo>
                    <a:pt x="21" y="38"/>
                    <a:pt x="23" y="38"/>
                    <a:pt x="23" y="40"/>
                  </a:cubicBezTo>
                  <a:cubicBezTo>
                    <a:pt x="23" y="42"/>
                    <a:pt x="22" y="44"/>
                    <a:pt x="24" y="46"/>
                  </a:cubicBezTo>
                  <a:cubicBezTo>
                    <a:pt x="25" y="46"/>
                    <a:pt x="26" y="45"/>
                    <a:pt x="27" y="45"/>
                  </a:cubicBezTo>
                  <a:cubicBezTo>
                    <a:pt x="28" y="46"/>
                    <a:pt x="28" y="48"/>
                    <a:pt x="30" y="48"/>
                  </a:cubicBezTo>
                  <a:cubicBezTo>
                    <a:pt x="30" y="48"/>
                    <a:pt x="30" y="46"/>
                    <a:pt x="31" y="45"/>
                  </a:cubicBezTo>
                  <a:cubicBezTo>
                    <a:pt x="32" y="45"/>
                    <a:pt x="33" y="47"/>
                    <a:pt x="34" y="46"/>
                  </a:cubicBezTo>
                  <a:cubicBezTo>
                    <a:pt x="34" y="45"/>
                    <a:pt x="33" y="44"/>
                    <a:pt x="33" y="43"/>
                  </a:cubicBezTo>
                  <a:cubicBezTo>
                    <a:pt x="34" y="41"/>
                    <a:pt x="36" y="39"/>
                    <a:pt x="37" y="38"/>
                  </a:cubicBezTo>
                  <a:cubicBezTo>
                    <a:pt x="38" y="37"/>
                    <a:pt x="39" y="37"/>
                    <a:pt x="41" y="37"/>
                  </a:cubicBezTo>
                  <a:cubicBezTo>
                    <a:pt x="43" y="37"/>
                    <a:pt x="42" y="35"/>
                    <a:pt x="43" y="35"/>
                  </a:cubicBezTo>
                  <a:cubicBezTo>
                    <a:pt x="45" y="36"/>
                    <a:pt x="47" y="37"/>
                    <a:pt x="48" y="36"/>
                  </a:cubicBezTo>
                  <a:cubicBezTo>
                    <a:pt x="49" y="36"/>
                    <a:pt x="49" y="36"/>
                    <a:pt x="50" y="36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50" y="35"/>
                    <a:pt x="50" y="36"/>
                    <a:pt x="49" y="36"/>
                  </a:cubicBezTo>
                  <a:cubicBezTo>
                    <a:pt x="49" y="33"/>
                    <a:pt x="49" y="30"/>
                    <a:pt x="48" y="30"/>
                  </a:cubicBezTo>
                  <a:cubicBezTo>
                    <a:pt x="46" y="29"/>
                    <a:pt x="45" y="29"/>
                    <a:pt x="44" y="28"/>
                  </a:cubicBezTo>
                  <a:cubicBezTo>
                    <a:pt x="44" y="26"/>
                    <a:pt x="44" y="23"/>
                    <a:pt x="42" y="23"/>
                  </a:cubicBezTo>
                  <a:cubicBezTo>
                    <a:pt x="41" y="24"/>
                    <a:pt x="43" y="26"/>
                    <a:pt x="42" y="27"/>
                  </a:cubicBezTo>
                  <a:cubicBezTo>
                    <a:pt x="40" y="27"/>
                    <a:pt x="40" y="24"/>
                    <a:pt x="38" y="24"/>
                  </a:cubicBezTo>
                  <a:cubicBezTo>
                    <a:pt x="37" y="24"/>
                    <a:pt x="37" y="25"/>
                    <a:pt x="36" y="25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6"/>
                    <a:pt x="33" y="25"/>
                    <a:pt x="33" y="25"/>
                  </a:cubicBezTo>
                  <a:cubicBezTo>
                    <a:pt x="31" y="25"/>
                    <a:pt x="29" y="27"/>
                    <a:pt x="28" y="26"/>
                  </a:cubicBezTo>
                  <a:cubicBezTo>
                    <a:pt x="27" y="25"/>
                    <a:pt x="28" y="24"/>
                    <a:pt x="27" y="23"/>
                  </a:cubicBezTo>
                  <a:cubicBezTo>
                    <a:pt x="26" y="22"/>
                    <a:pt x="23" y="23"/>
                    <a:pt x="23" y="21"/>
                  </a:cubicBezTo>
                  <a:cubicBezTo>
                    <a:pt x="22" y="19"/>
                    <a:pt x="25" y="18"/>
                    <a:pt x="26" y="17"/>
                  </a:cubicBezTo>
                  <a:cubicBezTo>
                    <a:pt x="27" y="16"/>
                    <a:pt x="26" y="15"/>
                    <a:pt x="27" y="14"/>
                  </a:cubicBezTo>
                  <a:cubicBezTo>
                    <a:pt x="27" y="13"/>
                    <a:pt x="29" y="13"/>
                    <a:pt x="29" y="12"/>
                  </a:cubicBezTo>
                  <a:cubicBezTo>
                    <a:pt x="30" y="11"/>
                    <a:pt x="30" y="9"/>
                    <a:pt x="31" y="8"/>
                  </a:cubicBezTo>
                  <a:cubicBezTo>
                    <a:pt x="30" y="6"/>
                    <a:pt x="30" y="4"/>
                    <a:pt x="30" y="3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Овал 98"/>
            <p:cNvSpPr>
              <a:spLocks noChangeArrowheads="1"/>
            </p:cNvSpPr>
            <p:nvPr/>
          </p:nvSpPr>
          <p:spPr bwMode="auto">
            <a:xfrm>
              <a:off x="5790697" y="1778039"/>
              <a:ext cx="16912" cy="12888"/>
            </a:xfrm>
            <a:prstGeom prst="ellipse">
              <a:avLst/>
            </a:pr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alt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1"/>
            <p:cNvSpPr>
              <a:spLocks/>
            </p:cNvSpPr>
            <p:nvPr/>
          </p:nvSpPr>
          <p:spPr bwMode="auto">
            <a:xfrm>
              <a:off x="6905205" y="2461133"/>
              <a:ext cx="296767" cy="165165"/>
            </a:xfrm>
            <a:custGeom>
              <a:avLst/>
              <a:gdLst>
                <a:gd name="T0" fmla="*/ 2147483646 w 79"/>
                <a:gd name="T1" fmla="*/ 2147483646 h 52"/>
                <a:gd name="T2" fmla="*/ 2147483646 w 79"/>
                <a:gd name="T3" fmla="*/ 2147483646 h 52"/>
                <a:gd name="T4" fmla="*/ 2147483646 w 79"/>
                <a:gd name="T5" fmla="*/ 2147483646 h 52"/>
                <a:gd name="T6" fmla="*/ 2147483646 w 79"/>
                <a:gd name="T7" fmla="*/ 2147483646 h 52"/>
                <a:gd name="T8" fmla="*/ 2147483646 w 79"/>
                <a:gd name="T9" fmla="*/ 2147483646 h 52"/>
                <a:gd name="T10" fmla="*/ 2147483646 w 79"/>
                <a:gd name="T11" fmla="*/ 2147483646 h 52"/>
                <a:gd name="T12" fmla="*/ 2147483646 w 79"/>
                <a:gd name="T13" fmla="*/ 2147483646 h 52"/>
                <a:gd name="T14" fmla="*/ 2147483646 w 79"/>
                <a:gd name="T15" fmla="*/ 2147483646 h 52"/>
                <a:gd name="T16" fmla="*/ 2147483646 w 79"/>
                <a:gd name="T17" fmla="*/ 2147483646 h 52"/>
                <a:gd name="T18" fmla="*/ 2147483646 w 79"/>
                <a:gd name="T19" fmla="*/ 2147483646 h 52"/>
                <a:gd name="T20" fmla="*/ 2147483646 w 79"/>
                <a:gd name="T21" fmla="*/ 2147483646 h 52"/>
                <a:gd name="T22" fmla="*/ 2147483646 w 79"/>
                <a:gd name="T23" fmla="*/ 2147483646 h 52"/>
                <a:gd name="T24" fmla="*/ 2147483646 w 79"/>
                <a:gd name="T25" fmla="*/ 2147483646 h 52"/>
                <a:gd name="T26" fmla="*/ 2147483646 w 79"/>
                <a:gd name="T27" fmla="*/ 2147483646 h 52"/>
                <a:gd name="T28" fmla="*/ 2147483646 w 79"/>
                <a:gd name="T29" fmla="*/ 2147483646 h 52"/>
                <a:gd name="T30" fmla="*/ 2147483646 w 79"/>
                <a:gd name="T31" fmla="*/ 2147483646 h 52"/>
                <a:gd name="T32" fmla="*/ 2147483646 w 79"/>
                <a:gd name="T33" fmla="*/ 2147483646 h 52"/>
                <a:gd name="T34" fmla="*/ 2147483646 w 79"/>
                <a:gd name="T35" fmla="*/ 2147483646 h 52"/>
                <a:gd name="T36" fmla="*/ 2147483646 w 79"/>
                <a:gd name="T37" fmla="*/ 2147483646 h 52"/>
                <a:gd name="T38" fmla="*/ 2147483646 w 79"/>
                <a:gd name="T39" fmla="*/ 2147483646 h 52"/>
                <a:gd name="T40" fmla="*/ 2147483646 w 79"/>
                <a:gd name="T41" fmla="*/ 2147483646 h 52"/>
                <a:gd name="T42" fmla="*/ 2147483646 w 79"/>
                <a:gd name="T43" fmla="*/ 2147483646 h 52"/>
                <a:gd name="T44" fmla="*/ 2147483646 w 79"/>
                <a:gd name="T45" fmla="*/ 2147483646 h 52"/>
                <a:gd name="T46" fmla="*/ 2147483646 w 79"/>
                <a:gd name="T47" fmla="*/ 2147483646 h 52"/>
                <a:gd name="T48" fmla="*/ 2147483646 w 79"/>
                <a:gd name="T49" fmla="*/ 2147483646 h 52"/>
                <a:gd name="T50" fmla="*/ 2147483646 w 79"/>
                <a:gd name="T51" fmla="*/ 2147483646 h 52"/>
                <a:gd name="T52" fmla="*/ 2147483646 w 79"/>
                <a:gd name="T53" fmla="*/ 2147483646 h 52"/>
                <a:gd name="T54" fmla="*/ 2147483646 w 79"/>
                <a:gd name="T55" fmla="*/ 2147483646 h 52"/>
                <a:gd name="T56" fmla="*/ 2147483646 w 79"/>
                <a:gd name="T57" fmla="*/ 2147483646 h 52"/>
                <a:gd name="T58" fmla="*/ 2147483646 w 79"/>
                <a:gd name="T59" fmla="*/ 2147483646 h 52"/>
                <a:gd name="T60" fmla="*/ 2147483646 w 79"/>
                <a:gd name="T61" fmla="*/ 2147483646 h 52"/>
                <a:gd name="T62" fmla="*/ 2147483646 w 79"/>
                <a:gd name="T63" fmla="*/ 2147483646 h 52"/>
                <a:gd name="T64" fmla="*/ 2147483646 w 79"/>
                <a:gd name="T65" fmla="*/ 2147483646 h 52"/>
                <a:gd name="T66" fmla="*/ 2147483646 w 79"/>
                <a:gd name="T67" fmla="*/ 2147483646 h 52"/>
                <a:gd name="T68" fmla="*/ 2147483646 w 79"/>
                <a:gd name="T69" fmla="*/ 2147483646 h 52"/>
                <a:gd name="T70" fmla="*/ 2147483646 w 79"/>
                <a:gd name="T71" fmla="*/ 2147483646 h 52"/>
                <a:gd name="T72" fmla="*/ 0 w 79"/>
                <a:gd name="T73" fmla="*/ 2147483646 h 52"/>
                <a:gd name="T74" fmla="*/ 2147483646 w 79"/>
                <a:gd name="T75" fmla="*/ 2147483646 h 52"/>
                <a:gd name="T76" fmla="*/ 2147483646 w 79"/>
                <a:gd name="T77" fmla="*/ 2147483646 h 52"/>
                <a:gd name="T78" fmla="*/ 2147483646 w 79"/>
                <a:gd name="T79" fmla="*/ 2147483646 h 52"/>
                <a:gd name="T80" fmla="*/ 2147483646 w 79"/>
                <a:gd name="T81" fmla="*/ 2147483646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52"/>
                <a:gd name="T125" fmla="*/ 79 w 79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52">
                  <a:moveTo>
                    <a:pt x="4" y="42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7" y="43"/>
                    <a:pt x="10" y="42"/>
                  </a:cubicBezTo>
                  <a:cubicBezTo>
                    <a:pt x="12" y="41"/>
                    <a:pt x="16" y="38"/>
                    <a:pt x="18" y="39"/>
                  </a:cubicBezTo>
                  <a:cubicBezTo>
                    <a:pt x="21" y="37"/>
                    <a:pt x="23" y="36"/>
                    <a:pt x="26" y="35"/>
                  </a:cubicBezTo>
                  <a:cubicBezTo>
                    <a:pt x="28" y="35"/>
                    <a:pt x="30" y="35"/>
                    <a:pt x="30" y="36"/>
                  </a:cubicBezTo>
                  <a:cubicBezTo>
                    <a:pt x="30" y="37"/>
                    <a:pt x="29" y="39"/>
                    <a:pt x="29" y="40"/>
                  </a:cubicBezTo>
                  <a:cubicBezTo>
                    <a:pt x="32" y="38"/>
                    <a:pt x="35" y="38"/>
                    <a:pt x="38" y="38"/>
                  </a:cubicBezTo>
                  <a:cubicBezTo>
                    <a:pt x="44" y="39"/>
                    <a:pt x="41" y="42"/>
                    <a:pt x="43" y="45"/>
                  </a:cubicBezTo>
                  <a:cubicBezTo>
                    <a:pt x="44" y="46"/>
                    <a:pt x="46" y="47"/>
                    <a:pt x="47" y="48"/>
                  </a:cubicBezTo>
                  <a:cubicBezTo>
                    <a:pt x="49" y="48"/>
                    <a:pt x="51" y="47"/>
                    <a:pt x="52" y="48"/>
                  </a:cubicBezTo>
                  <a:cubicBezTo>
                    <a:pt x="55" y="50"/>
                    <a:pt x="56" y="51"/>
                    <a:pt x="59" y="50"/>
                  </a:cubicBezTo>
                  <a:cubicBezTo>
                    <a:pt x="60" y="50"/>
                    <a:pt x="60" y="52"/>
                    <a:pt x="64" y="51"/>
                  </a:cubicBezTo>
                  <a:cubicBezTo>
                    <a:pt x="65" y="50"/>
                    <a:pt x="67" y="49"/>
                    <a:pt x="68" y="47"/>
                  </a:cubicBezTo>
                  <a:cubicBezTo>
                    <a:pt x="69" y="47"/>
                    <a:pt x="71" y="45"/>
                    <a:pt x="71" y="43"/>
                  </a:cubicBezTo>
                  <a:cubicBezTo>
                    <a:pt x="71" y="41"/>
                    <a:pt x="69" y="39"/>
                    <a:pt x="69" y="36"/>
                  </a:cubicBezTo>
                  <a:cubicBezTo>
                    <a:pt x="69" y="33"/>
                    <a:pt x="70" y="29"/>
                    <a:pt x="72" y="27"/>
                  </a:cubicBezTo>
                  <a:cubicBezTo>
                    <a:pt x="75" y="24"/>
                    <a:pt x="75" y="26"/>
                    <a:pt x="76" y="21"/>
                  </a:cubicBezTo>
                  <a:cubicBezTo>
                    <a:pt x="75" y="18"/>
                    <a:pt x="77" y="14"/>
                    <a:pt x="76" y="12"/>
                  </a:cubicBezTo>
                  <a:cubicBezTo>
                    <a:pt x="78" y="12"/>
                    <a:pt x="78" y="12"/>
                    <a:pt x="79" y="11"/>
                  </a:cubicBezTo>
                  <a:cubicBezTo>
                    <a:pt x="77" y="9"/>
                    <a:pt x="79" y="8"/>
                    <a:pt x="78" y="7"/>
                  </a:cubicBezTo>
                  <a:cubicBezTo>
                    <a:pt x="75" y="7"/>
                    <a:pt x="75" y="10"/>
                    <a:pt x="72" y="8"/>
                  </a:cubicBezTo>
                  <a:cubicBezTo>
                    <a:pt x="70" y="4"/>
                    <a:pt x="69" y="5"/>
                    <a:pt x="67" y="4"/>
                  </a:cubicBezTo>
                  <a:cubicBezTo>
                    <a:pt x="64" y="2"/>
                    <a:pt x="64" y="0"/>
                    <a:pt x="62" y="1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60" y="3"/>
                    <a:pt x="61" y="4"/>
                    <a:pt x="56" y="3"/>
                  </a:cubicBezTo>
                  <a:cubicBezTo>
                    <a:pt x="55" y="3"/>
                    <a:pt x="53" y="3"/>
                    <a:pt x="52" y="3"/>
                  </a:cubicBezTo>
                  <a:cubicBezTo>
                    <a:pt x="48" y="4"/>
                    <a:pt x="48" y="1"/>
                    <a:pt x="46" y="3"/>
                  </a:cubicBezTo>
                  <a:cubicBezTo>
                    <a:pt x="44" y="5"/>
                    <a:pt x="46" y="7"/>
                    <a:pt x="45" y="9"/>
                  </a:cubicBezTo>
                  <a:cubicBezTo>
                    <a:pt x="42" y="13"/>
                    <a:pt x="38" y="16"/>
                    <a:pt x="34" y="18"/>
                  </a:cubicBezTo>
                  <a:cubicBezTo>
                    <a:pt x="33" y="19"/>
                    <a:pt x="32" y="19"/>
                    <a:pt x="31" y="20"/>
                  </a:cubicBezTo>
                  <a:cubicBezTo>
                    <a:pt x="30" y="21"/>
                    <a:pt x="29" y="21"/>
                    <a:pt x="27" y="22"/>
                  </a:cubicBezTo>
                  <a:cubicBezTo>
                    <a:pt x="24" y="22"/>
                    <a:pt x="23" y="19"/>
                    <a:pt x="21" y="18"/>
                  </a:cubicBezTo>
                  <a:cubicBezTo>
                    <a:pt x="19" y="18"/>
                    <a:pt x="17" y="20"/>
                    <a:pt x="16" y="19"/>
                  </a:cubicBezTo>
                  <a:cubicBezTo>
                    <a:pt x="15" y="18"/>
                    <a:pt x="16" y="15"/>
                    <a:pt x="14" y="15"/>
                  </a:cubicBezTo>
                  <a:cubicBezTo>
                    <a:pt x="8" y="13"/>
                    <a:pt x="11" y="18"/>
                    <a:pt x="7" y="20"/>
                  </a:cubicBezTo>
                  <a:cubicBezTo>
                    <a:pt x="4" y="22"/>
                    <a:pt x="3" y="18"/>
                    <a:pt x="0" y="20"/>
                  </a:cubicBezTo>
                  <a:cubicBezTo>
                    <a:pt x="0" y="24"/>
                    <a:pt x="0" y="27"/>
                    <a:pt x="1" y="29"/>
                  </a:cubicBezTo>
                  <a:cubicBezTo>
                    <a:pt x="2" y="31"/>
                    <a:pt x="8" y="36"/>
                    <a:pt x="6" y="38"/>
                  </a:cubicBezTo>
                  <a:cubicBezTo>
                    <a:pt x="4" y="39"/>
                    <a:pt x="3" y="35"/>
                    <a:pt x="2" y="38"/>
                  </a:cubicBezTo>
                  <a:cubicBezTo>
                    <a:pt x="1" y="39"/>
                    <a:pt x="3" y="40"/>
                    <a:pt x="4" y="4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5606850" y="1887829"/>
              <a:ext cx="133654" cy="106928"/>
            </a:xfrm>
            <a:custGeom>
              <a:avLst/>
              <a:gdLst>
                <a:gd name="T0" fmla="*/ 0 w 36"/>
                <a:gd name="T1" fmla="*/ 2147483646 h 34"/>
                <a:gd name="T2" fmla="*/ 0 w 36"/>
                <a:gd name="T3" fmla="*/ 2147483646 h 34"/>
                <a:gd name="T4" fmla="*/ 0 w 36"/>
                <a:gd name="T5" fmla="*/ 2147483646 h 34"/>
                <a:gd name="T6" fmla="*/ 0 w 36"/>
                <a:gd name="T7" fmla="*/ 2147483646 h 34"/>
                <a:gd name="T8" fmla="*/ 0 w 36"/>
                <a:gd name="T9" fmla="*/ 2147483646 h 34"/>
                <a:gd name="T10" fmla="*/ 2147483646 w 36"/>
                <a:gd name="T11" fmla="*/ 2147483646 h 34"/>
                <a:gd name="T12" fmla="*/ 2147483646 w 36"/>
                <a:gd name="T13" fmla="*/ 2147483646 h 34"/>
                <a:gd name="T14" fmla="*/ 2147483646 w 36"/>
                <a:gd name="T15" fmla="*/ 2147483646 h 34"/>
                <a:gd name="T16" fmla="*/ 2147483646 w 36"/>
                <a:gd name="T17" fmla="*/ 2147483646 h 34"/>
                <a:gd name="T18" fmla="*/ 2147483646 w 36"/>
                <a:gd name="T19" fmla="*/ 2147483646 h 34"/>
                <a:gd name="T20" fmla="*/ 2147483646 w 36"/>
                <a:gd name="T21" fmla="*/ 2147483646 h 34"/>
                <a:gd name="T22" fmla="*/ 2147483646 w 36"/>
                <a:gd name="T23" fmla="*/ 2147483646 h 34"/>
                <a:gd name="T24" fmla="*/ 2147483646 w 36"/>
                <a:gd name="T25" fmla="*/ 2147483646 h 34"/>
                <a:gd name="T26" fmla="*/ 2147483646 w 36"/>
                <a:gd name="T27" fmla="*/ 2147483646 h 34"/>
                <a:gd name="T28" fmla="*/ 2147483646 w 36"/>
                <a:gd name="T29" fmla="*/ 2147483646 h 34"/>
                <a:gd name="T30" fmla="*/ 2147483646 w 36"/>
                <a:gd name="T31" fmla="*/ 2147483646 h 34"/>
                <a:gd name="T32" fmla="*/ 2147483646 w 36"/>
                <a:gd name="T33" fmla="*/ 2147483646 h 34"/>
                <a:gd name="T34" fmla="*/ 2147483646 w 36"/>
                <a:gd name="T35" fmla="*/ 2147483646 h 34"/>
                <a:gd name="T36" fmla="*/ 2147483646 w 36"/>
                <a:gd name="T37" fmla="*/ 2147483646 h 34"/>
                <a:gd name="T38" fmla="*/ 2147483646 w 36"/>
                <a:gd name="T39" fmla="*/ 2147483646 h 34"/>
                <a:gd name="T40" fmla="*/ 2147483646 w 36"/>
                <a:gd name="T41" fmla="*/ 2147483646 h 34"/>
                <a:gd name="T42" fmla="*/ 2147483646 w 36"/>
                <a:gd name="T43" fmla="*/ 2147483646 h 34"/>
                <a:gd name="T44" fmla="*/ 2147483646 w 36"/>
                <a:gd name="T45" fmla="*/ 0 h 34"/>
                <a:gd name="T46" fmla="*/ 2147483646 w 36"/>
                <a:gd name="T47" fmla="*/ 0 h 34"/>
                <a:gd name="T48" fmla="*/ 2147483646 w 36"/>
                <a:gd name="T49" fmla="*/ 2147483646 h 34"/>
                <a:gd name="T50" fmla="*/ 2147483646 w 36"/>
                <a:gd name="T51" fmla="*/ 2147483646 h 34"/>
                <a:gd name="T52" fmla="*/ 2147483646 w 36"/>
                <a:gd name="T53" fmla="*/ 2147483646 h 34"/>
                <a:gd name="T54" fmla="*/ 2147483646 w 36"/>
                <a:gd name="T55" fmla="*/ 2147483646 h 34"/>
                <a:gd name="T56" fmla="*/ 2147483646 w 36"/>
                <a:gd name="T57" fmla="*/ 2147483646 h 34"/>
                <a:gd name="T58" fmla="*/ 2147483646 w 36"/>
                <a:gd name="T59" fmla="*/ 2147483646 h 34"/>
                <a:gd name="T60" fmla="*/ 2147483646 w 36"/>
                <a:gd name="T61" fmla="*/ 2147483646 h 34"/>
                <a:gd name="T62" fmla="*/ 2147483646 w 36"/>
                <a:gd name="T63" fmla="*/ 2147483646 h 34"/>
                <a:gd name="T64" fmla="*/ 2147483646 w 36"/>
                <a:gd name="T65" fmla="*/ 2147483646 h 34"/>
                <a:gd name="T66" fmla="*/ 2147483646 w 36"/>
                <a:gd name="T67" fmla="*/ 2147483646 h 34"/>
                <a:gd name="T68" fmla="*/ 0 w 36"/>
                <a:gd name="T69" fmla="*/ 2147483646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34"/>
                <a:gd name="T107" fmla="*/ 36 w 36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34"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1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2"/>
                    <a:pt x="5" y="34"/>
                    <a:pt x="8" y="34"/>
                  </a:cubicBezTo>
                  <a:cubicBezTo>
                    <a:pt x="10" y="34"/>
                    <a:pt x="12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21" y="31"/>
                    <a:pt x="20" y="28"/>
                    <a:pt x="22" y="27"/>
                  </a:cubicBezTo>
                  <a:cubicBezTo>
                    <a:pt x="24" y="27"/>
                    <a:pt x="25" y="29"/>
                    <a:pt x="27" y="31"/>
                  </a:cubicBezTo>
                  <a:cubicBezTo>
                    <a:pt x="28" y="32"/>
                    <a:pt x="31" y="33"/>
                    <a:pt x="32" y="34"/>
                  </a:cubicBezTo>
                  <a:cubicBezTo>
                    <a:pt x="34" y="33"/>
                    <a:pt x="35" y="33"/>
                    <a:pt x="35" y="32"/>
                  </a:cubicBezTo>
                  <a:cubicBezTo>
                    <a:pt x="35" y="31"/>
                    <a:pt x="36" y="30"/>
                    <a:pt x="36" y="28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3" y="23"/>
                    <a:pt x="28" y="20"/>
                    <a:pt x="28" y="18"/>
                  </a:cubicBezTo>
                  <a:cubicBezTo>
                    <a:pt x="28" y="17"/>
                    <a:pt x="30" y="16"/>
                    <a:pt x="29" y="15"/>
                  </a:cubicBezTo>
                  <a:cubicBezTo>
                    <a:pt x="28" y="11"/>
                    <a:pt x="26" y="12"/>
                    <a:pt x="25" y="10"/>
                  </a:cubicBezTo>
                  <a:cubicBezTo>
                    <a:pt x="24" y="9"/>
                    <a:pt x="25" y="6"/>
                    <a:pt x="24" y="5"/>
                  </a:cubicBezTo>
                  <a:cubicBezTo>
                    <a:pt x="23" y="4"/>
                    <a:pt x="23" y="4"/>
                    <a:pt x="22" y="3"/>
                  </a:cubicBezTo>
                  <a:cubicBezTo>
                    <a:pt x="21" y="2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7" y="1"/>
                    <a:pt x="18" y="2"/>
                    <a:pt x="17" y="3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4" y="2"/>
                    <a:pt x="14" y="4"/>
                    <a:pt x="12" y="5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2" y="8"/>
                    <a:pt x="10" y="6"/>
                    <a:pt x="10" y="7"/>
                  </a:cubicBezTo>
                  <a:cubicBezTo>
                    <a:pt x="10" y="8"/>
                    <a:pt x="11" y="10"/>
                    <a:pt x="11" y="11"/>
                  </a:cubicBezTo>
                  <a:cubicBezTo>
                    <a:pt x="10" y="12"/>
                    <a:pt x="8" y="12"/>
                    <a:pt x="8" y="12"/>
                  </a:cubicBezTo>
                  <a:cubicBezTo>
                    <a:pt x="7" y="13"/>
                    <a:pt x="8" y="14"/>
                    <a:pt x="7" y="15"/>
                  </a:cubicBezTo>
                  <a:cubicBezTo>
                    <a:pt x="7" y="16"/>
                    <a:pt x="5" y="16"/>
                    <a:pt x="5" y="18"/>
                  </a:cubicBezTo>
                  <a:cubicBezTo>
                    <a:pt x="4" y="21"/>
                    <a:pt x="2" y="23"/>
                    <a:pt x="0" y="23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6252756" y="2131758"/>
              <a:ext cx="174023" cy="123158"/>
            </a:xfrm>
            <a:custGeom>
              <a:avLst/>
              <a:gdLst>
                <a:gd name="T0" fmla="*/ 2147483647 w 46"/>
                <a:gd name="T1" fmla="*/ 2147483647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2147483647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2147483647 h 39"/>
                <a:gd name="T16" fmla="*/ 2147483647 w 46"/>
                <a:gd name="T17" fmla="*/ 2147483647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0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39"/>
                <a:gd name="T71" fmla="*/ 46 w 46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39">
                  <a:moveTo>
                    <a:pt x="5" y="29"/>
                  </a:moveTo>
                  <a:cubicBezTo>
                    <a:pt x="9" y="30"/>
                    <a:pt x="13" y="32"/>
                    <a:pt x="17" y="33"/>
                  </a:cubicBezTo>
                  <a:cubicBezTo>
                    <a:pt x="19" y="34"/>
                    <a:pt x="20" y="31"/>
                    <a:pt x="25" y="33"/>
                  </a:cubicBezTo>
                  <a:cubicBezTo>
                    <a:pt x="27" y="34"/>
                    <a:pt x="39" y="39"/>
                    <a:pt x="41" y="36"/>
                  </a:cubicBezTo>
                  <a:cubicBezTo>
                    <a:pt x="43" y="36"/>
                    <a:pt x="44" y="36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4"/>
                    <a:pt x="46" y="34"/>
                  </a:cubicBezTo>
                  <a:cubicBezTo>
                    <a:pt x="46" y="31"/>
                    <a:pt x="45" y="32"/>
                    <a:pt x="44" y="28"/>
                  </a:cubicBezTo>
                  <a:cubicBezTo>
                    <a:pt x="43" y="27"/>
                    <a:pt x="41" y="27"/>
                    <a:pt x="40" y="26"/>
                  </a:cubicBezTo>
                  <a:cubicBezTo>
                    <a:pt x="38" y="24"/>
                    <a:pt x="39" y="22"/>
                    <a:pt x="38" y="20"/>
                  </a:cubicBezTo>
                  <a:cubicBezTo>
                    <a:pt x="37" y="20"/>
                    <a:pt x="35" y="20"/>
                    <a:pt x="35" y="19"/>
                  </a:cubicBezTo>
                  <a:cubicBezTo>
                    <a:pt x="34" y="17"/>
                    <a:pt x="33" y="16"/>
                    <a:pt x="32" y="15"/>
                  </a:cubicBezTo>
                  <a:cubicBezTo>
                    <a:pt x="30" y="13"/>
                    <a:pt x="28" y="11"/>
                    <a:pt x="28" y="10"/>
                  </a:cubicBezTo>
                  <a:cubicBezTo>
                    <a:pt x="28" y="8"/>
                    <a:pt x="29" y="7"/>
                    <a:pt x="31" y="5"/>
                  </a:cubicBezTo>
                  <a:cubicBezTo>
                    <a:pt x="29" y="5"/>
                    <a:pt x="27" y="5"/>
                    <a:pt x="24" y="6"/>
                  </a:cubicBezTo>
                  <a:cubicBezTo>
                    <a:pt x="22" y="6"/>
                    <a:pt x="17" y="0"/>
                    <a:pt x="14" y="0"/>
                  </a:cubicBezTo>
                  <a:cubicBezTo>
                    <a:pt x="13" y="1"/>
                    <a:pt x="11" y="1"/>
                    <a:pt x="10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7" y="11"/>
                    <a:pt x="6" y="12"/>
                  </a:cubicBezTo>
                  <a:cubicBezTo>
                    <a:pt x="5" y="12"/>
                    <a:pt x="6" y="14"/>
                    <a:pt x="4" y="14"/>
                  </a:cubicBezTo>
                  <a:cubicBezTo>
                    <a:pt x="1" y="15"/>
                    <a:pt x="0" y="16"/>
                    <a:pt x="2" y="18"/>
                  </a:cubicBezTo>
                  <a:cubicBezTo>
                    <a:pt x="5" y="21"/>
                    <a:pt x="5" y="24"/>
                    <a:pt x="5" y="26"/>
                  </a:cubicBezTo>
                  <a:cubicBezTo>
                    <a:pt x="5" y="27"/>
                    <a:pt x="5" y="28"/>
                    <a:pt x="5" y="2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5863538" y="1964185"/>
              <a:ext cx="123289" cy="86402"/>
            </a:xfrm>
            <a:custGeom>
              <a:avLst/>
              <a:gdLst>
                <a:gd name="T0" fmla="*/ 2147483646 w 34"/>
                <a:gd name="T1" fmla="*/ 2147483646 h 26"/>
                <a:gd name="T2" fmla="*/ 2147483646 w 34"/>
                <a:gd name="T3" fmla="*/ 0 h 26"/>
                <a:gd name="T4" fmla="*/ 2147483646 w 34"/>
                <a:gd name="T5" fmla="*/ 2147483646 h 26"/>
                <a:gd name="T6" fmla="*/ 2147483646 w 34"/>
                <a:gd name="T7" fmla="*/ 2147483646 h 26"/>
                <a:gd name="T8" fmla="*/ 2147483646 w 34"/>
                <a:gd name="T9" fmla="*/ 2147483646 h 26"/>
                <a:gd name="T10" fmla="*/ 2147483646 w 34"/>
                <a:gd name="T11" fmla="*/ 2147483646 h 26"/>
                <a:gd name="T12" fmla="*/ 2147483646 w 34"/>
                <a:gd name="T13" fmla="*/ 2147483646 h 26"/>
                <a:gd name="T14" fmla="*/ 2147483646 w 34"/>
                <a:gd name="T15" fmla="*/ 2147483646 h 26"/>
                <a:gd name="T16" fmla="*/ 0 w 34"/>
                <a:gd name="T17" fmla="*/ 2147483646 h 26"/>
                <a:gd name="T18" fmla="*/ 2147483646 w 34"/>
                <a:gd name="T19" fmla="*/ 2147483646 h 26"/>
                <a:gd name="T20" fmla="*/ 2147483646 w 34"/>
                <a:gd name="T21" fmla="*/ 2147483646 h 26"/>
                <a:gd name="T22" fmla="*/ 2147483646 w 34"/>
                <a:gd name="T23" fmla="*/ 2147483646 h 26"/>
                <a:gd name="T24" fmla="*/ 2147483646 w 34"/>
                <a:gd name="T25" fmla="*/ 2147483646 h 26"/>
                <a:gd name="T26" fmla="*/ 2147483646 w 34"/>
                <a:gd name="T27" fmla="*/ 2147483646 h 26"/>
                <a:gd name="T28" fmla="*/ 2147483646 w 34"/>
                <a:gd name="T29" fmla="*/ 2147483646 h 26"/>
                <a:gd name="T30" fmla="*/ 2147483646 w 34"/>
                <a:gd name="T31" fmla="*/ 2147483646 h 26"/>
                <a:gd name="T32" fmla="*/ 2147483646 w 34"/>
                <a:gd name="T33" fmla="*/ 2147483646 h 26"/>
                <a:gd name="T34" fmla="*/ 2147483646 w 34"/>
                <a:gd name="T35" fmla="*/ 2147483646 h 26"/>
                <a:gd name="T36" fmla="*/ 2147483646 w 34"/>
                <a:gd name="T37" fmla="*/ 2147483646 h 26"/>
                <a:gd name="T38" fmla="*/ 2147483646 w 34"/>
                <a:gd name="T39" fmla="*/ 2147483646 h 26"/>
                <a:gd name="T40" fmla="*/ 2147483646 w 34"/>
                <a:gd name="T41" fmla="*/ 2147483646 h 26"/>
                <a:gd name="T42" fmla="*/ 2147483646 w 34"/>
                <a:gd name="T43" fmla="*/ 2147483646 h 26"/>
                <a:gd name="T44" fmla="*/ 2147483646 w 34"/>
                <a:gd name="T45" fmla="*/ 2147483646 h 26"/>
                <a:gd name="T46" fmla="*/ 2147483646 w 34"/>
                <a:gd name="T47" fmla="*/ 2147483646 h 26"/>
                <a:gd name="T48" fmla="*/ 2147483646 w 34"/>
                <a:gd name="T49" fmla="*/ 2147483646 h 26"/>
                <a:gd name="T50" fmla="*/ 2147483646 w 34"/>
                <a:gd name="T51" fmla="*/ 2147483646 h 26"/>
                <a:gd name="T52" fmla="*/ 2147483646 w 34"/>
                <a:gd name="T53" fmla="*/ 2147483646 h 26"/>
                <a:gd name="T54" fmla="*/ 2147483646 w 34"/>
                <a:gd name="T55" fmla="*/ 2147483646 h 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"/>
                <a:gd name="T85" fmla="*/ 0 h 26"/>
                <a:gd name="T86" fmla="*/ 34 w 34"/>
                <a:gd name="T87" fmla="*/ 26 h 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" h="26">
                  <a:moveTo>
                    <a:pt x="19" y="4"/>
                  </a:moveTo>
                  <a:cubicBezTo>
                    <a:pt x="19" y="3"/>
                    <a:pt x="19" y="1"/>
                    <a:pt x="18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2" y="4"/>
                    <a:pt x="10" y="3"/>
                    <a:pt x="7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5" y="8"/>
                    <a:pt x="7" y="11"/>
                    <a:pt x="6" y="14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2"/>
                    <a:pt x="2" y="22"/>
                  </a:cubicBezTo>
                  <a:cubicBezTo>
                    <a:pt x="3" y="23"/>
                    <a:pt x="4" y="22"/>
                    <a:pt x="5" y="22"/>
                  </a:cubicBezTo>
                  <a:cubicBezTo>
                    <a:pt x="6" y="22"/>
                    <a:pt x="6" y="24"/>
                    <a:pt x="7" y="24"/>
                  </a:cubicBezTo>
                  <a:cubicBezTo>
                    <a:pt x="7" y="25"/>
                    <a:pt x="8" y="24"/>
                    <a:pt x="9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0" y="20"/>
                    <a:pt x="12" y="19"/>
                    <a:pt x="12" y="18"/>
                  </a:cubicBezTo>
                  <a:cubicBezTo>
                    <a:pt x="15" y="17"/>
                    <a:pt x="15" y="18"/>
                    <a:pt x="17" y="19"/>
                  </a:cubicBezTo>
                  <a:cubicBezTo>
                    <a:pt x="18" y="19"/>
                    <a:pt x="18" y="17"/>
                    <a:pt x="19" y="17"/>
                  </a:cubicBezTo>
                  <a:cubicBezTo>
                    <a:pt x="20" y="17"/>
                    <a:pt x="21" y="19"/>
                    <a:pt x="22" y="20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5"/>
                    <a:pt x="29" y="23"/>
                    <a:pt x="29" y="22"/>
                  </a:cubicBezTo>
                  <a:cubicBezTo>
                    <a:pt x="30" y="21"/>
                    <a:pt x="33" y="21"/>
                    <a:pt x="34" y="19"/>
                  </a:cubicBezTo>
                  <a:cubicBezTo>
                    <a:pt x="34" y="18"/>
                    <a:pt x="33" y="17"/>
                    <a:pt x="33" y="16"/>
                  </a:cubicBezTo>
                  <a:cubicBezTo>
                    <a:pt x="33" y="15"/>
                    <a:pt x="34" y="13"/>
                    <a:pt x="33" y="12"/>
                  </a:cubicBezTo>
                  <a:cubicBezTo>
                    <a:pt x="32" y="11"/>
                    <a:pt x="31" y="12"/>
                    <a:pt x="29" y="12"/>
                  </a:cubicBezTo>
                  <a:cubicBezTo>
                    <a:pt x="27" y="12"/>
                    <a:pt x="27" y="9"/>
                    <a:pt x="24" y="9"/>
                  </a:cubicBezTo>
                  <a:cubicBezTo>
                    <a:pt x="23" y="9"/>
                    <a:pt x="23" y="8"/>
                    <a:pt x="22" y="7"/>
                  </a:cubicBezTo>
                  <a:cubicBezTo>
                    <a:pt x="20" y="7"/>
                    <a:pt x="19" y="6"/>
                    <a:pt x="19" y="4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0"/>
            <p:cNvSpPr>
              <a:spLocks/>
            </p:cNvSpPr>
            <p:nvPr/>
          </p:nvSpPr>
          <p:spPr bwMode="auto">
            <a:xfrm>
              <a:off x="6629714" y="2105510"/>
              <a:ext cx="335500" cy="235336"/>
            </a:xfrm>
            <a:custGeom>
              <a:avLst/>
              <a:gdLst>
                <a:gd name="T0" fmla="*/ 2147483646 w 89"/>
                <a:gd name="T1" fmla="*/ 2147483646 h 74"/>
                <a:gd name="T2" fmla="*/ 2147483646 w 89"/>
                <a:gd name="T3" fmla="*/ 2147483646 h 74"/>
                <a:gd name="T4" fmla="*/ 2147483646 w 89"/>
                <a:gd name="T5" fmla="*/ 2147483646 h 74"/>
                <a:gd name="T6" fmla="*/ 2147483646 w 89"/>
                <a:gd name="T7" fmla="*/ 2147483646 h 74"/>
                <a:gd name="T8" fmla="*/ 2147483646 w 89"/>
                <a:gd name="T9" fmla="*/ 2147483646 h 74"/>
                <a:gd name="T10" fmla="*/ 2147483646 w 89"/>
                <a:gd name="T11" fmla="*/ 2147483646 h 74"/>
                <a:gd name="T12" fmla="*/ 2147483646 w 89"/>
                <a:gd name="T13" fmla="*/ 2147483646 h 74"/>
                <a:gd name="T14" fmla="*/ 2147483646 w 89"/>
                <a:gd name="T15" fmla="*/ 2147483646 h 74"/>
                <a:gd name="T16" fmla="*/ 2147483646 w 89"/>
                <a:gd name="T17" fmla="*/ 2147483646 h 74"/>
                <a:gd name="T18" fmla="*/ 2147483646 w 89"/>
                <a:gd name="T19" fmla="*/ 2147483646 h 74"/>
                <a:gd name="T20" fmla="*/ 2147483646 w 89"/>
                <a:gd name="T21" fmla="*/ 2147483646 h 74"/>
                <a:gd name="T22" fmla="*/ 2147483646 w 89"/>
                <a:gd name="T23" fmla="*/ 2147483646 h 74"/>
                <a:gd name="T24" fmla="*/ 2147483646 w 89"/>
                <a:gd name="T25" fmla="*/ 2147483646 h 74"/>
                <a:gd name="T26" fmla="*/ 2147483646 w 89"/>
                <a:gd name="T27" fmla="*/ 2147483646 h 74"/>
                <a:gd name="T28" fmla="*/ 2147483646 w 89"/>
                <a:gd name="T29" fmla="*/ 2147483646 h 74"/>
                <a:gd name="T30" fmla="*/ 2147483646 w 89"/>
                <a:gd name="T31" fmla="*/ 2147483646 h 74"/>
                <a:gd name="T32" fmla="*/ 2147483646 w 89"/>
                <a:gd name="T33" fmla="*/ 2147483646 h 74"/>
                <a:gd name="T34" fmla="*/ 2147483646 w 89"/>
                <a:gd name="T35" fmla="*/ 2147483646 h 74"/>
                <a:gd name="T36" fmla="*/ 2147483646 w 89"/>
                <a:gd name="T37" fmla="*/ 2147483646 h 74"/>
                <a:gd name="T38" fmla="*/ 2147483646 w 89"/>
                <a:gd name="T39" fmla="*/ 2147483646 h 74"/>
                <a:gd name="T40" fmla="*/ 2147483646 w 89"/>
                <a:gd name="T41" fmla="*/ 2147483646 h 74"/>
                <a:gd name="T42" fmla="*/ 2147483646 w 89"/>
                <a:gd name="T43" fmla="*/ 2147483646 h 74"/>
                <a:gd name="T44" fmla="*/ 2147483646 w 89"/>
                <a:gd name="T45" fmla="*/ 2147483646 h 74"/>
                <a:gd name="T46" fmla="*/ 2147483646 w 89"/>
                <a:gd name="T47" fmla="*/ 2147483646 h 74"/>
                <a:gd name="T48" fmla="*/ 2147483646 w 89"/>
                <a:gd name="T49" fmla="*/ 2147483646 h 74"/>
                <a:gd name="T50" fmla="*/ 2147483646 w 89"/>
                <a:gd name="T51" fmla="*/ 2147483646 h 74"/>
                <a:gd name="T52" fmla="*/ 2147483646 w 89"/>
                <a:gd name="T53" fmla="*/ 2147483646 h 74"/>
                <a:gd name="T54" fmla="*/ 2147483646 w 89"/>
                <a:gd name="T55" fmla="*/ 2147483646 h 74"/>
                <a:gd name="T56" fmla="*/ 2147483646 w 89"/>
                <a:gd name="T57" fmla="*/ 2147483646 h 74"/>
                <a:gd name="T58" fmla="*/ 2147483646 w 89"/>
                <a:gd name="T59" fmla="*/ 0 h 74"/>
                <a:gd name="T60" fmla="*/ 2147483646 w 89"/>
                <a:gd name="T61" fmla="*/ 2147483646 h 74"/>
                <a:gd name="T62" fmla="*/ 2147483646 w 89"/>
                <a:gd name="T63" fmla="*/ 2147483646 h 74"/>
                <a:gd name="T64" fmla="*/ 2147483646 w 89"/>
                <a:gd name="T65" fmla="*/ 2147483646 h 74"/>
                <a:gd name="T66" fmla="*/ 2147483646 w 89"/>
                <a:gd name="T67" fmla="*/ 2147483646 h 74"/>
                <a:gd name="T68" fmla="*/ 2147483646 w 89"/>
                <a:gd name="T69" fmla="*/ 2147483646 h 74"/>
                <a:gd name="T70" fmla="*/ 2147483646 w 89"/>
                <a:gd name="T71" fmla="*/ 2147483646 h 74"/>
                <a:gd name="T72" fmla="*/ 2147483646 w 89"/>
                <a:gd name="T73" fmla="*/ 2147483646 h 74"/>
                <a:gd name="T74" fmla="*/ 2147483646 w 89"/>
                <a:gd name="T75" fmla="*/ 2147483646 h 74"/>
                <a:gd name="T76" fmla="*/ 2147483646 w 89"/>
                <a:gd name="T77" fmla="*/ 2147483646 h 74"/>
                <a:gd name="T78" fmla="*/ 2147483646 w 89"/>
                <a:gd name="T79" fmla="*/ 2147483646 h 74"/>
                <a:gd name="T80" fmla="*/ 2147483646 w 89"/>
                <a:gd name="T81" fmla="*/ 2147483646 h 74"/>
                <a:gd name="T82" fmla="*/ 0 w 89"/>
                <a:gd name="T83" fmla="*/ 2147483646 h 74"/>
                <a:gd name="T84" fmla="*/ 2147483646 w 89"/>
                <a:gd name="T85" fmla="*/ 2147483646 h 74"/>
                <a:gd name="T86" fmla="*/ 2147483646 w 89"/>
                <a:gd name="T87" fmla="*/ 2147483646 h 74"/>
                <a:gd name="T88" fmla="*/ 2147483646 w 89"/>
                <a:gd name="T89" fmla="*/ 2147483646 h 74"/>
                <a:gd name="T90" fmla="*/ 2147483646 w 89"/>
                <a:gd name="T91" fmla="*/ 2147483646 h 74"/>
                <a:gd name="T92" fmla="*/ 2147483646 w 89"/>
                <a:gd name="T93" fmla="*/ 2147483646 h 74"/>
                <a:gd name="T94" fmla="*/ 2147483646 w 89"/>
                <a:gd name="T95" fmla="*/ 2147483646 h 74"/>
                <a:gd name="T96" fmla="*/ 2147483646 w 89"/>
                <a:gd name="T97" fmla="*/ 2147483646 h 74"/>
                <a:gd name="T98" fmla="*/ 2147483646 w 89"/>
                <a:gd name="T99" fmla="*/ 2147483646 h 74"/>
                <a:gd name="T100" fmla="*/ 2147483646 w 89"/>
                <a:gd name="T101" fmla="*/ 2147483646 h 74"/>
                <a:gd name="T102" fmla="*/ 2147483646 w 89"/>
                <a:gd name="T103" fmla="*/ 2147483646 h 74"/>
                <a:gd name="T104" fmla="*/ 2147483646 w 89"/>
                <a:gd name="T105" fmla="*/ 2147483646 h 74"/>
                <a:gd name="T106" fmla="*/ 2147483646 w 89"/>
                <a:gd name="T107" fmla="*/ 2147483646 h 74"/>
                <a:gd name="T108" fmla="*/ 2147483646 w 89"/>
                <a:gd name="T109" fmla="*/ 2147483646 h 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74"/>
                <a:gd name="T167" fmla="*/ 89 w 89"/>
                <a:gd name="T168" fmla="*/ 74 h 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74">
                  <a:moveTo>
                    <a:pt x="52" y="72"/>
                  </a:moveTo>
                  <a:cubicBezTo>
                    <a:pt x="52" y="72"/>
                    <a:pt x="52" y="72"/>
                    <a:pt x="52" y="72"/>
                  </a:cubicBezTo>
                  <a:cubicBezTo>
                    <a:pt x="56" y="70"/>
                    <a:pt x="59" y="71"/>
                    <a:pt x="64" y="69"/>
                  </a:cubicBezTo>
                  <a:cubicBezTo>
                    <a:pt x="66" y="68"/>
                    <a:pt x="65" y="67"/>
                    <a:pt x="66" y="67"/>
                  </a:cubicBezTo>
                  <a:cubicBezTo>
                    <a:pt x="68" y="67"/>
                    <a:pt x="69" y="68"/>
                    <a:pt x="71" y="68"/>
                  </a:cubicBezTo>
                  <a:cubicBezTo>
                    <a:pt x="72" y="68"/>
                    <a:pt x="73" y="67"/>
                    <a:pt x="74" y="68"/>
                  </a:cubicBezTo>
                  <a:cubicBezTo>
                    <a:pt x="75" y="68"/>
                    <a:pt x="75" y="69"/>
                    <a:pt x="77" y="70"/>
                  </a:cubicBezTo>
                  <a:cubicBezTo>
                    <a:pt x="79" y="69"/>
                    <a:pt x="81" y="69"/>
                    <a:pt x="83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2" y="65"/>
                    <a:pt x="82" y="64"/>
                  </a:cubicBezTo>
                  <a:cubicBezTo>
                    <a:pt x="83" y="63"/>
                    <a:pt x="86" y="63"/>
                    <a:pt x="86" y="61"/>
                  </a:cubicBezTo>
                  <a:cubicBezTo>
                    <a:pt x="87" y="59"/>
                    <a:pt x="89" y="59"/>
                    <a:pt x="89" y="57"/>
                  </a:cubicBezTo>
                  <a:cubicBezTo>
                    <a:pt x="89" y="54"/>
                    <a:pt x="86" y="56"/>
                    <a:pt x="82" y="51"/>
                  </a:cubicBezTo>
                  <a:cubicBezTo>
                    <a:pt x="81" y="50"/>
                    <a:pt x="82" y="47"/>
                    <a:pt x="82" y="45"/>
                  </a:cubicBezTo>
                  <a:cubicBezTo>
                    <a:pt x="85" y="40"/>
                    <a:pt x="87" y="41"/>
                    <a:pt x="88" y="41"/>
                  </a:cubicBezTo>
                  <a:cubicBezTo>
                    <a:pt x="89" y="41"/>
                    <a:pt x="89" y="37"/>
                    <a:pt x="88" y="37"/>
                  </a:cubicBezTo>
                  <a:cubicBezTo>
                    <a:pt x="86" y="37"/>
                    <a:pt x="84" y="38"/>
                    <a:pt x="83" y="37"/>
                  </a:cubicBezTo>
                  <a:cubicBezTo>
                    <a:pt x="81" y="34"/>
                    <a:pt x="84" y="31"/>
                    <a:pt x="80" y="29"/>
                  </a:cubicBezTo>
                  <a:cubicBezTo>
                    <a:pt x="77" y="26"/>
                    <a:pt x="69" y="28"/>
                    <a:pt x="66" y="26"/>
                  </a:cubicBezTo>
                  <a:cubicBezTo>
                    <a:pt x="64" y="23"/>
                    <a:pt x="68" y="22"/>
                    <a:pt x="67" y="20"/>
                  </a:cubicBezTo>
                  <a:cubicBezTo>
                    <a:pt x="67" y="18"/>
                    <a:pt x="67" y="15"/>
                    <a:pt x="65" y="12"/>
                  </a:cubicBezTo>
                  <a:cubicBezTo>
                    <a:pt x="63" y="12"/>
                    <a:pt x="62" y="10"/>
                    <a:pt x="60" y="10"/>
                  </a:cubicBezTo>
                  <a:cubicBezTo>
                    <a:pt x="58" y="10"/>
                    <a:pt x="54" y="12"/>
                    <a:pt x="53" y="13"/>
                  </a:cubicBezTo>
                  <a:cubicBezTo>
                    <a:pt x="52" y="13"/>
                    <a:pt x="52" y="11"/>
                    <a:pt x="51" y="11"/>
                  </a:cubicBezTo>
                  <a:cubicBezTo>
                    <a:pt x="50" y="10"/>
                    <a:pt x="48" y="11"/>
                    <a:pt x="47" y="10"/>
                  </a:cubicBezTo>
                  <a:cubicBezTo>
                    <a:pt x="45" y="10"/>
                    <a:pt x="46" y="8"/>
                    <a:pt x="45" y="8"/>
                  </a:cubicBezTo>
                  <a:cubicBezTo>
                    <a:pt x="44" y="7"/>
                    <a:pt x="42" y="9"/>
                    <a:pt x="38" y="7"/>
                  </a:cubicBezTo>
                  <a:cubicBezTo>
                    <a:pt x="36" y="6"/>
                    <a:pt x="36" y="5"/>
                    <a:pt x="35" y="4"/>
                  </a:cubicBezTo>
                  <a:cubicBezTo>
                    <a:pt x="34" y="4"/>
                    <a:pt x="33" y="5"/>
                    <a:pt x="30" y="3"/>
                  </a:cubicBezTo>
                  <a:cubicBezTo>
                    <a:pt x="29" y="3"/>
                    <a:pt x="28" y="1"/>
                    <a:pt x="26" y="0"/>
                  </a:cubicBezTo>
                  <a:cubicBezTo>
                    <a:pt x="25" y="0"/>
                    <a:pt x="25" y="1"/>
                    <a:pt x="24" y="2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8"/>
                    <a:pt x="18" y="8"/>
                    <a:pt x="17" y="10"/>
                  </a:cubicBezTo>
                  <a:cubicBezTo>
                    <a:pt x="16" y="11"/>
                    <a:pt x="16" y="12"/>
                    <a:pt x="15" y="13"/>
                  </a:cubicBezTo>
                  <a:cubicBezTo>
                    <a:pt x="14" y="15"/>
                    <a:pt x="11" y="13"/>
                    <a:pt x="9" y="14"/>
                  </a:cubicBezTo>
                  <a:cubicBezTo>
                    <a:pt x="8" y="15"/>
                    <a:pt x="8" y="18"/>
                    <a:pt x="7" y="20"/>
                  </a:cubicBezTo>
                  <a:cubicBezTo>
                    <a:pt x="6" y="21"/>
                    <a:pt x="5" y="21"/>
                    <a:pt x="3" y="21"/>
                  </a:cubicBezTo>
                  <a:cubicBezTo>
                    <a:pt x="3" y="24"/>
                    <a:pt x="1" y="25"/>
                    <a:pt x="1" y="28"/>
                  </a:cubicBezTo>
                  <a:cubicBezTo>
                    <a:pt x="0" y="29"/>
                    <a:pt x="2" y="30"/>
                    <a:pt x="2" y="31"/>
                  </a:cubicBezTo>
                  <a:cubicBezTo>
                    <a:pt x="2" y="34"/>
                    <a:pt x="0" y="31"/>
                    <a:pt x="0" y="37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9" y="43"/>
                    <a:pt x="16" y="47"/>
                    <a:pt x="22" y="52"/>
                  </a:cubicBezTo>
                  <a:cubicBezTo>
                    <a:pt x="24" y="54"/>
                    <a:pt x="24" y="57"/>
                    <a:pt x="26" y="59"/>
                  </a:cubicBezTo>
                  <a:cubicBezTo>
                    <a:pt x="27" y="60"/>
                    <a:pt x="28" y="58"/>
                    <a:pt x="32" y="58"/>
                  </a:cubicBezTo>
                  <a:cubicBezTo>
                    <a:pt x="34" y="60"/>
                    <a:pt x="33" y="64"/>
                    <a:pt x="35" y="65"/>
                  </a:cubicBezTo>
                  <a:cubicBezTo>
                    <a:pt x="36" y="65"/>
                    <a:pt x="37" y="64"/>
                    <a:pt x="39" y="64"/>
                  </a:cubicBezTo>
                  <a:cubicBezTo>
                    <a:pt x="42" y="66"/>
                    <a:pt x="45" y="62"/>
                    <a:pt x="45" y="63"/>
                  </a:cubicBezTo>
                  <a:cubicBezTo>
                    <a:pt x="47" y="65"/>
                    <a:pt x="44" y="67"/>
                    <a:pt x="44" y="68"/>
                  </a:cubicBezTo>
                  <a:cubicBezTo>
                    <a:pt x="46" y="72"/>
                    <a:pt x="42" y="72"/>
                    <a:pt x="44" y="74"/>
                  </a:cubicBezTo>
                  <a:cubicBezTo>
                    <a:pt x="46" y="74"/>
                    <a:pt x="46" y="73"/>
                    <a:pt x="47" y="73"/>
                  </a:cubicBezTo>
                  <a:cubicBezTo>
                    <a:pt x="49" y="73"/>
                    <a:pt x="49" y="71"/>
                    <a:pt x="50" y="71"/>
                  </a:cubicBezTo>
                  <a:cubicBezTo>
                    <a:pt x="51" y="71"/>
                    <a:pt x="51" y="72"/>
                    <a:pt x="52" y="7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8254296" y="2396213"/>
              <a:ext cx="176751" cy="310281"/>
            </a:xfrm>
            <a:custGeom>
              <a:avLst/>
              <a:gdLst>
                <a:gd name="T0" fmla="*/ 2147483647 w 47"/>
                <a:gd name="T1" fmla="*/ 2147483647 h 98"/>
                <a:gd name="T2" fmla="*/ 2147483647 w 47"/>
                <a:gd name="T3" fmla="*/ 2147483647 h 98"/>
                <a:gd name="T4" fmla="*/ 2147483647 w 47"/>
                <a:gd name="T5" fmla="*/ 2147483647 h 98"/>
                <a:gd name="T6" fmla="*/ 2147483647 w 47"/>
                <a:gd name="T7" fmla="*/ 2147483647 h 98"/>
                <a:gd name="T8" fmla="*/ 2147483647 w 47"/>
                <a:gd name="T9" fmla="*/ 2147483647 h 98"/>
                <a:gd name="T10" fmla="*/ 2147483647 w 47"/>
                <a:gd name="T11" fmla="*/ 2147483647 h 98"/>
                <a:gd name="T12" fmla="*/ 2147483647 w 47"/>
                <a:gd name="T13" fmla="*/ 2147483647 h 98"/>
                <a:gd name="T14" fmla="*/ 2147483647 w 47"/>
                <a:gd name="T15" fmla="*/ 2147483647 h 98"/>
                <a:gd name="T16" fmla="*/ 0 w 47"/>
                <a:gd name="T17" fmla="*/ 2147483647 h 98"/>
                <a:gd name="T18" fmla="*/ 2147483647 w 47"/>
                <a:gd name="T19" fmla="*/ 2147483647 h 98"/>
                <a:gd name="T20" fmla="*/ 2147483647 w 47"/>
                <a:gd name="T21" fmla="*/ 2147483647 h 98"/>
                <a:gd name="T22" fmla="*/ 2147483647 w 47"/>
                <a:gd name="T23" fmla="*/ 2147483647 h 98"/>
                <a:gd name="T24" fmla="*/ 2147483647 w 47"/>
                <a:gd name="T25" fmla="*/ 2147483647 h 98"/>
                <a:gd name="T26" fmla="*/ 2147483647 w 47"/>
                <a:gd name="T27" fmla="*/ 2147483647 h 98"/>
                <a:gd name="T28" fmla="*/ 2147483647 w 47"/>
                <a:gd name="T29" fmla="*/ 2147483647 h 98"/>
                <a:gd name="T30" fmla="*/ 2147483647 w 47"/>
                <a:gd name="T31" fmla="*/ 2147483647 h 98"/>
                <a:gd name="T32" fmla="*/ 2147483647 w 47"/>
                <a:gd name="T33" fmla="*/ 2147483647 h 98"/>
                <a:gd name="T34" fmla="*/ 2147483647 w 47"/>
                <a:gd name="T35" fmla="*/ 2147483647 h 98"/>
                <a:gd name="T36" fmla="*/ 2147483647 w 47"/>
                <a:gd name="T37" fmla="*/ 2147483647 h 98"/>
                <a:gd name="T38" fmla="*/ 2147483647 w 47"/>
                <a:gd name="T39" fmla="*/ 2147483647 h 98"/>
                <a:gd name="T40" fmla="*/ 2147483647 w 47"/>
                <a:gd name="T41" fmla="*/ 2147483647 h 98"/>
                <a:gd name="T42" fmla="*/ 2147483647 w 47"/>
                <a:gd name="T43" fmla="*/ 2147483647 h 98"/>
                <a:gd name="T44" fmla="*/ 2147483647 w 47"/>
                <a:gd name="T45" fmla="*/ 2147483647 h 98"/>
                <a:gd name="T46" fmla="*/ 2147483647 w 47"/>
                <a:gd name="T47" fmla="*/ 2147483647 h 98"/>
                <a:gd name="T48" fmla="*/ 2147483647 w 47"/>
                <a:gd name="T49" fmla="*/ 2147483647 h 98"/>
                <a:gd name="T50" fmla="*/ 2147483647 w 47"/>
                <a:gd name="T51" fmla="*/ 2147483647 h 98"/>
                <a:gd name="T52" fmla="*/ 2147483647 w 47"/>
                <a:gd name="T53" fmla="*/ 2147483647 h 98"/>
                <a:gd name="T54" fmla="*/ 2147483647 w 47"/>
                <a:gd name="T55" fmla="*/ 2147483647 h 98"/>
                <a:gd name="T56" fmla="*/ 2147483647 w 47"/>
                <a:gd name="T57" fmla="*/ 2147483647 h 98"/>
                <a:gd name="T58" fmla="*/ 2147483647 w 47"/>
                <a:gd name="T59" fmla="*/ 2147483647 h 98"/>
                <a:gd name="T60" fmla="*/ 2147483647 w 47"/>
                <a:gd name="T61" fmla="*/ 2147483647 h 98"/>
                <a:gd name="T62" fmla="*/ 2147483647 w 47"/>
                <a:gd name="T63" fmla="*/ 2147483647 h 98"/>
                <a:gd name="T64" fmla="*/ 2147483647 w 47"/>
                <a:gd name="T65" fmla="*/ 2147483647 h 98"/>
                <a:gd name="T66" fmla="*/ 2147483647 w 47"/>
                <a:gd name="T67" fmla="*/ 2147483647 h 98"/>
                <a:gd name="T68" fmla="*/ 2147483647 w 47"/>
                <a:gd name="T69" fmla="*/ 0 h 98"/>
                <a:gd name="T70" fmla="*/ 2147483647 w 47"/>
                <a:gd name="T71" fmla="*/ 0 h 98"/>
                <a:gd name="T72" fmla="*/ 2147483647 w 47"/>
                <a:gd name="T73" fmla="*/ 2147483647 h 98"/>
                <a:gd name="T74" fmla="*/ 2147483647 w 47"/>
                <a:gd name="T75" fmla="*/ 2147483647 h 98"/>
                <a:gd name="T76" fmla="*/ 2147483647 w 47"/>
                <a:gd name="T77" fmla="*/ 2147483647 h 98"/>
                <a:gd name="T78" fmla="*/ 2147483647 w 47"/>
                <a:gd name="T79" fmla="*/ 2147483647 h 98"/>
                <a:gd name="T80" fmla="*/ 2147483647 w 47"/>
                <a:gd name="T81" fmla="*/ 2147483647 h 98"/>
                <a:gd name="T82" fmla="*/ 2147483647 w 47"/>
                <a:gd name="T83" fmla="*/ 2147483647 h 98"/>
                <a:gd name="T84" fmla="*/ 2147483647 w 47"/>
                <a:gd name="T85" fmla="*/ 2147483647 h 98"/>
                <a:gd name="T86" fmla="*/ 2147483647 w 47"/>
                <a:gd name="T87" fmla="*/ 2147483647 h 98"/>
                <a:gd name="T88" fmla="*/ 2147483647 w 47"/>
                <a:gd name="T89" fmla="*/ 2147483647 h 98"/>
                <a:gd name="T90" fmla="*/ 2147483647 w 47"/>
                <a:gd name="T91" fmla="*/ 2147483647 h 98"/>
                <a:gd name="T92" fmla="*/ 2147483647 w 47"/>
                <a:gd name="T93" fmla="*/ 2147483647 h 98"/>
                <a:gd name="T94" fmla="*/ 2147483647 w 47"/>
                <a:gd name="T95" fmla="*/ 2147483647 h 98"/>
                <a:gd name="T96" fmla="*/ 2147483647 w 47"/>
                <a:gd name="T97" fmla="*/ 2147483647 h 98"/>
                <a:gd name="T98" fmla="*/ 2147483647 w 47"/>
                <a:gd name="T99" fmla="*/ 2147483647 h 98"/>
                <a:gd name="T100" fmla="*/ 2147483647 w 47"/>
                <a:gd name="T101" fmla="*/ 2147483647 h 98"/>
                <a:gd name="T102" fmla="*/ 2147483647 w 47"/>
                <a:gd name="T103" fmla="*/ 2147483647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"/>
                <a:gd name="T157" fmla="*/ 0 h 98"/>
                <a:gd name="T158" fmla="*/ 47 w 47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" h="98">
                  <a:moveTo>
                    <a:pt x="13" y="39"/>
                  </a:moveTo>
                  <a:cubicBezTo>
                    <a:pt x="14" y="41"/>
                    <a:pt x="16" y="43"/>
                    <a:pt x="15" y="45"/>
                  </a:cubicBezTo>
                  <a:cubicBezTo>
                    <a:pt x="14" y="46"/>
                    <a:pt x="14" y="47"/>
                    <a:pt x="13" y="49"/>
                  </a:cubicBezTo>
                  <a:cubicBezTo>
                    <a:pt x="13" y="51"/>
                    <a:pt x="14" y="53"/>
                    <a:pt x="15" y="55"/>
                  </a:cubicBezTo>
                  <a:cubicBezTo>
                    <a:pt x="14" y="56"/>
                    <a:pt x="15" y="59"/>
                    <a:pt x="14" y="61"/>
                  </a:cubicBezTo>
                  <a:cubicBezTo>
                    <a:pt x="13" y="61"/>
                    <a:pt x="10" y="61"/>
                    <a:pt x="9" y="62"/>
                  </a:cubicBezTo>
                  <a:cubicBezTo>
                    <a:pt x="8" y="62"/>
                    <a:pt x="6" y="61"/>
                    <a:pt x="5" y="62"/>
                  </a:cubicBezTo>
                  <a:cubicBezTo>
                    <a:pt x="4" y="63"/>
                    <a:pt x="4" y="65"/>
                    <a:pt x="4" y="66"/>
                  </a:cubicBezTo>
                  <a:cubicBezTo>
                    <a:pt x="3" y="69"/>
                    <a:pt x="1" y="68"/>
                    <a:pt x="0" y="70"/>
                  </a:cubicBezTo>
                  <a:cubicBezTo>
                    <a:pt x="0" y="71"/>
                    <a:pt x="3" y="72"/>
                    <a:pt x="4" y="73"/>
                  </a:cubicBezTo>
                  <a:cubicBezTo>
                    <a:pt x="7" y="79"/>
                    <a:pt x="12" y="92"/>
                    <a:pt x="11" y="93"/>
                  </a:cubicBezTo>
                  <a:cubicBezTo>
                    <a:pt x="10" y="94"/>
                    <a:pt x="7" y="93"/>
                    <a:pt x="6" y="94"/>
                  </a:cubicBezTo>
                  <a:cubicBezTo>
                    <a:pt x="5" y="95"/>
                    <a:pt x="9" y="97"/>
                    <a:pt x="9" y="98"/>
                  </a:cubicBezTo>
                  <a:cubicBezTo>
                    <a:pt x="11" y="96"/>
                    <a:pt x="14" y="98"/>
                    <a:pt x="14" y="96"/>
                  </a:cubicBezTo>
                  <a:cubicBezTo>
                    <a:pt x="14" y="94"/>
                    <a:pt x="14" y="93"/>
                    <a:pt x="14" y="91"/>
                  </a:cubicBezTo>
                  <a:cubicBezTo>
                    <a:pt x="14" y="90"/>
                    <a:pt x="16" y="89"/>
                    <a:pt x="15" y="85"/>
                  </a:cubicBezTo>
                  <a:cubicBezTo>
                    <a:pt x="17" y="85"/>
                    <a:pt x="18" y="85"/>
                    <a:pt x="19" y="8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85"/>
                    <a:pt x="20" y="87"/>
                    <a:pt x="22" y="87"/>
                  </a:cubicBezTo>
                  <a:cubicBezTo>
                    <a:pt x="23" y="87"/>
                    <a:pt x="24" y="86"/>
                    <a:pt x="25" y="86"/>
                  </a:cubicBezTo>
                  <a:cubicBezTo>
                    <a:pt x="27" y="86"/>
                    <a:pt x="28" y="86"/>
                    <a:pt x="29" y="86"/>
                  </a:cubicBezTo>
                  <a:cubicBezTo>
                    <a:pt x="30" y="85"/>
                    <a:pt x="29" y="84"/>
                    <a:pt x="30" y="83"/>
                  </a:cubicBezTo>
                  <a:cubicBezTo>
                    <a:pt x="33" y="81"/>
                    <a:pt x="35" y="81"/>
                    <a:pt x="37" y="78"/>
                  </a:cubicBezTo>
                  <a:cubicBezTo>
                    <a:pt x="38" y="76"/>
                    <a:pt x="39" y="73"/>
                    <a:pt x="40" y="70"/>
                  </a:cubicBezTo>
                  <a:cubicBezTo>
                    <a:pt x="41" y="68"/>
                    <a:pt x="42" y="66"/>
                    <a:pt x="42" y="65"/>
                  </a:cubicBezTo>
                  <a:cubicBezTo>
                    <a:pt x="42" y="62"/>
                    <a:pt x="41" y="59"/>
                    <a:pt x="41" y="57"/>
                  </a:cubicBezTo>
                  <a:cubicBezTo>
                    <a:pt x="41" y="55"/>
                    <a:pt x="43" y="54"/>
                    <a:pt x="44" y="53"/>
                  </a:cubicBezTo>
                  <a:cubicBezTo>
                    <a:pt x="44" y="52"/>
                    <a:pt x="42" y="50"/>
                    <a:pt x="43" y="49"/>
                  </a:cubicBezTo>
                  <a:cubicBezTo>
                    <a:pt x="44" y="45"/>
                    <a:pt x="45" y="40"/>
                    <a:pt x="46" y="33"/>
                  </a:cubicBezTo>
                  <a:cubicBezTo>
                    <a:pt x="47" y="27"/>
                    <a:pt x="46" y="20"/>
                    <a:pt x="45" y="15"/>
                  </a:cubicBezTo>
                  <a:cubicBezTo>
                    <a:pt x="46" y="11"/>
                    <a:pt x="46" y="9"/>
                    <a:pt x="46" y="7"/>
                  </a:cubicBezTo>
                  <a:cubicBezTo>
                    <a:pt x="44" y="8"/>
                    <a:pt x="42" y="8"/>
                    <a:pt x="42" y="9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4"/>
                    <a:pt x="39" y="5"/>
                    <a:pt x="37" y="4"/>
                  </a:cubicBezTo>
                  <a:cubicBezTo>
                    <a:pt x="36" y="3"/>
                    <a:pt x="37" y="1"/>
                    <a:pt x="35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1"/>
                    <a:pt x="31" y="4"/>
                    <a:pt x="30" y="5"/>
                  </a:cubicBezTo>
                  <a:cubicBezTo>
                    <a:pt x="29" y="6"/>
                    <a:pt x="28" y="5"/>
                    <a:pt x="28" y="6"/>
                  </a:cubicBezTo>
                  <a:cubicBezTo>
                    <a:pt x="27" y="7"/>
                    <a:pt x="29" y="8"/>
                    <a:pt x="29" y="9"/>
                  </a:cubicBezTo>
                  <a:cubicBezTo>
                    <a:pt x="30" y="10"/>
                    <a:pt x="30" y="11"/>
                    <a:pt x="31" y="11"/>
                  </a:cubicBezTo>
                  <a:cubicBezTo>
                    <a:pt x="33" y="11"/>
                    <a:pt x="32" y="9"/>
                    <a:pt x="34" y="10"/>
                  </a:cubicBezTo>
                  <a:cubicBezTo>
                    <a:pt x="36" y="11"/>
                    <a:pt x="34" y="16"/>
                    <a:pt x="33" y="17"/>
                  </a:cubicBezTo>
                  <a:cubicBezTo>
                    <a:pt x="32" y="17"/>
                    <a:pt x="30" y="16"/>
                    <a:pt x="29" y="19"/>
                  </a:cubicBezTo>
                  <a:cubicBezTo>
                    <a:pt x="29" y="21"/>
                    <a:pt x="33" y="20"/>
                    <a:pt x="32" y="23"/>
                  </a:cubicBezTo>
                  <a:cubicBezTo>
                    <a:pt x="29" y="28"/>
                    <a:pt x="27" y="25"/>
                    <a:pt x="26" y="26"/>
                  </a:cubicBezTo>
                  <a:cubicBezTo>
                    <a:pt x="25" y="27"/>
                    <a:pt x="25" y="28"/>
                    <a:pt x="25" y="28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19" y="29"/>
                    <a:pt x="19" y="27"/>
                    <a:pt x="17" y="27"/>
                  </a:cubicBezTo>
                  <a:cubicBezTo>
                    <a:pt x="16" y="26"/>
                    <a:pt x="16" y="28"/>
                    <a:pt x="15" y="30"/>
                  </a:cubicBezTo>
                  <a:cubicBezTo>
                    <a:pt x="12" y="33"/>
                    <a:pt x="16" y="35"/>
                    <a:pt x="15" y="36"/>
                  </a:cubicBezTo>
                  <a:cubicBezTo>
                    <a:pt x="14" y="38"/>
                    <a:pt x="14" y="39"/>
                    <a:pt x="13" y="3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5"/>
            <p:cNvSpPr>
              <a:spLocks noEditPoints="1"/>
            </p:cNvSpPr>
            <p:nvPr/>
          </p:nvSpPr>
          <p:spPr bwMode="auto">
            <a:xfrm>
              <a:off x="7985896" y="1852982"/>
              <a:ext cx="441332" cy="666866"/>
            </a:xfrm>
            <a:custGeom>
              <a:avLst/>
              <a:gdLst>
                <a:gd name="T0" fmla="*/ 2147483647 w 117"/>
                <a:gd name="T1" fmla="*/ 2147483647 h 210"/>
                <a:gd name="T2" fmla="*/ 2147483647 w 117"/>
                <a:gd name="T3" fmla="*/ 2147483647 h 210"/>
                <a:gd name="T4" fmla="*/ 2147483647 w 117"/>
                <a:gd name="T5" fmla="*/ 2147483647 h 210"/>
                <a:gd name="T6" fmla="*/ 2147483647 w 117"/>
                <a:gd name="T7" fmla="*/ 2147483647 h 210"/>
                <a:gd name="T8" fmla="*/ 2147483647 w 117"/>
                <a:gd name="T9" fmla="*/ 2147483647 h 210"/>
                <a:gd name="T10" fmla="*/ 2147483647 w 117"/>
                <a:gd name="T11" fmla="*/ 2147483647 h 210"/>
                <a:gd name="T12" fmla="*/ 2147483647 w 117"/>
                <a:gd name="T13" fmla="*/ 2147483647 h 210"/>
                <a:gd name="T14" fmla="*/ 2147483647 w 117"/>
                <a:gd name="T15" fmla="*/ 2147483647 h 210"/>
                <a:gd name="T16" fmla="*/ 2147483647 w 117"/>
                <a:gd name="T17" fmla="*/ 2147483647 h 210"/>
                <a:gd name="T18" fmla="*/ 2147483647 w 117"/>
                <a:gd name="T19" fmla="*/ 2147483647 h 210"/>
                <a:gd name="T20" fmla="*/ 2147483647 w 117"/>
                <a:gd name="T21" fmla="*/ 2147483647 h 210"/>
                <a:gd name="T22" fmla="*/ 2147483647 w 117"/>
                <a:gd name="T23" fmla="*/ 2147483647 h 210"/>
                <a:gd name="T24" fmla="*/ 2147483647 w 117"/>
                <a:gd name="T25" fmla="*/ 2147483647 h 210"/>
                <a:gd name="T26" fmla="*/ 2147483647 w 117"/>
                <a:gd name="T27" fmla="*/ 2147483647 h 210"/>
                <a:gd name="T28" fmla="*/ 2147483647 w 117"/>
                <a:gd name="T29" fmla="*/ 2147483647 h 210"/>
                <a:gd name="T30" fmla="*/ 2147483647 w 117"/>
                <a:gd name="T31" fmla="*/ 2147483647 h 210"/>
                <a:gd name="T32" fmla="*/ 2147483647 w 117"/>
                <a:gd name="T33" fmla="*/ 2147483647 h 210"/>
                <a:gd name="T34" fmla="*/ 2147483647 w 117"/>
                <a:gd name="T35" fmla="*/ 2147483647 h 210"/>
                <a:gd name="T36" fmla="*/ 2147483647 w 117"/>
                <a:gd name="T37" fmla="*/ 2147483647 h 210"/>
                <a:gd name="T38" fmla="*/ 2147483647 w 117"/>
                <a:gd name="T39" fmla="*/ 2147483647 h 210"/>
                <a:gd name="T40" fmla="*/ 2147483647 w 117"/>
                <a:gd name="T41" fmla="*/ 2147483647 h 210"/>
                <a:gd name="T42" fmla="*/ 2147483647 w 117"/>
                <a:gd name="T43" fmla="*/ 2147483647 h 210"/>
                <a:gd name="T44" fmla="*/ 2147483647 w 117"/>
                <a:gd name="T45" fmla="*/ 2147483647 h 210"/>
                <a:gd name="T46" fmla="*/ 2147483647 w 117"/>
                <a:gd name="T47" fmla="*/ 2147483647 h 210"/>
                <a:gd name="T48" fmla="*/ 2147483647 w 117"/>
                <a:gd name="T49" fmla="*/ 2147483647 h 210"/>
                <a:gd name="T50" fmla="*/ 2147483647 w 117"/>
                <a:gd name="T51" fmla="*/ 2147483647 h 210"/>
                <a:gd name="T52" fmla="*/ 2147483647 w 117"/>
                <a:gd name="T53" fmla="*/ 2147483647 h 210"/>
                <a:gd name="T54" fmla="*/ 2147483647 w 117"/>
                <a:gd name="T55" fmla="*/ 2147483647 h 210"/>
                <a:gd name="T56" fmla="*/ 2147483647 w 117"/>
                <a:gd name="T57" fmla="*/ 2147483647 h 210"/>
                <a:gd name="T58" fmla="*/ 2147483647 w 117"/>
                <a:gd name="T59" fmla="*/ 2147483647 h 210"/>
                <a:gd name="T60" fmla="*/ 2147483647 w 117"/>
                <a:gd name="T61" fmla="*/ 2147483647 h 210"/>
                <a:gd name="T62" fmla="*/ 2147483647 w 117"/>
                <a:gd name="T63" fmla="*/ 2147483647 h 210"/>
                <a:gd name="T64" fmla="*/ 2147483647 w 117"/>
                <a:gd name="T65" fmla="*/ 2147483647 h 210"/>
                <a:gd name="T66" fmla="*/ 2147483647 w 117"/>
                <a:gd name="T67" fmla="*/ 2147483647 h 210"/>
                <a:gd name="T68" fmla="*/ 2147483647 w 117"/>
                <a:gd name="T69" fmla="*/ 2147483647 h 210"/>
                <a:gd name="T70" fmla="*/ 2147483647 w 117"/>
                <a:gd name="T71" fmla="*/ 2147483647 h 210"/>
                <a:gd name="T72" fmla="*/ 2147483647 w 117"/>
                <a:gd name="T73" fmla="*/ 2147483647 h 210"/>
                <a:gd name="T74" fmla="*/ 2147483647 w 117"/>
                <a:gd name="T75" fmla="*/ 2147483647 h 210"/>
                <a:gd name="T76" fmla="*/ 2147483647 w 117"/>
                <a:gd name="T77" fmla="*/ 2147483647 h 210"/>
                <a:gd name="T78" fmla="*/ 2147483647 w 117"/>
                <a:gd name="T79" fmla="*/ 2147483647 h 210"/>
                <a:gd name="T80" fmla="*/ 2147483647 w 117"/>
                <a:gd name="T81" fmla="*/ 2147483647 h 210"/>
                <a:gd name="T82" fmla="*/ 2147483647 w 117"/>
                <a:gd name="T83" fmla="*/ 2147483647 h 210"/>
                <a:gd name="T84" fmla="*/ 2147483647 w 117"/>
                <a:gd name="T85" fmla="*/ 2147483647 h 210"/>
                <a:gd name="T86" fmla="*/ 2147483647 w 117"/>
                <a:gd name="T87" fmla="*/ 2147483647 h 210"/>
                <a:gd name="T88" fmla="*/ 2147483647 w 117"/>
                <a:gd name="T89" fmla="*/ 2147483647 h 210"/>
                <a:gd name="T90" fmla="*/ 2147483647 w 117"/>
                <a:gd name="T91" fmla="*/ 2147483647 h 210"/>
                <a:gd name="T92" fmla="*/ 2147483647 w 117"/>
                <a:gd name="T93" fmla="*/ 2147483647 h 210"/>
                <a:gd name="T94" fmla="*/ 2147483647 w 117"/>
                <a:gd name="T95" fmla="*/ 2147483647 h 210"/>
                <a:gd name="T96" fmla="*/ 2147483647 w 117"/>
                <a:gd name="T97" fmla="*/ 2147483647 h 210"/>
                <a:gd name="T98" fmla="*/ 2147483647 w 117"/>
                <a:gd name="T99" fmla="*/ 2147483647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7"/>
                <a:gd name="T151" fmla="*/ 0 h 210"/>
                <a:gd name="T152" fmla="*/ 117 w 117"/>
                <a:gd name="T153" fmla="*/ 210 h 2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7" h="210">
                  <a:moveTo>
                    <a:pt x="80" y="185"/>
                  </a:moveTo>
                  <a:cubicBezTo>
                    <a:pt x="79" y="187"/>
                    <a:pt x="79" y="190"/>
                    <a:pt x="79" y="192"/>
                  </a:cubicBezTo>
                  <a:cubicBezTo>
                    <a:pt x="80" y="195"/>
                    <a:pt x="83" y="195"/>
                    <a:pt x="83" y="197"/>
                  </a:cubicBezTo>
                  <a:cubicBezTo>
                    <a:pt x="83" y="198"/>
                    <a:pt x="80" y="199"/>
                    <a:pt x="80" y="202"/>
                  </a:cubicBezTo>
                  <a:cubicBezTo>
                    <a:pt x="80" y="204"/>
                    <a:pt x="83" y="204"/>
                    <a:pt x="83" y="206"/>
                  </a:cubicBezTo>
                  <a:cubicBezTo>
                    <a:pt x="83" y="207"/>
                    <a:pt x="83" y="208"/>
                    <a:pt x="83" y="210"/>
                  </a:cubicBezTo>
                  <a:cubicBezTo>
                    <a:pt x="83" y="210"/>
                    <a:pt x="83" y="210"/>
                    <a:pt x="84" y="210"/>
                  </a:cubicBezTo>
                  <a:cubicBezTo>
                    <a:pt x="85" y="210"/>
                    <a:pt x="85" y="209"/>
                    <a:pt x="86" y="207"/>
                  </a:cubicBezTo>
                  <a:cubicBezTo>
                    <a:pt x="87" y="206"/>
                    <a:pt x="83" y="204"/>
                    <a:pt x="86" y="201"/>
                  </a:cubicBezTo>
                  <a:cubicBezTo>
                    <a:pt x="87" y="199"/>
                    <a:pt x="87" y="197"/>
                    <a:pt x="88" y="198"/>
                  </a:cubicBezTo>
                  <a:cubicBezTo>
                    <a:pt x="90" y="198"/>
                    <a:pt x="90" y="200"/>
                    <a:pt x="91" y="200"/>
                  </a:cubicBezTo>
                  <a:cubicBezTo>
                    <a:pt x="92" y="200"/>
                    <a:pt x="92" y="199"/>
                    <a:pt x="93" y="199"/>
                  </a:cubicBezTo>
                  <a:cubicBezTo>
                    <a:pt x="94" y="199"/>
                    <a:pt x="95" y="199"/>
                    <a:pt x="96" y="199"/>
                  </a:cubicBezTo>
                  <a:cubicBezTo>
                    <a:pt x="96" y="199"/>
                    <a:pt x="96" y="198"/>
                    <a:pt x="97" y="197"/>
                  </a:cubicBezTo>
                  <a:cubicBezTo>
                    <a:pt x="98" y="196"/>
                    <a:pt x="100" y="199"/>
                    <a:pt x="103" y="194"/>
                  </a:cubicBezTo>
                  <a:cubicBezTo>
                    <a:pt x="104" y="191"/>
                    <a:pt x="100" y="192"/>
                    <a:pt x="100" y="190"/>
                  </a:cubicBezTo>
                  <a:cubicBezTo>
                    <a:pt x="101" y="187"/>
                    <a:pt x="103" y="188"/>
                    <a:pt x="104" y="188"/>
                  </a:cubicBezTo>
                  <a:cubicBezTo>
                    <a:pt x="105" y="187"/>
                    <a:pt x="107" y="182"/>
                    <a:pt x="105" y="181"/>
                  </a:cubicBezTo>
                  <a:cubicBezTo>
                    <a:pt x="103" y="180"/>
                    <a:pt x="104" y="182"/>
                    <a:pt x="102" y="182"/>
                  </a:cubicBezTo>
                  <a:cubicBezTo>
                    <a:pt x="101" y="182"/>
                    <a:pt x="101" y="181"/>
                    <a:pt x="100" y="180"/>
                  </a:cubicBezTo>
                  <a:cubicBezTo>
                    <a:pt x="100" y="179"/>
                    <a:pt x="98" y="178"/>
                    <a:pt x="99" y="177"/>
                  </a:cubicBezTo>
                  <a:cubicBezTo>
                    <a:pt x="99" y="176"/>
                    <a:pt x="100" y="177"/>
                    <a:pt x="101" y="176"/>
                  </a:cubicBezTo>
                  <a:cubicBezTo>
                    <a:pt x="102" y="175"/>
                    <a:pt x="102" y="172"/>
                    <a:pt x="104" y="171"/>
                  </a:cubicBezTo>
                  <a:cubicBezTo>
                    <a:pt x="104" y="171"/>
                    <a:pt x="105" y="171"/>
                    <a:pt x="106" y="171"/>
                  </a:cubicBezTo>
                  <a:cubicBezTo>
                    <a:pt x="108" y="172"/>
                    <a:pt x="107" y="174"/>
                    <a:pt x="108" y="175"/>
                  </a:cubicBezTo>
                  <a:cubicBezTo>
                    <a:pt x="110" y="176"/>
                    <a:pt x="111" y="175"/>
                    <a:pt x="111" y="180"/>
                  </a:cubicBezTo>
                  <a:cubicBezTo>
                    <a:pt x="111" y="181"/>
                    <a:pt x="111" y="181"/>
                    <a:pt x="113" y="180"/>
                  </a:cubicBezTo>
                  <a:cubicBezTo>
                    <a:pt x="113" y="179"/>
                    <a:pt x="115" y="179"/>
                    <a:pt x="117" y="178"/>
                  </a:cubicBezTo>
                  <a:cubicBezTo>
                    <a:pt x="116" y="177"/>
                    <a:pt x="116" y="176"/>
                    <a:pt x="116" y="174"/>
                  </a:cubicBezTo>
                  <a:cubicBezTo>
                    <a:pt x="116" y="169"/>
                    <a:pt x="117" y="164"/>
                    <a:pt x="116" y="161"/>
                  </a:cubicBezTo>
                  <a:cubicBezTo>
                    <a:pt x="116" y="160"/>
                    <a:pt x="116" y="157"/>
                    <a:pt x="112" y="153"/>
                  </a:cubicBezTo>
                  <a:cubicBezTo>
                    <a:pt x="113" y="151"/>
                    <a:pt x="112" y="150"/>
                    <a:pt x="110" y="149"/>
                  </a:cubicBezTo>
                  <a:cubicBezTo>
                    <a:pt x="108" y="148"/>
                    <a:pt x="109" y="146"/>
                    <a:pt x="109" y="145"/>
                  </a:cubicBezTo>
                  <a:cubicBezTo>
                    <a:pt x="109" y="144"/>
                    <a:pt x="106" y="144"/>
                    <a:pt x="104" y="140"/>
                  </a:cubicBezTo>
                  <a:cubicBezTo>
                    <a:pt x="102" y="135"/>
                    <a:pt x="100" y="134"/>
                    <a:pt x="101" y="132"/>
                  </a:cubicBezTo>
                  <a:cubicBezTo>
                    <a:pt x="101" y="131"/>
                    <a:pt x="102" y="131"/>
                    <a:pt x="102" y="130"/>
                  </a:cubicBezTo>
                  <a:cubicBezTo>
                    <a:pt x="101" y="130"/>
                    <a:pt x="100" y="129"/>
                    <a:pt x="100" y="128"/>
                  </a:cubicBezTo>
                  <a:cubicBezTo>
                    <a:pt x="100" y="127"/>
                    <a:pt x="101" y="127"/>
                    <a:pt x="101" y="126"/>
                  </a:cubicBezTo>
                  <a:cubicBezTo>
                    <a:pt x="101" y="124"/>
                    <a:pt x="100" y="124"/>
                    <a:pt x="101" y="122"/>
                  </a:cubicBezTo>
                  <a:cubicBezTo>
                    <a:pt x="100" y="121"/>
                    <a:pt x="99" y="120"/>
                    <a:pt x="98" y="118"/>
                  </a:cubicBezTo>
                  <a:cubicBezTo>
                    <a:pt x="95" y="118"/>
                    <a:pt x="96" y="119"/>
                    <a:pt x="94" y="114"/>
                  </a:cubicBezTo>
                  <a:cubicBezTo>
                    <a:pt x="93" y="112"/>
                    <a:pt x="91" y="114"/>
                    <a:pt x="91" y="113"/>
                  </a:cubicBezTo>
                  <a:cubicBezTo>
                    <a:pt x="93" y="111"/>
                    <a:pt x="91" y="108"/>
                    <a:pt x="88" y="109"/>
                  </a:cubicBezTo>
                  <a:cubicBezTo>
                    <a:pt x="86" y="108"/>
                    <a:pt x="85" y="108"/>
                    <a:pt x="84" y="108"/>
                  </a:cubicBezTo>
                  <a:cubicBezTo>
                    <a:pt x="82" y="108"/>
                    <a:pt x="83" y="106"/>
                    <a:pt x="80" y="107"/>
                  </a:cubicBezTo>
                  <a:cubicBezTo>
                    <a:pt x="78" y="105"/>
                    <a:pt x="78" y="105"/>
                    <a:pt x="76" y="106"/>
                  </a:cubicBezTo>
                  <a:cubicBezTo>
                    <a:pt x="73" y="104"/>
                    <a:pt x="73" y="106"/>
                    <a:pt x="71" y="108"/>
                  </a:cubicBezTo>
                  <a:cubicBezTo>
                    <a:pt x="70" y="109"/>
                    <a:pt x="68" y="108"/>
                    <a:pt x="68" y="109"/>
                  </a:cubicBezTo>
                  <a:cubicBezTo>
                    <a:pt x="67" y="110"/>
                    <a:pt x="72" y="111"/>
                    <a:pt x="72" y="114"/>
                  </a:cubicBezTo>
                  <a:cubicBezTo>
                    <a:pt x="72" y="116"/>
                    <a:pt x="71" y="116"/>
                    <a:pt x="71" y="117"/>
                  </a:cubicBezTo>
                  <a:cubicBezTo>
                    <a:pt x="69" y="118"/>
                    <a:pt x="70" y="114"/>
                    <a:pt x="69" y="112"/>
                  </a:cubicBezTo>
                  <a:cubicBezTo>
                    <a:pt x="68" y="112"/>
                    <a:pt x="68" y="114"/>
                    <a:pt x="68" y="116"/>
                  </a:cubicBezTo>
                  <a:cubicBezTo>
                    <a:pt x="67" y="117"/>
                    <a:pt x="67" y="118"/>
                    <a:pt x="68" y="120"/>
                  </a:cubicBezTo>
                  <a:cubicBezTo>
                    <a:pt x="66" y="121"/>
                    <a:pt x="64" y="122"/>
                    <a:pt x="63" y="122"/>
                  </a:cubicBezTo>
                  <a:cubicBezTo>
                    <a:pt x="63" y="121"/>
                    <a:pt x="64" y="120"/>
                    <a:pt x="64" y="119"/>
                  </a:cubicBezTo>
                  <a:cubicBezTo>
                    <a:pt x="63" y="118"/>
                    <a:pt x="64" y="118"/>
                    <a:pt x="64" y="116"/>
                  </a:cubicBezTo>
                  <a:cubicBezTo>
                    <a:pt x="64" y="115"/>
                    <a:pt x="61" y="117"/>
                    <a:pt x="60" y="117"/>
                  </a:cubicBezTo>
                  <a:cubicBezTo>
                    <a:pt x="60" y="116"/>
                    <a:pt x="61" y="115"/>
                    <a:pt x="62" y="113"/>
                  </a:cubicBezTo>
                  <a:cubicBezTo>
                    <a:pt x="61" y="112"/>
                    <a:pt x="58" y="114"/>
                    <a:pt x="58" y="116"/>
                  </a:cubicBezTo>
                  <a:cubicBezTo>
                    <a:pt x="59" y="117"/>
                    <a:pt x="60" y="117"/>
                    <a:pt x="60" y="120"/>
                  </a:cubicBezTo>
                  <a:cubicBezTo>
                    <a:pt x="61" y="121"/>
                    <a:pt x="58" y="121"/>
                    <a:pt x="57" y="121"/>
                  </a:cubicBezTo>
                  <a:cubicBezTo>
                    <a:pt x="57" y="120"/>
                    <a:pt x="58" y="119"/>
                    <a:pt x="57" y="118"/>
                  </a:cubicBezTo>
                  <a:cubicBezTo>
                    <a:pt x="57" y="117"/>
                    <a:pt x="54" y="117"/>
                    <a:pt x="54" y="113"/>
                  </a:cubicBezTo>
                  <a:cubicBezTo>
                    <a:pt x="53" y="112"/>
                    <a:pt x="52" y="114"/>
                    <a:pt x="52" y="115"/>
                  </a:cubicBezTo>
                  <a:cubicBezTo>
                    <a:pt x="49" y="115"/>
                    <a:pt x="49" y="118"/>
                    <a:pt x="46" y="116"/>
                  </a:cubicBezTo>
                  <a:cubicBezTo>
                    <a:pt x="44" y="116"/>
                    <a:pt x="44" y="118"/>
                    <a:pt x="42" y="117"/>
                  </a:cubicBezTo>
                  <a:cubicBezTo>
                    <a:pt x="41" y="111"/>
                    <a:pt x="43" y="111"/>
                    <a:pt x="46" y="108"/>
                  </a:cubicBezTo>
                  <a:cubicBezTo>
                    <a:pt x="46" y="106"/>
                    <a:pt x="45" y="104"/>
                    <a:pt x="45" y="103"/>
                  </a:cubicBezTo>
                  <a:cubicBezTo>
                    <a:pt x="45" y="102"/>
                    <a:pt x="46" y="102"/>
                    <a:pt x="46" y="101"/>
                  </a:cubicBezTo>
                  <a:cubicBezTo>
                    <a:pt x="47" y="99"/>
                    <a:pt x="47" y="97"/>
                    <a:pt x="48" y="95"/>
                  </a:cubicBezTo>
                  <a:cubicBezTo>
                    <a:pt x="49" y="94"/>
                    <a:pt x="49" y="92"/>
                    <a:pt x="49" y="90"/>
                  </a:cubicBezTo>
                  <a:cubicBezTo>
                    <a:pt x="51" y="89"/>
                    <a:pt x="51" y="88"/>
                    <a:pt x="49" y="87"/>
                  </a:cubicBezTo>
                  <a:cubicBezTo>
                    <a:pt x="48" y="87"/>
                    <a:pt x="48" y="84"/>
                    <a:pt x="50" y="82"/>
                  </a:cubicBezTo>
                  <a:cubicBezTo>
                    <a:pt x="50" y="81"/>
                    <a:pt x="48" y="81"/>
                    <a:pt x="50" y="78"/>
                  </a:cubicBezTo>
                  <a:cubicBezTo>
                    <a:pt x="50" y="78"/>
                    <a:pt x="49" y="76"/>
                    <a:pt x="50" y="74"/>
                  </a:cubicBezTo>
                  <a:cubicBezTo>
                    <a:pt x="51" y="73"/>
                    <a:pt x="50" y="73"/>
                    <a:pt x="52" y="71"/>
                  </a:cubicBezTo>
                  <a:cubicBezTo>
                    <a:pt x="52" y="70"/>
                    <a:pt x="51" y="67"/>
                    <a:pt x="52" y="66"/>
                  </a:cubicBezTo>
                  <a:cubicBezTo>
                    <a:pt x="53" y="64"/>
                    <a:pt x="52" y="61"/>
                    <a:pt x="52" y="58"/>
                  </a:cubicBezTo>
                  <a:cubicBezTo>
                    <a:pt x="51" y="57"/>
                    <a:pt x="54" y="56"/>
                    <a:pt x="54" y="54"/>
                  </a:cubicBezTo>
                  <a:cubicBezTo>
                    <a:pt x="55" y="52"/>
                    <a:pt x="53" y="49"/>
                    <a:pt x="53" y="46"/>
                  </a:cubicBezTo>
                  <a:cubicBezTo>
                    <a:pt x="53" y="44"/>
                    <a:pt x="54" y="42"/>
                    <a:pt x="56" y="40"/>
                  </a:cubicBezTo>
                  <a:cubicBezTo>
                    <a:pt x="57" y="39"/>
                    <a:pt x="58" y="38"/>
                    <a:pt x="58" y="36"/>
                  </a:cubicBezTo>
                  <a:cubicBezTo>
                    <a:pt x="59" y="35"/>
                    <a:pt x="60" y="34"/>
                    <a:pt x="61" y="34"/>
                  </a:cubicBezTo>
                  <a:cubicBezTo>
                    <a:pt x="66" y="30"/>
                    <a:pt x="67" y="27"/>
                    <a:pt x="69" y="27"/>
                  </a:cubicBezTo>
                  <a:cubicBezTo>
                    <a:pt x="70" y="27"/>
                    <a:pt x="70" y="31"/>
                    <a:pt x="72" y="30"/>
                  </a:cubicBezTo>
                  <a:cubicBezTo>
                    <a:pt x="74" y="29"/>
                    <a:pt x="72" y="27"/>
                    <a:pt x="72" y="26"/>
                  </a:cubicBezTo>
                  <a:cubicBezTo>
                    <a:pt x="72" y="25"/>
                    <a:pt x="73" y="24"/>
                    <a:pt x="75" y="23"/>
                  </a:cubicBezTo>
                  <a:cubicBezTo>
                    <a:pt x="73" y="18"/>
                    <a:pt x="71" y="18"/>
                    <a:pt x="69" y="18"/>
                  </a:cubicBezTo>
                  <a:cubicBezTo>
                    <a:pt x="62" y="17"/>
                    <a:pt x="62" y="20"/>
                    <a:pt x="60" y="19"/>
                  </a:cubicBezTo>
                  <a:cubicBezTo>
                    <a:pt x="57" y="17"/>
                    <a:pt x="60" y="14"/>
                    <a:pt x="60" y="9"/>
                  </a:cubicBezTo>
                  <a:cubicBezTo>
                    <a:pt x="60" y="4"/>
                    <a:pt x="50" y="0"/>
                    <a:pt x="47" y="1"/>
                  </a:cubicBezTo>
                  <a:cubicBezTo>
                    <a:pt x="45" y="3"/>
                    <a:pt x="43" y="6"/>
                    <a:pt x="42" y="6"/>
                  </a:cubicBezTo>
                  <a:cubicBezTo>
                    <a:pt x="43" y="7"/>
                    <a:pt x="44" y="8"/>
                    <a:pt x="43" y="9"/>
                  </a:cubicBezTo>
                  <a:cubicBezTo>
                    <a:pt x="40" y="11"/>
                    <a:pt x="39" y="7"/>
                    <a:pt x="39" y="7"/>
                  </a:cubicBezTo>
                  <a:cubicBezTo>
                    <a:pt x="38" y="8"/>
                    <a:pt x="39" y="9"/>
                    <a:pt x="38" y="9"/>
                  </a:cubicBezTo>
                  <a:cubicBezTo>
                    <a:pt x="37" y="9"/>
                    <a:pt x="36" y="9"/>
                    <a:pt x="35" y="9"/>
                  </a:cubicBezTo>
                  <a:cubicBezTo>
                    <a:pt x="32" y="10"/>
                    <a:pt x="36" y="12"/>
                    <a:pt x="33" y="14"/>
                  </a:cubicBezTo>
                  <a:cubicBezTo>
                    <a:pt x="30" y="15"/>
                    <a:pt x="20" y="12"/>
                    <a:pt x="20" y="15"/>
                  </a:cubicBezTo>
                  <a:cubicBezTo>
                    <a:pt x="20" y="17"/>
                    <a:pt x="22" y="24"/>
                    <a:pt x="22" y="24"/>
                  </a:cubicBezTo>
                  <a:cubicBezTo>
                    <a:pt x="21" y="30"/>
                    <a:pt x="18" y="36"/>
                    <a:pt x="19" y="39"/>
                  </a:cubicBezTo>
                  <a:cubicBezTo>
                    <a:pt x="20" y="41"/>
                    <a:pt x="21" y="41"/>
                    <a:pt x="22" y="42"/>
                  </a:cubicBezTo>
                  <a:cubicBezTo>
                    <a:pt x="23" y="44"/>
                    <a:pt x="22" y="45"/>
                    <a:pt x="23" y="46"/>
                  </a:cubicBezTo>
                  <a:cubicBezTo>
                    <a:pt x="26" y="51"/>
                    <a:pt x="28" y="51"/>
                    <a:pt x="28" y="54"/>
                  </a:cubicBezTo>
                  <a:cubicBezTo>
                    <a:pt x="28" y="55"/>
                    <a:pt x="27" y="55"/>
                    <a:pt x="26" y="54"/>
                  </a:cubicBezTo>
                  <a:cubicBezTo>
                    <a:pt x="22" y="55"/>
                    <a:pt x="25" y="58"/>
                    <a:pt x="22" y="62"/>
                  </a:cubicBezTo>
                  <a:cubicBezTo>
                    <a:pt x="19" y="65"/>
                    <a:pt x="17" y="63"/>
                    <a:pt x="16" y="64"/>
                  </a:cubicBezTo>
                  <a:cubicBezTo>
                    <a:pt x="15" y="66"/>
                    <a:pt x="16" y="67"/>
                    <a:pt x="16" y="69"/>
                  </a:cubicBezTo>
                  <a:cubicBezTo>
                    <a:pt x="14" y="70"/>
                    <a:pt x="13" y="69"/>
                    <a:pt x="11" y="69"/>
                  </a:cubicBezTo>
                  <a:cubicBezTo>
                    <a:pt x="9" y="70"/>
                    <a:pt x="10" y="71"/>
                    <a:pt x="9" y="72"/>
                  </a:cubicBezTo>
                  <a:cubicBezTo>
                    <a:pt x="8" y="72"/>
                    <a:pt x="7" y="71"/>
                    <a:pt x="7" y="71"/>
                  </a:cubicBezTo>
                  <a:cubicBezTo>
                    <a:pt x="6" y="71"/>
                    <a:pt x="6" y="73"/>
                    <a:pt x="5" y="73"/>
                  </a:cubicBezTo>
                  <a:cubicBezTo>
                    <a:pt x="4" y="73"/>
                    <a:pt x="3" y="72"/>
                    <a:pt x="2" y="74"/>
                  </a:cubicBezTo>
                  <a:cubicBezTo>
                    <a:pt x="0" y="77"/>
                    <a:pt x="3" y="76"/>
                    <a:pt x="3" y="78"/>
                  </a:cubicBezTo>
                  <a:cubicBezTo>
                    <a:pt x="3" y="79"/>
                    <a:pt x="1" y="78"/>
                    <a:pt x="1" y="80"/>
                  </a:cubicBezTo>
                  <a:cubicBezTo>
                    <a:pt x="1" y="81"/>
                    <a:pt x="2" y="82"/>
                    <a:pt x="2" y="83"/>
                  </a:cubicBezTo>
                  <a:cubicBezTo>
                    <a:pt x="1" y="84"/>
                    <a:pt x="1" y="85"/>
                    <a:pt x="1" y="86"/>
                  </a:cubicBezTo>
                  <a:cubicBezTo>
                    <a:pt x="1" y="87"/>
                    <a:pt x="3" y="87"/>
                    <a:pt x="3" y="89"/>
                  </a:cubicBezTo>
                  <a:cubicBezTo>
                    <a:pt x="3" y="90"/>
                    <a:pt x="1" y="89"/>
                    <a:pt x="0" y="90"/>
                  </a:cubicBezTo>
                  <a:cubicBezTo>
                    <a:pt x="1" y="92"/>
                    <a:pt x="5" y="92"/>
                    <a:pt x="5" y="94"/>
                  </a:cubicBezTo>
                  <a:cubicBezTo>
                    <a:pt x="5" y="95"/>
                    <a:pt x="3" y="96"/>
                    <a:pt x="3" y="97"/>
                  </a:cubicBezTo>
                  <a:cubicBezTo>
                    <a:pt x="4" y="98"/>
                    <a:pt x="6" y="98"/>
                    <a:pt x="6" y="100"/>
                  </a:cubicBezTo>
                  <a:cubicBezTo>
                    <a:pt x="6" y="102"/>
                    <a:pt x="4" y="102"/>
                    <a:pt x="4" y="104"/>
                  </a:cubicBezTo>
                  <a:cubicBezTo>
                    <a:pt x="4" y="105"/>
                    <a:pt x="8" y="104"/>
                    <a:pt x="9" y="106"/>
                  </a:cubicBezTo>
                  <a:cubicBezTo>
                    <a:pt x="10" y="107"/>
                    <a:pt x="8" y="108"/>
                    <a:pt x="9" y="110"/>
                  </a:cubicBezTo>
                  <a:cubicBezTo>
                    <a:pt x="5" y="113"/>
                    <a:pt x="10" y="115"/>
                    <a:pt x="10" y="117"/>
                  </a:cubicBezTo>
                  <a:cubicBezTo>
                    <a:pt x="10" y="118"/>
                    <a:pt x="10" y="119"/>
                    <a:pt x="9" y="120"/>
                  </a:cubicBezTo>
                  <a:cubicBezTo>
                    <a:pt x="9" y="120"/>
                    <a:pt x="20" y="115"/>
                    <a:pt x="22" y="117"/>
                  </a:cubicBezTo>
                  <a:cubicBezTo>
                    <a:pt x="24" y="117"/>
                    <a:pt x="22" y="118"/>
                    <a:pt x="22" y="119"/>
                  </a:cubicBezTo>
                  <a:cubicBezTo>
                    <a:pt x="22" y="120"/>
                    <a:pt x="23" y="120"/>
                    <a:pt x="23" y="121"/>
                  </a:cubicBezTo>
                  <a:cubicBezTo>
                    <a:pt x="22" y="122"/>
                    <a:pt x="21" y="120"/>
                    <a:pt x="20" y="126"/>
                  </a:cubicBezTo>
                  <a:cubicBezTo>
                    <a:pt x="19" y="127"/>
                    <a:pt x="17" y="128"/>
                    <a:pt x="17" y="129"/>
                  </a:cubicBezTo>
                  <a:cubicBezTo>
                    <a:pt x="17" y="131"/>
                    <a:pt x="17" y="133"/>
                    <a:pt x="17" y="135"/>
                  </a:cubicBezTo>
                  <a:cubicBezTo>
                    <a:pt x="17" y="137"/>
                    <a:pt x="14" y="137"/>
                    <a:pt x="15" y="140"/>
                  </a:cubicBezTo>
                  <a:cubicBezTo>
                    <a:pt x="17" y="143"/>
                    <a:pt x="21" y="139"/>
                    <a:pt x="25" y="141"/>
                  </a:cubicBezTo>
                  <a:cubicBezTo>
                    <a:pt x="27" y="144"/>
                    <a:pt x="24" y="147"/>
                    <a:pt x="28" y="147"/>
                  </a:cubicBezTo>
                  <a:cubicBezTo>
                    <a:pt x="31" y="147"/>
                    <a:pt x="29" y="143"/>
                    <a:pt x="31" y="142"/>
                  </a:cubicBezTo>
                  <a:cubicBezTo>
                    <a:pt x="32" y="142"/>
                    <a:pt x="34" y="142"/>
                    <a:pt x="35" y="141"/>
                  </a:cubicBezTo>
                  <a:cubicBezTo>
                    <a:pt x="36" y="140"/>
                    <a:pt x="35" y="137"/>
                    <a:pt x="37" y="135"/>
                  </a:cubicBezTo>
                  <a:cubicBezTo>
                    <a:pt x="39" y="134"/>
                    <a:pt x="40" y="135"/>
                    <a:pt x="41" y="135"/>
                  </a:cubicBezTo>
                  <a:cubicBezTo>
                    <a:pt x="43" y="133"/>
                    <a:pt x="43" y="131"/>
                    <a:pt x="46" y="131"/>
                  </a:cubicBezTo>
                  <a:cubicBezTo>
                    <a:pt x="49" y="132"/>
                    <a:pt x="49" y="135"/>
                    <a:pt x="49" y="138"/>
                  </a:cubicBezTo>
                  <a:cubicBezTo>
                    <a:pt x="49" y="139"/>
                    <a:pt x="52" y="139"/>
                    <a:pt x="52" y="142"/>
                  </a:cubicBezTo>
                  <a:cubicBezTo>
                    <a:pt x="51" y="146"/>
                    <a:pt x="42" y="145"/>
                    <a:pt x="41" y="146"/>
                  </a:cubicBezTo>
                  <a:cubicBezTo>
                    <a:pt x="41" y="149"/>
                    <a:pt x="45" y="149"/>
                    <a:pt x="45" y="151"/>
                  </a:cubicBezTo>
                  <a:cubicBezTo>
                    <a:pt x="46" y="152"/>
                    <a:pt x="43" y="152"/>
                    <a:pt x="41" y="156"/>
                  </a:cubicBezTo>
                  <a:cubicBezTo>
                    <a:pt x="40" y="158"/>
                    <a:pt x="40" y="159"/>
                    <a:pt x="40" y="161"/>
                  </a:cubicBezTo>
                  <a:cubicBezTo>
                    <a:pt x="39" y="162"/>
                    <a:pt x="35" y="162"/>
                    <a:pt x="35" y="164"/>
                  </a:cubicBezTo>
                  <a:cubicBezTo>
                    <a:pt x="34" y="166"/>
                    <a:pt x="37" y="166"/>
                    <a:pt x="37" y="167"/>
                  </a:cubicBezTo>
                  <a:cubicBezTo>
                    <a:pt x="36" y="171"/>
                    <a:pt x="33" y="171"/>
                    <a:pt x="34" y="176"/>
                  </a:cubicBezTo>
                  <a:cubicBezTo>
                    <a:pt x="37" y="179"/>
                    <a:pt x="40" y="179"/>
                    <a:pt x="45" y="180"/>
                  </a:cubicBezTo>
                  <a:cubicBezTo>
                    <a:pt x="46" y="181"/>
                    <a:pt x="45" y="187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0" y="189"/>
                    <a:pt x="51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89"/>
                    <a:pt x="51" y="189"/>
                    <a:pt x="52" y="189"/>
                  </a:cubicBezTo>
                  <a:cubicBezTo>
                    <a:pt x="54" y="189"/>
                    <a:pt x="53" y="186"/>
                    <a:pt x="54" y="185"/>
                  </a:cubicBezTo>
                  <a:cubicBezTo>
                    <a:pt x="55" y="185"/>
                    <a:pt x="56" y="186"/>
                    <a:pt x="58" y="187"/>
                  </a:cubicBezTo>
                  <a:cubicBezTo>
                    <a:pt x="59" y="187"/>
                    <a:pt x="61" y="184"/>
                    <a:pt x="62" y="185"/>
                  </a:cubicBezTo>
                  <a:cubicBezTo>
                    <a:pt x="64" y="185"/>
                    <a:pt x="67" y="189"/>
                    <a:pt x="70" y="188"/>
                  </a:cubicBezTo>
                  <a:cubicBezTo>
                    <a:pt x="73" y="188"/>
                    <a:pt x="74" y="181"/>
                    <a:pt x="82" y="180"/>
                  </a:cubicBezTo>
                  <a:cubicBezTo>
                    <a:pt x="83" y="180"/>
                    <a:pt x="80" y="185"/>
                    <a:pt x="80" y="185"/>
                  </a:cubicBezTo>
                  <a:close/>
                  <a:moveTo>
                    <a:pt x="51" y="111"/>
                  </a:moveTo>
                  <a:cubicBezTo>
                    <a:pt x="51" y="110"/>
                    <a:pt x="52" y="110"/>
                    <a:pt x="52" y="109"/>
                  </a:cubicBezTo>
                  <a:cubicBezTo>
                    <a:pt x="52" y="109"/>
                    <a:pt x="53" y="109"/>
                    <a:pt x="53" y="109"/>
                  </a:cubicBezTo>
                  <a:cubicBezTo>
                    <a:pt x="53" y="108"/>
                    <a:pt x="53" y="107"/>
                    <a:pt x="53" y="107"/>
                  </a:cubicBezTo>
                  <a:cubicBezTo>
                    <a:pt x="52" y="106"/>
                    <a:pt x="51" y="107"/>
                    <a:pt x="51" y="109"/>
                  </a:cubicBezTo>
                  <a:cubicBezTo>
                    <a:pt x="51" y="110"/>
                    <a:pt x="50" y="110"/>
                    <a:pt x="50" y="110"/>
                  </a:cubicBezTo>
                  <a:cubicBezTo>
                    <a:pt x="50" y="110"/>
                    <a:pt x="50" y="110"/>
                    <a:pt x="51" y="111"/>
                  </a:cubicBezTo>
                  <a:close/>
                  <a:moveTo>
                    <a:pt x="55" y="104"/>
                  </a:moveTo>
                  <a:cubicBezTo>
                    <a:pt x="56" y="104"/>
                    <a:pt x="57" y="105"/>
                    <a:pt x="57" y="104"/>
                  </a:cubicBezTo>
                  <a:cubicBezTo>
                    <a:pt x="58" y="104"/>
                    <a:pt x="58" y="103"/>
                    <a:pt x="59" y="103"/>
                  </a:cubicBezTo>
                  <a:cubicBezTo>
                    <a:pt x="60" y="104"/>
                    <a:pt x="59" y="105"/>
                    <a:pt x="59" y="106"/>
                  </a:cubicBezTo>
                  <a:cubicBezTo>
                    <a:pt x="59" y="107"/>
                    <a:pt x="60" y="109"/>
                    <a:pt x="59" y="109"/>
                  </a:cubicBezTo>
                  <a:cubicBezTo>
                    <a:pt x="57" y="110"/>
                    <a:pt x="57" y="108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ubicBezTo>
                    <a:pt x="55" y="108"/>
                    <a:pt x="55" y="108"/>
                    <a:pt x="55" y="107"/>
                  </a:cubicBezTo>
                  <a:cubicBezTo>
                    <a:pt x="55" y="107"/>
                    <a:pt x="55" y="104"/>
                    <a:pt x="55" y="104"/>
                  </a:cubicBezTo>
                  <a:close/>
                  <a:moveTo>
                    <a:pt x="59" y="111"/>
                  </a:moveTo>
                  <a:cubicBezTo>
                    <a:pt x="59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1"/>
                    <a:pt x="59" y="111"/>
                    <a:pt x="59" y="111"/>
                  </a:cubicBezTo>
                  <a:close/>
                  <a:moveTo>
                    <a:pt x="61" y="111"/>
                  </a:moveTo>
                  <a:cubicBezTo>
                    <a:pt x="61" y="111"/>
                    <a:pt x="62" y="111"/>
                    <a:pt x="62" y="111"/>
                  </a:cubicBezTo>
                  <a:cubicBezTo>
                    <a:pt x="62" y="111"/>
                    <a:pt x="61" y="111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7730589" y="2217682"/>
              <a:ext cx="452243" cy="266365"/>
            </a:xfrm>
            <a:custGeom>
              <a:avLst/>
              <a:gdLst>
                <a:gd name="T0" fmla="*/ 2147483647 w 120"/>
                <a:gd name="T1" fmla="*/ 2147483647 h 84"/>
                <a:gd name="T2" fmla="*/ 2147483647 w 120"/>
                <a:gd name="T3" fmla="*/ 2147483647 h 84"/>
                <a:gd name="T4" fmla="*/ 2147483647 w 120"/>
                <a:gd name="T5" fmla="*/ 2147483647 h 84"/>
                <a:gd name="T6" fmla="*/ 2147483647 w 120"/>
                <a:gd name="T7" fmla="*/ 2147483647 h 84"/>
                <a:gd name="T8" fmla="*/ 2147483647 w 120"/>
                <a:gd name="T9" fmla="*/ 2147483647 h 84"/>
                <a:gd name="T10" fmla="*/ 2147483647 w 120"/>
                <a:gd name="T11" fmla="*/ 2147483647 h 84"/>
                <a:gd name="T12" fmla="*/ 2147483647 w 120"/>
                <a:gd name="T13" fmla="*/ 2147483647 h 84"/>
                <a:gd name="T14" fmla="*/ 2147483647 w 120"/>
                <a:gd name="T15" fmla="*/ 2147483647 h 84"/>
                <a:gd name="T16" fmla="*/ 2147483647 w 120"/>
                <a:gd name="T17" fmla="*/ 2147483647 h 84"/>
                <a:gd name="T18" fmla="*/ 2147483647 w 120"/>
                <a:gd name="T19" fmla="*/ 2147483647 h 84"/>
                <a:gd name="T20" fmla="*/ 2147483647 w 120"/>
                <a:gd name="T21" fmla="*/ 2147483647 h 84"/>
                <a:gd name="T22" fmla="*/ 2147483647 w 120"/>
                <a:gd name="T23" fmla="*/ 2147483647 h 84"/>
                <a:gd name="T24" fmla="*/ 2147483647 w 120"/>
                <a:gd name="T25" fmla="*/ 2147483647 h 84"/>
                <a:gd name="T26" fmla="*/ 2147483647 w 120"/>
                <a:gd name="T27" fmla="*/ 2147483647 h 84"/>
                <a:gd name="T28" fmla="*/ 2147483647 w 120"/>
                <a:gd name="T29" fmla="*/ 2147483647 h 84"/>
                <a:gd name="T30" fmla="*/ 2147483647 w 120"/>
                <a:gd name="T31" fmla="*/ 2147483647 h 84"/>
                <a:gd name="T32" fmla="*/ 2147483647 w 120"/>
                <a:gd name="T33" fmla="*/ 2147483647 h 84"/>
                <a:gd name="T34" fmla="*/ 2147483647 w 120"/>
                <a:gd name="T35" fmla="*/ 2147483647 h 84"/>
                <a:gd name="T36" fmla="*/ 2147483647 w 120"/>
                <a:gd name="T37" fmla="*/ 2147483647 h 84"/>
                <a:gd name="T38" fmla="*/ 2147483647 w 120"/>
                <a:gd name="T39" fmla="*/ 2147483647 h 84"/>
                <a:gd name="T40" fmla="*/ 2147483647 w 120"/>
                <a:gd name="T41" fmla="*/ 2147483647 h 84"/>
                <a:gd name="T42" fmla="*/ 2147483647 w 120"/>
                <a:gd name="T43" fmla="*/ 2147483647 h 84"/>
                <a:gd name="T44" fmla="*/ 2147483647 w 120"/>
                <a:gd name="T45" fmla="*/ 2147483647 h 84"/>
                <a:gd name="T46" fmla="*/ 2147483647 w 120"/>
                <a:gd name="T47" fmla="*/ 2147483647 h 84"/>
                <a:gd name="T48" fmla="*/ 2147483647 w 120"/>
                <a:gd name="T49" fmla="*/ 2147483647 h 84"/>
                <a:gd name="T50" fmla="*/ 2147483647 w 120"/>
                <a:gd name="T51" fmla="*/ 2147483647 h 84"/>
                <a:gd name="T52" fmla="*/ 2147483647 w 120"/>
                <a:gd name="T53" fmla="*/ 2147483647 h 84"/>
                <a:gd name="T54" fmla="*/ 2147483647 w 120"/>
                <a:gd name="T55" fmla="*/ 2147483647 h 84"/>
                <a:gd name="T56" fmla="*/ 2147483647 w 120"/>
                <a:gd name="T57" fmla="*/ 2147483647 h 84"/>
                <a:gd name="T58" fmla="*/ 2147483647 w 120"/>
                <a:gd name="T59" fmla="*/ 2147483647 h 84"/>
                <a:gd name="T60" fmla="*/ 2147483647 w 120"/>
                <a:gd name="T61" fmla="*/ 2147483647 h 84"/>
                <a:gd name="T62" fmla="*/ 2147483647 w 120"/>
                <a:gd name="T63" fmla="*/ 2147483647 h 84"/>
                <a:gd name="T64" fmla="*/ 2147483647 w 120"/>
                <a:gd name="T65" fmla="*/ 2147483647 h 84"/>
                <a:gd name="T66" fmla="*/ 2147483647 w 120"/>
                <a:gd name="T67" fmla="*/ 2147483647 h 84"/>
                <a:gd name="T68" fmla="*/ 2147483647 w 120"/>
                <a:gd name="T69" fmla="*/ 2147483647 h 84"/>
                <a:gd name="T70" fmla="*/ 2147483647 w 120"/>
                <a:gd name="T71" fmla="*/ 2147483647 h 84"/>
                <a:gd name="T72" fmla="*/ 2147483647 w 120"/>
                <a:gd name="T73" fmla="*/ 2147483647 h 84"/>
                <a:gd name="T74" fmla="*/ 2147483647 w 120"/>
                <a:gd name="T75" fmla="*/ 2147483647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84"/>
                <a:gd name="T116" fmla="*/ 120 w 120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84">
                  <a:moveTo>
                    <a:pt x="29" y="56"/>
                  </a:moveTo>
                  <a:cubicBezTo>
                    <a:pt x="29" y="56"/>
                    <a:pt x="30" y="56"/>
                    <a:pt x="30" y="56"/>
                  </a:cubicBezTo>
                  <a:cubicBezTo>
                    <a:pt x="31" y="55"/>
                    <a:pt x="33" y="56"/>
                    <a:pt x="35" y="55"/>
                  </a:cubicBezTo>
                  <a:cubicBezTo>
                    <a:pt x="37" y="54"/>
                    <a:pt x="38" y="52"/>
                    <a:pt x="39" y="52"/>
                  </a:cubicBezTo>
                  <a:cubicBezTo>
                    <a:pt x="41" y="51"/>
                    <a:pt x="44" y="53"/>
                    <a:pt x="46" y="53"/>
                  </a:cubicBezTo>
                  <a:cubicBezTo>
                    <a:pt x="48" y="53"/>
                    <a:pt x="50" y="54"/>
                    <a:pt x="50" y="52"/>
                  </a:cubicBezTo>
                  <a:cubicBezTo>
                    <a:pt x="53" y="52"/>
                    <a:pt x="55" y="53"/>
                    <a:pt x="57" y="52"/>
                  </a:cubicBezTo>
                  <a:cubicBezTo>
                    <a:pt x="59" y="54"/>
                    <a:pt x="60" y="55"/>
                    <a:pt x="63" y="57"/>
                  </a:cubicBezTo>
                  <a:cubicBezTo>
                    <a:pt x="64" y="57"/>
                    <a:pt x="64" y="59"/>
                    <a:pt x="65" y="60"/>
                  </a:cubicBezTo>
                  <a:cubicBezTo>
                    <a:pt x="65" y="60"/>
                    <a:pt x="67" y="60"/>
                    <a:pt x="67" y="60"/>
                  </a:cubicBezTo>
                  <a:cubicBezTo>
                    <a:pt x="68" y="62"/>
                    <a:pt x="68" y="62"/>
                    <a:pt x="69" y="64"/>
                  </a:cubicBezTo>
                  <a:cubicBezTo>
                    <a:pt x="70" y="65"/>
                    <a:pt x="72" y="66"/>
                    <a:pt x="72" y="68"/>
                  </a:cubicBezTo>
                  <a:cubicBezTo>
                    <a:pt x="75" y="69"/>
                    <a:pt x="74" y="68"/>
                    <a:pt x="76" y="72"/>
                  </a:cubicBezTo>
                  <a:cubicBezTo>
                    <a:pt x="80" y="75"/>
                    <a:pt x="79" y="74"/>
                    <a:pt x="79" y="77"/>
                  </a:cubicBezTo>
                  <a:cubicBezTo>
                    <a:pt x="80" y="79"/>
                    <a:pt x="82" y="80"/>
                    <a:pt x="84" y="81"/>
                  </a:cubicBezTo>
                  <a:cubicBezTo>
                    <a:pt x="87" y="84"/>
                    <a:pt x="90" y="84"/>
                    <a:pt x="92" y="84"/>
                  </a:cubicBezTo>
                  <a:cubicBezTo>
                    <a:pt x="93" y="84"/>
                    <a:pt x="94" y="83"/>
                    <a:pt x="95" y="82"/>
                  </a:cubicBezTo>
                  <a:cubicBezTo>
                    <a:pt x="97" y="82"/>
                    <a:pt x="98" y="83"/>
                    <a:pt x="99" y="83"/>
                  </a:cubicBezTo>
                  <a:cubicBezTo>
                    <a:pt x="100" y="82"/>
                    <a:pt x="102" y="82"/>
                    <a:pt x="103" y="82"/>
                  </a:cubicBezTo>
                  <a:cubicBezTo>
                    <a:pt x="104" y="82"/>
                    <a:pt x="105" y="83"/>
                    <a:pt x="106" y="84"/>
                  </a:cubicBezTo>
                  <a:cubicBezTo>
                    <a:pt x="109" y="84"/>
                    <a:pt x="112" y="83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3"/>
                    <a:pt x="115" y="81"/>
                    <a:pt x="115" y="79"/>
                  </a:cubicBezTo>
                  <a:cubicBezTo>
                    <a:pt x="115" y="77"/>
                    <a:pt x="116" y="76"/>
                    <a:pt x="116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3" y="72"/>
                    <a:pt x="114" y="66"/>
                    <a:pt x="113" y="65"/>
                  </a:cubicBezTo>
                  <a:cubicBezTo>
                    <a:pt x="108" y="64"/>
                    <a:pt x="105" y="64"/>
                    <a:pt x="102" y="61"/>
                  </a:cubicBezTo>
                  <a:cubicBezTo>
                    <a:pt x="101" y="56"/>
                    <a:pt x="104" y="56"/>
                    <a:pt x="105" y="52"/>
                  </a:cubicBezTo>
                  <a:cubicBezTo>
                    <a:pt x="105" y="51"/>
                    <a:pt x="102" y="51"/>
                    <a:pt x="103" y="49"/>
                  </a:cubicBezTo>
                  <a:cubicBezTo>
                    <a:pt x="103" y="47"/>
                    <a:pt x="107" y="47"/>
                    <a:pt x="108" y="46"/>
                  </a:cubicBezTo>
                  <a:cubicBezTo>
                    <a:pt x="108" y="44"/>
                    <a:pt x="108" y="43"/>
                    <a:pt x="109" y="41"/>
                  </a:cubicBezTo>
                  <a:cubicBezTo>
                    <a:pt x="111" y="37"/>
                    <a:pt x="114" y="37"/>
                    <a:pt x="113" y="36"/>
                  </a:cubicBezTo>
                  <a:cubicBezTo>
                    <a:pt x="113" y="34"/>
                    <a:pt x="109" y="34"/>
                    <a:pt x="109" y="31"/>
                  </a:cubicBezTo>
                  <a:cubicBezTo>
                    <a:pt x="110" y="30"/>
                    <a:pt x="119" y="31"/>
                    <a:pt x="120" y="27"/>
                  </a:cubicBezTo>
                  <a:cubicBezTo>
                    <a:pt x="120" y="24"/>
                    <a:pt x="117" y="24"/>
                    <a:pt x="117" y="23"/>
                  </a:cubicBezTo>
                  <a:cubicBezTo>
                    <a:pt x="117" y="20"/>
                    <a:pt x="117" y="17"/>
                    <a:pt x="114" y="16"/>
                  </a:cubicBezTo>
                  <a:cubicBezTo>
                    <a:pt x="111" y="16"/>
                    <a:pt x="111" y="18"/>
                    <a:pt x="109" y="20"/>
                  </a:cubicBezTo>
                  <a:cubicBezTo>
                    <a:pt x="108" y="20"/>
                    <a:pt x="107" y="19"/>
                    <a:pt x="105" y="20"/>
                  </a:cubicBezTo>
                  <a:cubicBezTo>
                    <a:pt x="103" y="22"/>
                    <a:pt x="104" y="25"/>
                    <a:pt x="103" y="26"/>
                  </a:cubicBezTo>
                  <a:cubicBezTo>
                    <a:pt x="102" y="27"/>
                    <a:pt x="100" y="27"/>
                    <a:pt x="99" y="27"/>
                  </a:cubicBezTo>
                  <a:cubicBezTo>
                    <a:pt x="97" y="28"/>
                    <a:pt x="99" y="32"/>
                    <a:pt x="96" y="32"/>
                  </a:cubicBezTo>
                  <a:cubicBezTo>
                    <a:pt x="92" y="32"/>
                    <a:pt x="95" y="29"/>
                    <a:pt x="93" y="26"/>
                  </a:cubicBezTo>
                  <a:cubicBezTo>
                    <a:pt x="89" y="24"/>
                    <a:pt x="85" y="28"/>
                    <a:pt x="83" y="25"/>
                  </a:cubicBezTo>
                  <a:cubicBezTo>
                    <a:pt x="82" y="22"/>
                    <a:pt x="85" y="22"/>
                    <a:pt x="85" y="20"/>
                  </a:cubicBezTo>
                  <a:cubicBezTo>
                    <a:pt x="85" y="18"/>
                    <a:pt x="85" y="16"/>
                    <a:pt x="85" y="14"/>
                  </a:cubicBezTo>
                  <a:cubicBezTo>
                    <a:pt x="85" y="13"/>
                    <a:pt x="87" y="12"/>
                    <a:pt x="88" y="11"/>
                  </a:cubicBezTo>
                  <a:cubicBezTo>
                    <a:pt x="89" y="5"/>
                    <a:pt x="90" y="7"/>
                    <a:pt x="91" y="6"/>
                  </a:cubicBezTo>
                  <a:cubicBezTo>
                    <a:pt x="91" y="5"/>
                    <a:pt x="90" y="5"/>
                    <a:pt x="90" y="4"/>
                  </a:cubicBezTo>
                  <a:cubicBezTo>
                    <a:pt x="90" y="3"/>
                    <a:pt x="92" y="2"/>
                    <a:pt x="90" y="2"/>
                  </a:cubicBezTo>
                  <a:cubicBezTo>
                    <a:pt x="88" y="0"/>
                    <a:pt x="78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7"/>
                    <a:pt x="67" y="10"/>
                    <a:pt x="67" y="10"/>
                  </a:cubicBezTo>
                  <a:cubicBezTo>
                    <a:pt x="67" y="12"/>
                    <a:pt x="68" y="13"/>
                    <a:pt x="68" y="14"/>
                  </a:cubicBezTo>
                  <a:cubicBezTo>
                    <a:pt x="66" y="15"/>
                    <a:pt x="64" y="14"/>
                    <a:pt x="61" y="14"/>
                  </a:cubicBezTo>
                  <a:cubicBezTo>
                    <a:pt x="59" y="14"/>
                    <a:pt x="58" y="16"/>
                    <a:pt x="56" y="16"/>
                  </a:cubicBezTo>
                  <a:cubicBezTo>
                    <a:pt x="50" y="15"/>
                    <a:pt x="51" y="19"/>
                    <a:pt x="48" y="20"/>
                  </a:cubicBezTo>
                  <a:cubicBezTo>
                    <a:pt x="46" y="20"/>
                    <a:pt x="44" y="18"/>
                    <a:pt x="42" y="19"/>
                  </a:cubicBezTo>
                  <a:cubicBezTo>
                    <a:pt x="40" y="19"/>
                    <a:pt x="38" y="21"/>
                    <a:pt x="35" y="21"/>
                  </a:cubicBezTo>
                  <a:cubicBezTo>
                    <a:pt x="33" y="21"/>
                    <a:pt x="32" y="17"/>
                    <a:pt x="26" y="17"/>
                  </a:cubicBezTo>
                  <a:cubicBezTo>
                    <a:pt x="24" y="17"/>
                    <a:pt x="20" y="18"/>
                    <a:pt x="19" y="18"/>
                  </a:cubicBezTo>
                  <a:cubicBezTo>
                    <a:pt x="18" y="17"/>
                    <a:pt x="17" y="15"/>
                    <a:pt x="15" y="15"/>
                  </a:cubicBezTo>
                  <a:cubicBezTo>
                    <a:pt x="12" y="17"/>
                    <a:pt x="11" y="13"/>
                    <a:pt x="10" y="14"/>
                  </a:cubicBezTo>
                  <a:cubicBezTo>
                    <a:pt x="7" y="16"/>
                    <a:pt x="5" y="16"/>
                    <a:pt x="2" y="17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1" y="23"/>
                    <a:pt x="5" y="21"/>
                    <a:pt x="6" y="24"/>
                  </a:cubicBezTo>
                  <a:cubicBezTo>
                    <a:pt x="7" y="25"/>
                    <a:pt x="4" y="26"/>
                    <a:pt x="6" y="28"/>
                  </a:cubicBezTo>
                  <a:cubicBezTo>
                    <a:pt x="8" y="30"/>
                    <a:pt x="10" y="24"/>
                    <a:pt x="13" y="26"/>
                  </a:cubicBezTo>
                  <a:cubicBezTo>
                    <a:pt x="15" y="27"/>
                    <a:pt x="13" y="32"/>
                    <a:pt x="16" y="32"/>
                  </a:cubicBezTo>
                  <a:cubicBezTo>
                    <a:pt x="17" y="32"/>
                    <a:pt x="17" y="29"/>
                    <a:pt x="18" y="29"/>
                  </a:cubicBezTo>
                  <a:cubicBezTo>
                    <a:pt x="20" y="30"/>
                    <a:pt x="21" y="33"/>
                    <a:pt x="21" y="35"/>
                  </a:cubicBezTo>
                  <a:cubicBezTo>
                    <a:pt x="20" y="37"/>
                    <a:pt x="19" y="39"/>
                    <a:pt x="19" y="40"/>
                  </a:cubicBezTo>
                  <a:cubicBezTo>
                    <a:pt x="20" y="41"/>
                    <a:pt x="23" y="38"/>
                    <a:pt x="25" y="42"/>
                  </a:cubicBezTo>
                  <a:cubicBezTo>
                    <a:pt x="25" y="45"/>
                    <a:pt x="21" y="46"/>
                    <a:pt x="23" y="49"/>
                  </a:cubicBezTo>
                  <a:cubicBezTo>
                    <a:pt x="23" y="51"/>
                    <a:pt x="26" y="50"/>
                    <a:pt x="27" y="51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3"/>
            <p:cNvSpPr>
              <a:spLocks/>
            </p:cNvSpPr>
            <p:nvPr/>
          </p:nvSpPr>
          <p:spPr bwMode="auto">
            <a:xfrm>
              <a:off x="8153919" y="2423422"/>
              <a:ext cx="143474" cy="95471"/>
            </a:xfrm>
            <a:custGeom>
              <a:avLst/>
              <a:gdLst>
                <a:gd name="T0" fmla="*/ 0 w 38"/>
                <a:gd name="T1" fmla="*/ 2147483646 h 30"/>
                <a:gd name="T2" fmla="*/ 2147483646 w 38"/>
                <a:gd name="T3" fmla="*/ 2147483646 h 30"/>
                <a:gd name="T4" fmla="*/ 2147483646 w 38"/>
                <a:gd name="T5" fmla="*/ 2147483646 h 30"/>
                <a:gd name="T6" fmla="*/ 2147483646 w 38"/>
                <a:gd name="T7" fmla="*/ 2147483646 h 30"/>
                <a:gd name="T8" fmla="*/ 2147483646 w 38"/>
                <a:gd name="T9" fmla="*/ 2147483646 h 30"/>
                <a:gd name="T10" fmla="*/ 2147483646 w 38"/>
                <a:gd name="T11" fmla="*/ 2147483646 h 30"/>
                <a:gd name="T12" fmla="*/ 2147483646 w 38"/>
                <a:gd name="T13" fmla="*/ 2147483646 h 30"/>
                <a:gd name="T14" fmla="*/ 2147483646 w 38"/>
                <a:gd name="T15" fmla="*/ 2147483646 h 30"/>
                <a:gd name="T16" fmla="*/ 2147483646 w 38"/>
                <a:gd name="T17" fmla="*/ 2147483646 h 30"/>
                <a:gd name="T18" fmla="*/ 2147483646 w 38"/>
                <a:gd name="T19" fmla="*/ 2147483646 h 30"/>
                <a:gd name="T20" fmla="*/ 2147483646 w 38"/>
                <a:gd name="T21" fmla="*/ 2147483646 h 30"/>
                <a:gd name="T22" fmla="*/ 2147483646 w 38"/>
                <a:gd name="T23" fmla="*/ 0 h 30"/>
                <a:gd name="T24" fmla="*/ 2147483646 w 38"/>
                <a:gd name="T25" fmla="*/ 2147483646 h 30"/>
                <a:gd name="T26" fmla="*/ 2147483646 w 38"/>
                <a:gd name="T27" fmla="*/ 2147483646 h 30"/>
                <a:gd name="T28" fmla="*/ 2147483646 w 38"/>
                <a:gd name="T29" fmla="*/ 2147483646 h 30"/>
                <a:gd name="T30" fmla="*/ 2147483646 w 38"/>
                <a:gd name="T31" fmla="*/ 2147483646 h 30"/>
                <a:gd name="T32" fmla="*/ 2147483646 w 38"/>
                <a:gd name="T33" fmla="*/ 2147483646 h 30"/>
                <a:gd name="T34" fmla="*/ 2147483646 w 38"/>
                <a:gd name="T35" fmla="*/ 2147483646 h 30"/>
                <a:gd name="T36" fmla="*/ 2147483646 w 38"/>
                <a:gd name="T37" fmla="*/ 2147483646 h 30"/>
                <a:gd name="T38" fmla="*/ 0 w 38"/>
                <a:gd name="T39" fmla="*/ 2147483646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0"/>
                <a:gd name="T62" fmla="*/ 38 w 38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0">
                  <a:moveTo>
                    <a:pt x="0" y="19"/>
                  </a:moveTo>
                  <a:cubicBezTo>
                    <a:pt x="2" y="22"/>
                    <a:pt x="2" y="22"/>
                    <a:pt x="5" y="25"/>
                  </a:cubicBezTo>
                  <a:cubicBezTo>
                    <a:pt x="5" y="26"/>
                    <a:pt x="5" y="27"/>
                    <a:pt x="7" y="29"/>
                  </a:cubicBezTo>
                  <a:cubicBezTo>
                    <a:pt x="7" y="29"/>
                    <a:pt x="8" y="29"/>
                    <a:pt x="9" y="29"/>
                  </a:cubicBezTo>
                  <a:cubicBezTo>
                    <a:pt x="10" y="29"/>
                    <a:pt x="9" y="30"/>
                    <a:pt x="12" y="30"/>
                  </a:cubicBezTo>
                  <a:cubicBezTo>
                    <a:pt x="14" y="30"/>
                    <a:pt x="13" y="28"/>
                    <a:pt x="14" y="28"/>
                  </a:cubicBezTo>
                  <a:cubicBezTo>
                    <a:pt x="15" y="27"/>
                    <a:pt x="17" y="26"/>
                    <a:pt x="20" y="25"/>
                  </a:cubicBezTo>
                  <a:cubicBezTo>
                    <a:pt x="20" y="24"/>
                    <a:pt x="21" y="20"/>
                    <a:pt x="22" y="19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1"/>
                    <a:pt x="31" y="10"/>
                    <a:pt x="33" y="6"/>
                  </a:cubicBezTo>
                  <a:cubicBezTo>
                    <a:pt x="34" y="5"/>
                    <a:pt x="34" y="6"/>
                    <a:pt x="35" y="5"/>
                  </a:cubicBezTo>
                  <a:cubicBezTo>
                    <a:pt x="35" y="5"/>
                    <a:pt x="38" y="0"/>
                    <a:pt x="37" y="0"/>
                  </a:cubicBezTo>
                  <a:cubicBezTo>
                    <a:pt x="29" y="1"/>
                    <a:pt x="28" y="8"/>
                    <a:pt x="25" y="8"/>
                  </a:cubicBezTo>
                  <a:cubicBezTo>
                    <a:pt x="22" y="9"/>
                    <a:pt x="19" y="5"/>
                    <a:pt x="17" y="5"/>
                  </a:cubicBezTo>
                  <a:cubicBezTo>
                    <a:pt x="16" y="4"/>
                    <a:pt x="14" y="7"/>
                    <a:pt x="13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6"/>
                    <a:pt x="9" y="9"/>
                    <a:pt x="7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3" y="11"/>
                    <a:pt x="2" y="12"/>
                    <a:pt x="2" y="14"/>
                  </a:cubicBezTo>
                  <a:cubicBezTo>
                    <a:pt x="2" y="16"/>
                    <a:pt x="1" y="18"/>
                    <a:pt x="0" y="19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8693446" y="2020057"/>
              <a:ext cx="79101" cy="415300"/>
            </a:xfrm>
            <a:custGeom>
              <a:avLst/>
              <a:gdLst>
                <a:gd name="T0" fmla="*/ 2147483646 w 21"/>
                <a:gd name="T1" fmla="*/ 2147483646 h 131"/>
                <a:gd name="T2" fmla="*/ 2147483646 w 21"/>
                <a:gd name="T3" fmla="*/ 2147483646 h 131"/>
                <a:gd name="T4" fmla="*/ 2147483646 w 21"/>
                <a:gd name="T5" fmla="*/ 2147483646 h 131"/>
                <a:gd name="T6" fmla="*/ 2147483646 w 21"/>
                <a:gd name="T7" fmla="*/ 2147483646 h 131"/>
                <a:gd name="T8" fmla="*/ 2147483646 w 21"/>
                <a:gd name="T9" fmla="*/ 2147483646 h 131"/>
                <a:gd name="T10" fmla="*/ 2147483646 w 21"/>
                <a:gd name="T11" fmla="*/ 2147483646 h 131"/>
                <a:gd name="T12" fmla="*/ 2147483646 w 21"/>
                <a:gd name="T13" fmla="*/ 2147483646 h 131"/>
                <a:gd name="T14" fmla="*/ 2147483646 w 21"/>
                <a:gd name="T15" fmla="*/ 2147483646 h 131"/>
                <a:gd name="T16" fmla="*/ 2147483646 w 21"/>
                <a:gd name="T17" fmla="*/ 0 h 131"/>
                <a:gd name="T18" fmla="*/ 2147483646 w 21"/>
                <a:gd name="T19" fmla="*/ 2147483646 h 131"/>
                <a:gd name="T20" fmla="*/ 2147483646 w 21"/>
                <a:gd name="T21" fmla="*/ 2147483646 h 131"/>
                <a:gd name="T22" fmla="*/ 2147483646 w 21"/>
                <a:gd name="T23" fmla="*/ 2147483646 h 131"/>
                <a:gd name="T24" fmla="*/ 2147483646 w 21"/>
                <a:gd name="T25" fmla="*/ 2147483646 h 131"/>
                <a:gd name="T26" fmla="*/ 2147483646 w 21"/>
                <a:gd name="T27" fmla="*/ 2147483646 h 131"/>
                <a:gd name="T28" fmla="*/ 2147483646 w 21"/>
                <a:gd name="T29" fmla="*/ 2147483646 h 131"/>
                <a:gd name="T30" fmla="*/ 2147483646 w 21"/>
                <a:gd name="T31" fmla="*/ 2147483646 h 131"/>
                <a:gd name="T32" fmla="*/ 2147483646 w 21"/>
                <a:gd name="T33" fmla="*/ 2147483646 h 131"/>
                <a:gd name="T34" fmla="*/ 2147483646 w 21"/>
                <a:gd name="T35" fmla="*/ 2147483646 h 131"/>
                <a:gd name="T36" fmla="*/ 2147483646 w 21"/>
                <a:gd name="T37" fmla="*/ 2147483646 h 131"/>
                <a:gd name="T38" fmla="*/ 2147483646 w 21"/>
                <a:gd name="T39" fmla="*/ 2147483646 h 131"/>
                <a:gd name="T40" fmla="*/ 2147483646 w 21"/>
                <a:gd name="T41" fmla="*/ 2147483646 h 131"/>
                <a:gd name="T42" fmla="*/ 2147483646 w 21"/>
                <a:gd name="T43" fmla="*/ 2147483646 h 131"/>
                <a:gd name="T44" fmla="*/ 2147483646 w 21"/>
                <a:gd name="T45" fmla="*/ 2147483646 h 131"/>
                <a:gd name="T46" fmla="*/ 2147483646 w 21"/>
                <a:gd name="T47" fmla="*/ 2147483646 h 131"/>
                <a:gd name="T48" fmla="*/ 2147483646 w 21"/>
                <a:gd name="T49" fmla="*/ 2147483646 h 131"/>
                <a:gd name="T50" fmla="*/ 2147483646 w 21"/>
                <a:gd name="T51" fmla="*/ 2147483646 h 131"/>
                <a:gd name="T52" fmla="*/ 2147483646 w 21"/>
                <a:gd name="T53" fmla="*/ 2147483646 h 131"/>
                <a:gd name="T54" fmla="*/ 2147483646 w 21"/>
                <a:gd name="T55" fmla="*/ 2147483646 h 131"/>
                <a:gd name="T56" fmla="*/ 2147483646 w 21"/>
                <a:gd name="T57" fmla="*/ 2147483646 h 131"/>
                <a:gd name="T58" fmla="*/ 2147483646 w 21"/>
                <a:gd name="T59" fmla="*/ 2147483646 h 131"/>
                <a:gd name="T60" fmla="*/ 2147483646 w 21"/>
                <a:gd name="T61" fmla="*/ 2147483646 h 131"/>
                <a:gd name="T62" fmla="*/ 2147483646 w 21"/>
                <a:gd name="T63" fmla="*/ 2147483646 h 131"/>
                <a:gd name="T64" fmla="*/ 2147483646 w 21"/>
                <a:gd name="T65" fmla="*/ 2147483646 h 131"/>
                <a:gd name="T66" fmla="*/ 2147483646 w 21"/>
                <a:gd name="T67" fmla="*/ 2147483646 h 131"/>
                <a:gd name="T68" fmla="*/ 2147483646 w 21"/>
                <a:gd name="T69" fmla="*/ 2147483646 h 131"/>
                <a:gd name="T70" fmla="*/ 2147483646 w 21"/>
                <a:gd name="T71" fmla="*/ 2147483646 h 131"/>
                <a:gd name="T72" fmla="*/ 2147483646 w 21"/>
                <a:gd name="T73" fmla="*/ 2147483646 h 131"/>
                <a:gd name="T74" fmla="*/ 2147483646 w 21"/>
                <a:gd name="T75" fmla="*/ 2147483646 h 131"/>
                <a:gd name="T76" fmla="*/ 2147483646 w 21"/>
                <a:gd name="T77" fmla="*/ 2147483646 h 131"/>
                <a:gd name="T78" fmla="*/ 2147483646 w 21"/>
                <a:gd name="T79" fmla="*/ 2147483646 h 131"/>
                <a:gd name="T80" fmla="*/ 2147483646 w 21"/>
                <a:gd name="T81" fmla="*/ 2147483646 h 131"/>
                <a:gd name="T82" fmla="*/ 2147483646 w 21"/>
                <a:gd name="T83" fmla="*/ 2147483646 h 131"/>
                <a:gd name="T84" fmla="*/ 2147483646 w 21"/>
                <a:gd name="T85" fmla="*/ 2147483646 h 131"/>
                <a:gd name="T86" fmla="*/ 0 w 21"/>
                <a:gd name="T87" fmla="*/ 2147483646 h 131"/>
                <a:gd name="T88" fmla="*/ 0 w 21"/>
                <a:gd name="T89" fmla="*/ 2147483646 h 131"/>
                <a:gd name="T90" fmla="*/ 2147483646 w 21"/>
                <a:gd name="T91" fmla="*/ 2147483646 h 131"/>
                <a:gd name="T92" fmla="*/ 2147483646 w 21"/>
                <a:gd name="T93" fmla="*/ 2147483646 h 131"/>
                <a:gd name="T94" fmla="*/ 2147483646 w 21"/>
                <a:gd name="T95" fmla="*/ 2147483646 h 131"/>
                <a:gd name="T96" fmla="*/ 2147483646 w 21"/>
                <a:gd name="T97" fmla="*/ 2147483646 h 131"/>
                <a:gd name="T98" fmla="*/ 2147483646 w 21"/>
                <a:gd name="T99" fmla="*/ 2147483646 h 131"/>
                <a:gd name="T100" fmla="*/ 2147483646 w 21"/>
                <a:gd name="T101" fmla="*/ 2147483646 h 131"/>
                <a:gd name="T102" fmla="*/ 2147483646 w 21"/>
                <a:gd name="T103" fmla="*/ 2147483646 h 131"/>
                <a:gd name="T104" fmla="*/ 2147483646 w 21"/>
                <a:gd name="T105" fmla="*/ 2147483646 h 131"/>
                <a:gd name="T106" fmla="*/ 2147483646 w 21"/>
                <a:gd name="T107" fmla="*/ 2147483646 h 131"/>
                <a:gd name="T108" fmla="*/ 2147483646 w 21"/>
                <a:gd name="T109" fmla="*/ 2147483646 h 131"/>
                <a:gd name="T110" fmla="*/ 2147483646 w 21"/>
                <a:gd name="T111" fmla="*/ 2147483646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"/>
                <a:gd name="T169" fmla="*/ 0 h 131"/>
                <a:gd name="T170" fmla="*/ 21 w 21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" h="131">
                  <a:moveTo>
                    <a:pt x="9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cubicBezTo>
                    <a:pt x="6" y="8"/>
                    <a:pt x="6" y="7"/>
                    <a:pt x="7" y="7"/>
                  </a:cubicBezTo>
                  <a:cubicBezTo>
                    <a:pt x="8" y="8"/>
                    <a:pt x="8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8" y="11"/>
                    <a:pt x="8" y="12"/>
                    <a:pt x="8" y="13"/>
                  </a:cubicBezTo>
                  <a:lnTo>
                    <a:pt x="8" y="14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5"/>
                  </a:ln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3" y="11"/>
                    <a:pt x="13" y="10"/>
                  </a:cubicBezTo>
                  <a:lnTo>
                    <a:pt x="14" y="9"/>
                  </a:lnTo>
                  <a:lnTo>
                    <a:pt x="13" y="8"/>
                  </a:lnTo>
                  <a:cubicBezTo>
                    <a:pt x="13" y="7"/>
                    <a:pt x="12" y="6"/>
                    <a:pt x="12" y="5"/>
                  </a:cubicBezTo>
                  <a:lnTo>
                    <a:pt x="13" y="5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close/>
                  <a:moveTo>
                    <a:pt x="13" y="31"/>
                  </a:move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cubicBezTo>
                    <a:pt x="12" y="32"/>
                    <a:pt x="12" y="32"/>
                    <a:pt x="12" y="32"/>
                  </a:cubicBezTo>
                  <a:lnTo>
                    <a:pt x="12" y="33"/>
                  </a:lnTo>
                  <a:lnTo>
                    <a:pt x="12" y="34"/>
                  </a:lnTo>
                  <a:lnTo>
                    <a:pt x="13" y="34"/>
                  </a:lnTo>
                  <a:cubicBezTo>
                    <a:pt x="14" y="34"/>
                    <a:pt x="14" y="34"/>
                    <a:pt x="14" y="34"/>
                  </a:cubicBezTo>
                  <a:lnTo>
                    <a:pt x="15" y="35"/>
                  </a:lnTo>
                  <a:lnTo>
                    <a:pt x="16" y="36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4" y="31"/>
                  </a:lnTo>
                  <a:lnTo>
                    <a:pt x="13" y="31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4" y="21"/>
                  </a:lnTo>
                  <a:cubicBezTo>
                    <a:pt x="13" y="21"/>
                    <a:pt x="13" y="21"/>
                    <a:pt x="12" y="20"/>
                  </a:cubicBezTo>
                  <a:lnTo>
                    <a:pt x="11" y="21"/>
                  </a:lnTo>
                  <a:lnTo>
                    <a:pt x="11" y="22"/>
                  </a:lnTo>
                  <a:cubicBezTo>
                    <a:pt x="11" y="22"/>
                    <a:pt x="11" y="23"/>
                    <a:pt x="11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cubicBezTo>
                    <a:pt x="13" y="27"/>
                    <a:pt x="13" y="27"/>
                    <a:pt x="13" y="27"/>
                  </a:cubicBezTo>
                  <a:lnTo>
                    <a:pt x="13" y="28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6"/>
                  </a:lnTo>
                  <a:close/>
                  <a:moveTo>
                    <a:pt x="18" y="47"/>
                  </a:moveTo>
                  <a:lnTo>
                    <a:pt x="18" y="48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8" y="47"/>
                  </a:lnTo>
                  <a:close/>
                  <a:moveTo>
                    <a:pt x="17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7" y="43"/>
                  </a:lnTo>
                  <a:close/>
                  <a:moveTo>
                    <a:pt x="19" y="54"/>
                  </a:moveTo>
                  <a:lnTo>
                    <a:pt x="18" y="54"/>
                  </a:lnTo>
                  <a:lnTo>
                    <a:pt x="18" y="55"/>
                  </a:lnTo>
                  <a:cubicBezTo>
                    <a:pt x="17" y="56"/>
                    <a:pt x="17" y="56"/>
                    <a:pt x="18" y="57"/>
                  </a:cubicBezTo>
                  <a:lnTo>
                    <a:pt x="18" y="58"/>
                  </a:lnTo>
                  <a:lnTo>
                    <a:pt x="19" y="58"/>
                  </a:lnTo>
                  <a:lnTo>
                    <a:pt x="18" y="58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1"/>
                  </a:lnTo>
                  <a:cubicBezTo>
                    <a:pt x="18" y="62"/>
                    <a:pt x="18" y="63"/>
                    <a:pt x="18" y="64"/>
                  </a:cubicBezTo>
                  <a:lnTo>
                    <a:pt x="17" y="66"/>
                  </a:lnTo>
                  <a:lnTo>
                    <a:pt x="19" y="66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cubicBezTo>
                    <a:pt x="21" y="63"/>
                    <a:pt x="21" y="62"/>
                    <a:pt x="21" y="61"/>
                  </a:cubicBezTo>
                  <a:cubicBezTo>
                    <a:pt x="21" y="61"/>
                    <a:pt x="21" y="60"/>
                    <a:pt x="21" y="60"/>
                  </a:cubicBezTo>
                  <a:lnTo>
                    <a:pt x="21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20" y="57"/>
                  </a:lnTo>
                  <a:cubicBezTo>
                    <a:pt x="20" y="57"/>
                    <a:pt x="20" y="57"/>
                    <a:pt x="20" y="56"/>
                  </a:cubicBezTo>
                  <a:cubicBezTo>
                    <a:pt x="20" y="56"/>
                    <a:pt x="20" y="55"/>
                    <a:pt x="20" y="55"/>
                  </a:cubicBezTo>
                  <a:lnTo>
                    <a:pt x="19" y="54"/>
                  </a:lnTo>
                  <a:close/>
                  <a:moveTo>
                    <a:pt x="14" y="70"/>
                  </a:moveTo>
                  <a:lnTo>
                    <a:pt x="13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2"/>
                  </a:lnTo>
                  <a:cubicBezTo>
                    <a:pt x="12" y="72"/>
                    <a:pt x="12" y="72"/>
                    <a:pt x="13" y="72"/>
                  </a:cubicBezTo>
                  <a:lnTo>
                    <a:pt x="13" y="73"/>
                  </a:lnTo>
                  <a:lnTo>
                    <a:pt x="14" y="73"/>
                  </a:lnTo>
                  <a:cubicBezTo>
                    <a:pt x="14" y="73"/>
                    <a:pt x="14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lnTo>
                    <a:pt x="16" y="73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3"/>
                  </a:lnTo>
                  <a:cubicBezTo>
                    <a:pt x="17" y="73"/>
                    <a:pt x="17" y="73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lnTo>
                    <a:pt x="16" y="70"/>
                  </a:lnTo>
                  <a:lnTo>
                    <a:pt x="15" y="71"/>
                  </a:lnTo>
                  <a:cubicBezTo>
                    <a:pt x="15" y="70"/>
                    <a:pt x="15" y="70"/>
                    <a:pt x="14" y="70"/>
                  </a:cubicBezTo>
                  <a:close/>
                  <a:moveTo>
                    <a:pt x="11" y="118"/>
                  </a:moveTo>
                  <a:cubicBezTo>
                    <a:pt x="10" y="120"/>
                    <a:pt x="9" y="122"/>
                    <a:pt x="8" y="124"/>
                  </a:cubicBezTo>
                  <a:lnTo>
                    <a:pt x="10" y="124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2" y="122"/>
                  </a:lnTo>
                  <a:lnTo>
                    <a:pt x="12" y="121"/>
                  </a:lnTo>
                  <a:cubicBezTo>
                    <a:pt x="12" y="121"/>
                    <a:pt x="12" y="121"/>
                    <a:pt x="12" y="121"/>
                  </a:cubicBezTo>
                  <a:lnTo>
                    <a:pt x="11" y="118"/>
                  </a:lnTo>
                  <a:close/>
                  <a:moveTo>
                    <a:pt x="6" y="117"/>
                  </a:moveTo>
                  <a:cubicBezTo>
                    <a:pt x="6" y="117"/>
                    <a:pt x="5" y="117"/>
                    <a:pt x="4" y="117"/>
                  </a:cubicBezTo>
                  <a:cubicBezTo>
                    <a:pt x="3" y="117"/>
                    <a:pt x="3" y="117"/>
                    <a:pt x="2" y="117"/>
                  </a:cubicBezTo>
                  <a:cubicBezTo>
                    <a:pt x="1" y="118"/>
                    <a:pt x="1" y="118"/>
                    <a:pt x="0" y="118"/>
                  </a:cubicBezTo>
                  <a:lnTo>
                    <a:pt x="0" y="119"/>
                  </a:lnTo>
                  <a:lnTo>
                    <a:pt x="0" y="120"/>
                  </a:lnTo>
                  <a:cubicBezTo>
                    <a:pt x="0" y="121"/>
                    <a:pt x="0" y="121"/>
                    <a:pt x="0" y="122"/>
                  </a:cubicBezTo>
                  <a:cubicBezTo>
                    <a:pt x="1" y="122"/>
                    <a:pt x="1" y="123"/>
                    <a:pt x="1" y="123"/>
                  </a:cubicBezTo>
                  <a:lnTo>
                    <a:pt x="1" y="124"/>
                  </a:lnTo>
                  <a:cubicBezTo>
                    <a:pt x="0" y="126"/>
                    <a:pt x="0" y="127"/>
                    <a:pt x="0" y="129"/>
                  </a:cubicBezTo>
                  <a:lnTo>
                    <a:pt x="0" y="130"/>
                  </a:lnTo>
                  <a:lnTo>
                    <a:pt x="1" y="131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3" y="130"/>
                  </a:lnTo>
                  <a:cubicBezTo>
                    <a:pt x="4" y="129"/>
                    <a:pt x="4" y="128"/>
                    <a:pt x="4" y="126"/>
                  </a:cubicBezTo>
                  <a:cubicBezTo>
                    <a:pt x="4" y="125"/>
                    <a:pt x="4" y="124"/>
                    <a:pt x="5" y="123"/>
                  </a:cubicBezTo>
                  <a:cubicBezTo>
                    <a:pt x="5" y="123"/>
                    <a:pt x="5" y="122"/>
                    <a:pt x="5" y="122"/>
                  </a:cubicBezTo>
                  <a:cubicBezTo>
                    <a:pt x="5" y="121"/>
                    <a:pt x="5" y="121"/>
                    <a:pt x="6" y="120"/>
                  </a:cubicBezTo>
                  <a:cubicBezTo>
                    <a:pt x="6" y="120"/>
                    <a:pt x="6" y="119"/>
                    <a:pt x="6" y="119"/>
                  </a:cubicBezTo>
                  <a:lnTo>
                    <a:pt x="6" y="117"/>
                  </a:lnTo>
                  <a:close/>
                  <a:moveTo>
                    <a:pt x="8" y="97"/>
                  </a:moveTo>
                  <a:cubicBezTo>
                    <a:pt x="8" y="97"/>
                    <a:pt x="7" y="98"/>
                    <a:pt x="7" y="98"/>
                  </a:cubicBezTo>
                  <a:cubicBezTo>
                    <a:pt x="6" y="98"/>
                    <a:pt x="6" y="98"/>
                    <a:pt x="5" y="99"/>
                  </a:cubicBezTo>
                  <a:lnTo>
                    <a:pt x="4" y="100"/>
                  </a:lnTo>
                  <a:cubicBezTo>
                    <a:pt x="5" y="101"/>
                    <a:pt x="5" y="101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5" y="103"/>
                    <a:pt x="5" y="103"/>
                    <a:pt x="5" y="104"/>
                  </a:cubicBezTo>
                  <a:lnTo>
                    <a:pt x="4" y="105"/>
                  </a:lnTo>
                  <a:lnTo>
                    <a:pt x="4" y="106"/>
                  </a:lnTo>
                  <a:cubicBezTo>
                    <a:pt x="5" y="107"/>
                    <a:pt x="5" y="108"/>
                    <a:pt x="5" y="108"/>
                  </a:cubicBezTo>
                  <a:cubicBezTo>
                    <a:pt x="5" y="110"/>
                    <a:pt x="5" y="112"/>
                    <a:pt x="5" y="114"/>
                  </a:cubicBezTo>
                  <a:cubicBezTo>
                    <a:pt x="6" y="114"/>
                    <a:pt x="6" y="115"/>
                    <a:pt x="6" y="115"/>
                  </a:cubicBezTo>
                  <a:lnTo>
                    <a:pt x="7" y="117"/>
                  </a:lnTo>
                  <a:lnTo>
                    <a:pt x="8" y="115"/>
                  </a:lnTo>
                  <a:cubicBezTo>
                    <a:pt x="8" y="115"/>
                    <a:pt x="9" y="115"/>
                    <a:pt x="9" y="114"/>
                  </a:cubicBezTo>
                  <a:cubicBezTo>
                    <a:pt x="9" y="114"/>
                    <a:pt x="9" y="114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1"/>
                    <a:pt x="10" y="111"/>
                    <a:pt x="10" y="110"/>
                  </a:cubicBezTo>
                  <a:cubicBezTo>
                    <a:pt x="9" y="109"/>
                    <a:pt x="9" y="107"/>
                    <a:pt x="9" y="106"/>
                  </a:cubicBezTo>
                  <a:cubicBezTo>
                    <a:pt x="10" y="105"/>
                    <a:pt x="10" y="104"/>
                    <a:pt x="10" y="104"/>
                  </a:cubicBezTo>
                  <a:cubicBezTo>
                    <a:pt x="11" y="103"/>
                    <a:pt x="11" y="103"/>
                    <a:pt x="11" y="102"/>
                  </a:cubicBezTo>
                  <a:cubicBezTo>
                    <a:pt x="11" y="101"/>
                    <a:pt x="11" y="100"/>
                    <a:pt x="11" y="99"/>
                  </a:cubicBezTo>
                  <a:cubicBezTo>
                    <a:pt x="12" y="99"/>
                    <a:pt x="13" y="98"/>
                    <a:pt x="13" y="97"/>
                  </a:cubicBezTo>
                  <a:lnTo>
                    <a:pt x="13" y="96"/>
                  </a:lnTo>
                  <a:cubicBezTo>
                    <a:pt x="13" y="96"/>
                    <a:pt x="14" y="95"/>
                    <a:pt x="14" y="95"/>
                  </a:cubicBezTo>
                  <a:lnTo>
                    <a:pt x="13" y="94"/>
                  </a:lnTo>
                  <a:lnTo>
                    <a:pt x="13" y="93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1" y="92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8" y="97"/>
                  </a:lnTo>
                  <a:close/>
                  <a:moveTo>
                    <a:pt x="16" y="76"/>
                  </a:moveTo>
                  <a:lnTo>
                    <a:pt x="15" y="77"/>
                  </a:lnTo>
                  <a:cubicBezTo>
                    <a:pt x="15" y="77"/>
                    <a:pt x="15" y="77"/>
                    <a:pt x="15" y="78"/>
                  </a:cubicBezTo>
                  <a:cubicBezTo>
                    <a:pt x="14" y="78"/>
                    <a:pt x="14" y="79"/>
                    <a:pt x="14" y="80"/>
                  </a:cubicBezTo>
                  <a:cubicBezTo>
                    <a:pt x="14" y="82"/>
                    <a:pt x="13" y="84"/>
                    <a:pt x="13" y="85"/>
                  </a:cubicBezTo>
                  <a:cubicBezTo>
                    <a:pt x="13" y="86"/>
                    <a:pt x="13" y="87"/>
                    <a:pt x="13" y="88"/>
                  </a:cubicBezTo>
                  <a:cubicBezTo>
                    <a:pt x="13" y="89"/>
                    <a:pt x="13" y="89"/>
                    <a:pt x="13" y="89"/>
                  </a:cubicBezTo>
                  <a:lnTo>
                    <a:pt x="14" y="89"/>
                  </a:lnTo>
                  <a:lnTo>
                    <a:pt x="15" y="90"/>
                  </a:lnTo>
                  <a:lnTo>
                    <a:pt x="15" y="89"/>
                  </a:lnTo>
                  <a:cubicBezTo>
                    <a:pt x="16" y="89"/>
                    <a:pt x="16" y="88"/>
                    <a:pt x="16" y="88"/>
                  </a:cubicBezTo>
                  <a:cubicBezTo>
                    <a:pt x="17" y="86"/>
                    <a:pt x="18" y="84"/>
                    <a:pt x="18" y="82"/>
                  </a:cubicBezTo>
                  <a:cubicBezTo>
                    <a:pt x="18" y="81"/>
                    <a:pt x="18" y="80"/>
                    <a:pt x="18" y="79"/>
                  </a:cubicBezTo>
                  <a:cubicBezTo>
                    <a:pt x="18" y="78"/>
                    <a:pt x="17" y="78"/>
                    <a:pt x="17" y="78"/>
                  </a:cubicBezTo>
                  <a:lnTo>
                    <a:pt x="17" y="77"/>
                  </a:lnTo>
                  <a:lnTo>
                    <a:pt x="16" y="76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8312668" y="2131758"/>
              <a:ext cx="308769" cy="342741"/>
            </a:xfrm>
            <a:custGeom>
              <a:avLst/>
              <a:gdLst>
                <a:gd name="T0" fmla="*/ 2147483647 w 82"/>
                <a:gd name="T1" fmla="*/ 2147483647 h 108"/>
                <a:gd name="T2" fmla="*/ 2147483647 w 82"/>
                <a:gd name="T3" fmla="*/ 2147483647 h 108"/>
                <a:gd name="T4" fmla="*/ 2147483647 w 82"/>
                <a:gd name="T5" fmla="*/ 2147483647 h 108"/>
                <a:gd name="T6" fmla="*/ 2147483647 w 82"/>
                <a:gd name="T7" fmla="*/ 2147483647 h 108"/>
                <a:gd name="T8" fmla="*/ 2147483647 w 82"/>
                <a:gd name="T9" fmla="*/ 2147483647 h 108"/>
                <a:gd name="T10" fmla="*/ 2147483647 w 82"/>
                <a:gd name="T11" fmla="*/ 2147483647 h 108"/>
                <a:gd name="T12" fmla="*/ 2147483647 w 82"/>
                <a:gd name="T13" fmla="*/ 2147483647 h 108"/>
                <a:gd name="T14" fmla="*/ 2147483647 w 82"/>
                <a:gd name="T15" fmla="*/ 2147483647 h 108"/>
                <a:gd name="T16" fmla="*/ 2147483647 w 82"/>
                <a:gd name="T17" fmla="*/ 2147483647 h 108"/>
                <a:gd name="T18" fmla="*/ 2147483647 w 82"/>
                <a:gd name="T19" fmla="*/ 2147483647 h 108"/>
                <a:gd name="T20" fmla="*/ 2147483647 w 82"/>
                <a:gd name="T21" fmla="*/ 2147483647 h 108"/>
                <a:gd name="T22" fmla="*/ 2147483647 w 82"/>
                <a:gd name="T23" fmla="*/ 2147483647 h 108"/>
                <a:gd name="T24" fmla="*/ 2147483647 w 82"/>
                <a:gd name="T25" fmla="*/ 2147483647 h 108"/>
                <a:gd name="T26" fmla="*/ 2147483647 w 82"/>
                <a:gd name="T27" fmla="*/ 2147483647 h 108"/>
                <a:gd name="T28" fmla="*/ 2147483647 w 82"/>
                <a:gd name="T29" fmla="*/ 2147483647 h 108"/>
                <a:gd name="T30" fmla="*/ 2147483647 w 82"/>
                <a:gd name="T31" fmla="*/ 2147483647 h 108"/>
                <a:gd name="T32" fmla="*/ 2147483647 w 82"/>
                <a:gd name="T33" fmla="*/ 2147483647 h 108"/>
                <a:gd name="T34" fmla="*/ 2147483647 w 82"/>
                <a:gd name="T35" fmla="*/ 2147483647 h 108"/>
                <a:gd name="T36" fmla="*/ 2147483647 w 82"/>
                <a:gd name="T37" fmla="*/ 2147483647 h 108"/>
                <a:gd name="T38" fmla="*/ 2147483647 w 82"/>
                <a:gd name="T39" fmla="*/ 2147483647 h 108"/>
                <a:gd name="T40" fmla="*/ 2147483647 w 82"/>
                <a:gd name="T41" fmla="*/ 2147483647 h 108"/>
                <a:gd name="T42" fmla="*/ 2147483647 w 82"/>
                <a:gd name="T43" fmla="*/ 0 h 108"/>
                <a:gd name="T44" fmla="*/ 2147483647 w 82"/>
                <a:gd name="T45" fmla="*/ 2147483647 h 108"/>
                <a:gd name="T46" fmla="*/ 2147483647 w 82"/>
                <a:gd name="T47" fmla="*/ 2147483647 h 108"/>
                <a:gd name="T48" fmla="*/ 2147483647 w 82"/>
                <a:gd name="T49" fmla="*/ 2147483647 h 108"/>
                <a:gd name="T50" fmla="*/ 2147483647 w 82"/>
                <a:gd name="T51" fmla="*/ 2147483647 h 108"/>
                <a:gd name="T52" fmla="*/ 2147483647 w 82"/>
                <a:gd name="T53" fmla="*/ 2147483647 h 108"/>
                <a:gd name="T54" fmla="*/ 2147483647 w 82"/>
                <a:gd name="T55" fmla="*/ 2147483647 h 108"/>
                <a:gd name="T56" fmla="*/ 2147483647 w 82"/>
                <a:gd name="T57" fmla="*/ 2147483647 h 108"/>
                <a:gd name="T58" fmla="*/ 2147483647 w 82"/>
                <a:gd name="T59" fmla="*/ 2147483647 h 108"/>
                <a:gd name="T60" fmla="*/ 2147483647 w 82"/>
                <a:gd name="T61" fmla="*/ 2147483647 h 108"/>
                <a:gd name="T62" fmla="*/ 2147483647 w 82"/>
                <a:gd name="T63" fmla="*/ 2147483647 h 108"/>
                <a:gd name="T64" fmla="*/ 2147483647 w 82"/>
                <a:gd name="T65" fmla="*/ 2147483647 h 108"/>
                <a:gd name="T66" fmla="*/ 2147483647 w 82"/>
                <a:gd name="T67" fmla="*/ 2147483647 h 108"/>
                <a:gd name="T68" fmla="*/ 2147483647 w 82"/>
                <a:gd name="T69" fmla="*/ 2147483647 h 108"/>
                <a:gd name="T70" fmla="*/ 2147483647 w 82"/>
                <a:gd name="T71" fmla="*/ 2147483647 h 108"/>
                <a:gd name="T72" fmla="*/ 2147483647 w 82"/>
                <a:gd name="T73" fmla="*/ 2147483647 h 108"/>
                <a:gd name="T74" fmla="*/ 2147483647 w 82"/>
                <a:gd name="T75" fmla="*/ 2147483647 h 108"/>
                <a:gd name="T76" fmla="*/ 2147483647 w 82"/>
                <a:gd name="T77" fmla="*/ 2147483647 h 108"/>
                <a:gd name="T78" fmla="*/ 2147483647 w 82"/>
                <a:gd name="T79" fmla="*/ 2147483647 h 108"/>
                <a:gd name="T80" fmla="*/ 2147483647 w 82"/>
                <a:gd name="T81" fmla="*/ 2147483647 h 108"/>
                <a:gd name="T82" fmla="*/ 2147483647 w 82"/>
                <a:gd name="T83" fmla="*/ 2147483647 h 108"/>
                <a:gd name="T84" fmla="*/ 2147483647 w 82"/>
                <a:gd name="T85" fmla="*/ 2147483647 h 108"/>
                <a:gd name="T86" fmla="*/ 2147483647 w 82"/>
                <a:gd name="T87" fmla="*/ 2147483647 h 108"/>
                <a:gd name="T88" fmla="*/ 2147483647 w 82"/>
                <a:gd name="T89" fmla="*/ 2147483647 h 108"/>
                <a:gd name="T90" fmla="*/ 2147483647 w 82"/>
                <a:gd name="T91" fmla="*/ 2147483647 h 108"/>
                <a:gd name="T92" fmla="*/ 2147483647 w 82"/>
                <a:gd name="T93" fmla="*/ 2147483647 h 1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108"/>
                <a:gd name="T143" fmla="*/ 82 w 82"/>
                <a:gd name="T144" fmla="*/ 108 h 1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108">
                  <a:moveTo>
                    <a:pt x="71" y="95"/>
                  </a:moveTo>
                  <a:cubicBezTo>
                    <a:pt x="69" y="96"/>
                    <a:pt x="72" y="101"/>
                    <a:pt x="74" y="108"/>
                  </a:cubicBezTo>
                  <a:cubicBezTo>
                    <a:pt x="71" y="108"/>
                    <a:pt x="68" y="104"/>
                    <a:pt x="65" y="102"/>
                  </a:cubicBezTo>
                  <a:cubicBezTo>
                    <a:pt x="63" y="91"/>
                    <a:pt x="63" y="93"/>
                    <a:pt x="57" y="86"/>
                  </a:cubicBezTo>
                  <a:cubicBezTo>
                    <a:pt x="56" y="84"/>
                    <a:pt x="56" y="82"/>
                    <a:pt x="54" y="79"/>
                  </a:cubicBezTo>
                  <a:cubicBezTo>
                    <a:pt x="52" y="77"/>
                    <a:pt x="48" y="76"/>
                    <a:pt x="46" y="72"/>
                  </a:cubicBezTo>
                  <a:cubicBezTo>
                    <a:pt x="42" y="67"/>
                    <a:pt x="43" y="64"/>
                    <a:pt x="36" y="57"/>
                  </a:cubicBezTo>
                  <a:cubicBezTo>
                    <a:pt x="30" y="50"/>
                    <a:pt x="31" y="46"/>
                    <a:pt x="27" y="41"/>
                  </a:cubicBezTo>
                  <a:cubicBezTo>
                    <a:pt x="25" y="39"/>
                    <a:pt x="21" y="41"/>
                    <a:pt x="19" y="39"/>
                  </a:cubicBezTo>
                  <a:cubicBezTo>
                    <a:pt x="19" y="38"/>
                    <a:pt x="20" y="37"/>
                    <a:pt x="19" y="37"/>
                  </a:cubicBezTo>
                  <a:cubicBezTo>
                    <a:pt x="18" y="36"/>
                    <a:pt x="17" y="37"/>
                    <a:pt x="16" y="36"/>
                  </a:cubicBezTo>
                  <a:cubicBezTo>
                    <a:pt x="15" y="35"/>
                    <a:pt x="15" y="33"/>
                    <a:pt x="14" y="31"/>
                  </a:cubicBezTo>
                  <a:cubicBezTo>
                    <a:pt x="10" y="27"/>
                    <a:pt x="11" y="24"/>
                    <a:pt x="10" y="22"/>
                  </a:cubicBezTo>
                  <a:cubicBezTo>
                    <a:pt x="7" y="19"/>
                    <a:pt x="3" y="16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8" y="9"/>
                    <a:pt x="7" y="8"/>
                    <a:pt x="7" y="7"/>
                  </a:cubicBezTo>
                  <a:cubicBezTo>
                    <a:pt x="6" y="6"/>
                    <a:pt x="5" y="6"/>
                    <a:pt x="3" y="5"/>
                  </a:cubicBezTo>
                  <a:cubicBezTo>
                    <a:pt x="3" y="5"/>
                    <a:pt x="1" y="4"/>
                    <a:pt x="1" y="4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5" y="0"/>
                    <a:pt x="6" y="0"/>
                    <a:pt x="8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11" y="8"/>
                    <a:pt x="17" y="10"/>
                    <a:pt x="18" y="11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5" y="14"/>
                    <a:pt x="20" y="15"/>
                    <a:pt x="23" y="15"/>
                  </a:cubicBezTo>
                  <a:cubicBezTo>
                    <a:pt x="24" y="17"/>
                    <a:pt x="24" y="19"/>
                    <a:pt x="25" y="21"/>
                  </a:cubicBezTo>
                  <a:cubicBezTo>
                    <a:pt x="24" y="21"/>
                    <a:pt x="23" y="20"/>
                    <a:pt x="23" y="21"/>
                  </a:cubicBezTo>
                  <a:cubicBezTo>
                    <a:pt x="22" y="23"/>
                    <a:pt x="25" y="24"/>
                    <a:pt x="26" y="24"/>
                  </a:cubicBezTo>
                  <a:cubicBezTo>
                    <a:pt x="27" y="25"/>
                    <a:pt x="25" y="26"/>
                    <a:pt x="26" y="28"/>
                  </a:cubicBezTo>
                  <a:cubicBezTo>
                    <a:pt x="31" y="29"/>
                    <a:pt x="36" y="31"/>
                    <a:pt x="36" y="34"/>
                  </a:cubicBezTo>
                  <a:cubicBezTo>
                    <a:pt x="36" y="35"/>
                    <a:pt x="37" y="34"/>
                    <a:pt x="38" y="33"/>
                  </a:cubicBezTo>
                  <a:cubicBezTo>
                    <a:pt x="43" y="39"/>
                    <a:pt x="50" y="44"/>
                    <a:pt x="54" y="48"/>
                  </a:cubicBezTo>
                  <a:cubicBezTo>
                    <a:pt x="55" y="49"/>
                    <a:pt x="56" y="50"/>
                    <a:pt x="56" y="50"/>
                  </a:cubicBezTo>
                  <a:cubicBezTo>
                    <a:pt x="58" y="51"/>
                    <a:pt x="60" y="53"/>
                    <a:pt x="63" y="54"/>
                  </a:cubicBezTo>
                  <a:cubicBezTo>
                    <a:pt x="67" y="54"/>
                    <a:pt x="69" y="56"/>
                    <a:pt x="68" y="58"/>
                  </a:cubicBezTo>
                  <a:cubicBezTo>
                    <a:pt x="62" y="57"/>
                    <a:pt x="57" y="55"/>
                    <a:pt x="53" y="59"/>
                  </a:cubicBezTo>
                  <a:cubicBezTo>
                    <a:pt x="52" y="60"/>
                    <a:pt x="52" y="62"/>
                    <a:pt x="55" y="66"/>
                  </a:cubicBezTo>
                  <a:cubicBezTo>
                    <a:pt x="55" y="69"/>
                    <a:pt x="55" y="70"/>
                    <a:pt x="56" y="73"/>
                  </a:cubicBezTo>
                  <a:cubicBezTo>
                    <a:pt x="59" y="76"/>
                    <a:pt x="60" y="81"/>
                    <a:pt x="61" y="83"/>
                  </a:cubicBezTo>
                  <a:cubicBezTo>
                    <a:pt x="64" y="85"/>
                    <a:pt x="68" y="85"/>
                    <a:pt x="70" y="86"/>
                  </a:cubicBezTo>
                  <a:cubicBezTo>
                    <a:pt x="73" y="88"/>
                    <a:pt x="74" y="90"/>
                    <a:pt x="75" y="91"/>
                  </a:cubicBezTo>
                  <a:cubicBezTo>
                    <a:pt x="76" y="90"/>
                    <a:pt x="75" y="87"/>
                    <a:pt x="76" y="87"/>
                  </a:cubicBezTo>
                  <a:cubicBezTo>
                    <a:pt x="80" y="89"/>
                    <a:pt x="82" y="92"/>
                    <a:pt x="82" y="97"/>
                  </a:cubicBezTo>
                  <a:cubicBezTo>
                    <a:pt x="81" y="98"/>
                    <a:pt x="80" y="93"/>
                    <a:pt x="77" y="93"/>
                  </a:cubicBezTo>
                  <a:cubicBezTo>
                    <a:pt x="73" y="95"/>
                    <a:pt x="75" y="95"/>
                    <a:pt x="71" y="95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8165375" y="1529812"/>
              <a:ext cx="31641" cy="18617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2147483646 h 6"/>
                <a:gd name="T4" fmla="*/ 2147483646 w 8"/>
                <a:gd name="T5" fmla="*/ 2147483646 h 6"/>
                <a:gd name="T6" fmla="*/ 2147483646 w 8"/>
                <a:gd name="T7" fmla="*/ 2147483646 h 6"/>
                <a:gd name="T8" fmla="*/ 2147483646 w 8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1"/>
                  </a:moveTo>
                  <a:cubicBezTo>
                    <a:pt x="7" y="2"/>
                    <a:pt x="8" y="3"/>
                    <a:pt x="8" y="4"/>
                  </a:cubicBezTo>
                  <a:cubicBezTo>
                    <a:pt x="5" y="5"/>
                    <a:pt x="3" y="6"/>
                    <a:pt x="1" y="5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3" y="2"/>
                    <a:pt x="6" y="0"/>
                    <a:pt x="6" y="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8128279" y="1131220"/>
              <a:ext cx="466972" cy="460171"/>
            </a:xfrm>
            <a:custGeom>
              <a:avLst/>
              <a:gdLst>
                <a:gd name="T0" fmla="*/ 2147483647 w 124"/>
                <a:gd name="T1" fmla="*/ 2147483647 h 145"/>
                <a:gd name="T2" fmla="*/ 2147483647 w 124"/>
                <a:gd name="T3" fmla="*/ 2147483647 h 145"/>
                <a:gd name="T4" fmla="*/ 2147483647 w 124"/>
                <a:gd name="T5" fmla="*/ 2147483647 h 145"/>
                <a:gd name="T6" fmla="*/ 2147483647 w 124"/>
                <a:gd name="T7" fmla="*/ 2147483647 h 145"/>
                <a:gd name="T8" fmla="*/ 2147483647 w 124"/>
                <a:gd name="T9" fmla="*/ 2147483647 h 145"/>
                <a:gd name="T10" fmla="*/ 2147483647 w 124"/>
                <a:gd name="T11" fmla="*/ 2147483647 h 145"/>
                <a:gd name="T12" fmla="*/ 2147483647 w 124"/>
                <a:gd name="T13" fmla="*/ 2147483647 h 145"/>
                <a:gd name="T14" fmla="*/ 2147483647 w 124"/>
                <a:gd name="T15" fmla="*/ 2147483647 h 145"/>
                <a:gd name="T16" fmla="*/ 2147483647 w 124"/>
                <a:gd name="T17" fmla="*/ 2147483647 h 145"/>
                <a:gd name="T18" fmla="*/ 2147483647 w 124"/>
                <a:gd name="T19" fmla="*/ 2147483647 h 145"/>
                <a:gd name="T20" fmla="*/ 2147483647 w 124"/>
                <a:gd name="T21" fmla="*/ 2147483647 h 145"/>
                <a:gd name="T22" fmla="*/ 2147483647 w 124"/>
                <a:gd name="T23" fmla="*/ 2147483647 h 145"/>
                <a:gd name="T24" fmla="*/ 2147483647 w 124"/>
                <a:gd name="T25" fmla="*/ 2147483647 h 145"/>
                <a:gd name="T26" fmla="*/ 2147483647 w 124"/>
                <a:gd name="T27" fmla="*/ 2147483647 h 145"/>
                <a:gd name="T28" fmla="*/ 2147483647 w 124"/>
                <a:gd name="T29" fmla="*/ 2147483647 h 145"/>
                <a:gd name="T30" fmla="*/ 2147483647 w 124"/>
                <a:gd name="T31" fmla="*/ 2147483647 h 145"/>
                <a:gd name="T32" fmla="*/ 2147483647 w 124"/>
                <a:gd name="T33" fmla="*/ 2147483647 h 145"/>
                <a:gd name="T34" fmla="*/ 2147483647 w 124"/>
                <a:gd name="T35" fmla="*/ 2147483647 h 145"/>
                <a:gd name="T36" fmla="*/ 2147483647 w 124"/>
                <a:gd name="T37" fmla="*/ 2147483647 h 145"/>
                <a:gd name="T38" fmla="*/ 2147483647 w 124"/>
                <a:gd name="T39" fmla="*/ 2147483647 h 145"/>
                <a:gd name="T40" fmla="*/ 2147483647 w 124"/>
                <a:gd name="T41" fmla="*/ 2147483647 h 145"/>
                <a:gd name="T42" fmla="*/ 2147483647 w 124"/>
                <a:gd name="T43" fmla="*/ 2147483647 h 145"/>
                <a:gd name="T44" fmla="*/ 2147483647 w 124"/>
                <a:gd name="T45" fmla="*/ 2147483647 h 145"/>
                <a:gd name="T46" fmla="*/ 2147483647 w 124"/>
                <a:gd name="T47" fmla="*/ 2147483647 h 145"/>
                <a:gd name="T48" fmla="*/ 2147483647 w 124"/>
                <a:gd name="T49" fmla="*/ 2147483647 h 145"/>
                <a:gd name="T50" fmla="*/ 2147483647 w 124"/>
                <a:gd name="T51" fmla="*/ 2147483647 h 145"/>
                <a:gd name="T52" fmla="*/ 2147483647 w 124"/>
                <a:gd name="T53" fmla="*/ 2147483647 h 145"/>
                <a:gd name="T54" fmla="*/ 2147483647 w 124"/>
                <a:gd name="T55" fmla="*/ 2147483647 h 145"/>
                <a:gd name="T56" fmla="*/ 2147483647 w 124"/>
                <a:gd name="T57" fmla="*/ 2147483647 h 145"/>
                <a:gd name="T58" fmla="*/ 2147483647 w 124"/>
                <a:gd name="T59" fmla="*/ 2147483647 h 145"/>
                <a:gd name="T60" fmla="*/ 2147483647 w 124"/>
                <a:gd name="T61" fmla="*/ 2147483647 h 145"/>
                <a:gd name="T62" fmla="*/ 2147483647 w 124"/>
                <a:gd name="T63" fmla="*/ 2147483647 h 145"/>
                <a:gd name="T64" fmla="*/ 2147483647 w 124"/>
                <a:gd name="T65" fmla="*/ 2147483647 h 145"/>
                <a:gd name="T66" fmla="*/ 2147483647 w 124"/>
                <a:gd name="T67" fmla="*/ 2147483647 h 145"/>
                <a:gd name="T68" fmla="*/ 2147483647 w 124"/>
                <a:gd name="T69" fmla="*/ 2147483647 h 145"/>
                <a:gd name="T70" fmla="*/ 2147483647 w 124"/>
                <a:gd name="T71" fmla="*/ 2147483647 h 145"/>
                <a:gd name="T72" fmla="*/ 2147483647 w 124"/>
                <a:gd name="T73" fmla="*/ 2147483647 h 145"/>
                <a:gd name="T74" fmla="*/ 2147483647 w 124"/>
                <a:gd name="T75" fmla="*/ 2147483647 h 145"/>
                <a:gd name="T76" fmla="*/ 2147483647 w 124"/>
                <a:gd name="T77" fmla="*/ 2147483647 h 145"/>
                <a:gd name="T78" fmla="*/ 2147483647 w 124"/>
                <a:gd name="T79" fmla="*/ 2147483647 h 145"/>
                <a:gd name="T80" fmla="*/ 2147483647 w 124"/>
                <a:gd name="T81" fmla="*/ 2147483647 h 145"/>
                <a:gd name="T82" fmla="*/ 2147483647 w 124"/>
                <a:gd name="T83" fmla="*/ 2147483647 h 145"/>
                <a:gd name="T84" fmla="*/ 2147483647 w 124"/>
                <a:gd name="T85" fmla="*/ 2147483647 h 145"/>
                <a:gd name="T86" fmla="*/ 2147483647 w 124"/>
                <a:gd name="T87" fmla="*/ 2147483647 h 145"/>
                <a:gd name="T88" fmla="*/ 2147483647 w 124"/>
                <a:gd name="T89" fmla="*/ 2147483647 h 145"/>
                <a:gd name="T90" fmla="*/ 2147483647 w 124"/>
                <a:gd name="T91" fmla="*/ 2147483647 h 145"/>
                <a:gd name="T92" fmla="*/ 2147483647 w 124"/>
                <a:gd name="T93" fmla="*/ 2147483647 h 145"/>
                <a:gd name="T94" fmla="*/ 2147483647 w 124"/>
                <a:gd name="T95" fmla="*/ 2147483647 h 145"/>
                <a:gd name="T96" fmla="*/ 2147483647 w 124"/>
                <a:gd name="T97" fmla="*/ 2147483647 h 145"/>
                <a:gd name="T98" fmla="*/ 2147483647 w 124"/>
                <a:gd name="T99" fmla="*/ 2147483647 h 145"/>
                <a:gd name="T100" fmla="*/ 2147483647 w 124"/>
                <a:gd name="T101" fmla="*/ 2147483647 h 145"/>
                <a:gd name="T102" fmla="*/ 2147483647 w 124"/>
                <a:gd name="T103" fmla="*/ 2147483647 h 145"/>
                <a:gd name="T104" fmla="*/ 2147483647 w 124"/>
                <a:gd name="T105" fmla="*/ 2147483647 h 145"/>
                <a:gd name="T106" fmla="*/ 2147483647 w 124"/>
                <a:gd name="T107" fmla="*/ 2147483647 h 1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4"/>
                <a:gd name="T163" fmla="*/ 0 h 145"/>
                <a:gd name="T164" fmla="*/ 124 w 124"/>
                <a:gd name="T165" fmla="*/ 145 h 1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4" h="145">
                  <a:moveTo>
                    <a:pt x="116" y="101"/>
                  </a:moveTo>
                  <a:cubicBezTo>
                    <a:pt x="117" y="100"/>
                    <a:pt x="118" y="99"/>
                    <a:pt x="116" y="96"/>
                  </a:cubicBezTo>
                  <a:cubicBezTo>
                    <a:pt x="117" y="94"/>
                    <a:pt x="116" y="95"/>
                    <a:pt x="116" y="92"/>
                  </a:cubicBezTo>
                  <a:cubicBezTo>
                    <a:pt x="115" y="91"/>
                    <a:pt x="116" y="90"/>
                    <a:pt x="116" y="89"/>
                  </a:cubicBezTo>
                  <a:cubicBezTo>
                    <a:pt x="116" y="88"/>
                    <a:pt x="115" y="88"/>
                    <a:pt x="115" y="87"/>
                  </a:cubicBezTo>
                  <a:cubicBezTo>
                    <a:pt x="114" y="86"/>
                    <a:pt x="116" y="85"/>
                    <a:pt x="115" y="84"/>
                  </a:cubicBezTo>
                  <a:cubicBezTo>
                    <a:pt x="114" y="83"/>
                    <a:pt x="113" y="84"/>
                    <a:pt x="112" y="83"/>
                  </a:cubicBezTo>
                  <a:cubicBezTo>
                    <a:pt x="111" y="83"/>
                    <a:pt x="113" y="80"/>
                    <a:pt x="114" y="82"/>
                  </a:cubicBezTo>
                  <a:cubicBezTo>
                    <a:pt x="116" y="84"/>
                    <a:pt x="119" y="77"/>
                    <a:pt x="121" y="76"/>
                  </a:cubicBezTo>
                  <a:cubicBezTo>
                    <a:pt x="122" y="75"/>
                    <a:pt x="124" y="75"/>
                    <a:pt x="123" y="74"/>
                  </a:cubicBezTo>
                  <a:cubicBezTo>
                    <a:pt x="123" y="74"/>
                    <a:pt x="122" y="74"/>
                    <a:pt x="121" y="74"/>
                  </a:cubicBezTo>
                  <a:cubicBezTo>
                    <a:pt x="121" y="72"/>
                    <a:pt x="121" y="71"/>
                    <a:pt x="120" y="70"/>
                  </a:cubicBezTo>
                  <a:cubicBezTo>
                    <a:pt x="118" y="69"/>
                    <a:pt x="116" y="72"/>
                    <a:pt x="114" y="72"/>
                  </a:cubicBezTo>
                  <a:cubicBezTo>
                    <a:pt x="114" y="71"/>
                    <a:pt x="115" y="70"/>
                    <a:pt x="114" y="69"/>
                  </a:cubicBezTo>
                  <a:cubicBezTo>
                    <a:pt x="113" y="68"/>
                    <a:pt x="112" y="71"/>
                    <a:pt x="111" y="71"/>
                  </a:cubicBezTo>
                  <a:cubicBezTo>
                    <a:pt x="110" y="72"/>
                    <a:pt x="110" y="70"/>
                    <a:pt x="109" y="70"/>
                  </a:cubicBezTo>
                  <a:cubicBezTo>
                    <a:pt x="108" y="71"/>
                    <a:pt x="107" y="73"/>
                    <a:pt x="106" y="73"/>
                  </a:cubicBezTo>
                  <a:cubicBezTo>
                    <a:pt x="105" y="73"/>
                    <a:pt x="107" y="70"/>
                    <a:pt x="104" y="69"/>
                  </a:cubicBezTo>
                  <a:cubicBezTo>
                    <a:pt x="103" y="69"/>
                    <a:pt x="102" y="70"/>
                    <a:pt x="101" y="70"/>
                  </a:cubicBezTo>
                  <a:cubicBezTo>
                    <a:pt x="100" y="69"/>
                    <a:pt x="101" y="68"/>
                    <a:pt x="100" y="69"/>
                  </a:cubicBezTo>
                  <a:cubicBezTo>
                    <a:pt x="99" y="69"/>
                    <a:pt x="98" y="69"/>
                    <a:pt x="97" y="69"/>
                  </a:cubicBezTo>
                  <a:cubicBezTo>
                    <a:pt x="96" y="70"/>
                    <a:pt x="97" y="71"/>
                    <a:pt x="98" y="71"/>
                  </a:cubicBezTo>
                  <a:cubicBezTo>
                    <a:pt x="97" y="72"/>
                    <a:pt x="96" y="72"/>
                    <a:pt x="95" y="72"/>
                  </a:cubicBezTo>
                  <a:cubicBezTo>
                    <a:pt x="94" y="72"/>
                    <a:pt x="94" y="73"/>
                    <a:pt x="93" y="73"/>
                  </a:cubicBezTo>
                  <a:cubicBezTo>
                    <a:pt x="93" y="72"/>
                    <a:pt x="91" y="71"/>
                    <a:pt x="91" y="72"/>
                  </a:cubicBezTo>
                  <a:cubicBezTo>
                    <a:pt x="91" y="72"/>
                    <a:pt x="90" y="74"/>
                    <a:pt x="89" y="76"/>
                  </a:cubicBezTo>
                  <a:cubicBezTo>
                    <a:pt x="88" y="76"/>
                    <a:pt x="87" y="77"/>
                    <a:pt x="86" y="77"/>
                  </a:cubicBezTo>
                  <a:cubicBezTo>
                    <a:pt x="86" y="75"/>
                    <a:pt x="89" y="74"/>
                    <a:pt x="89" y="73"/>
                  </a:cubicBezTo>
                  <a:cubicBezTo>
                    <a:pt x="89" y="71"/>
                    <a:pt x="85" y="75"/>
                    <a:pt x="85" y="73"/>
                  </a:cubicBezTo>
                  <a:cubicBezTo>
                    <a:pt x="85" y="72"/>
                    <a:pt x="88" y="71"/>
                    <a:pt x="91" y="70"/>
                  </a:cubicBezTo>
                  <a:cubicBezTo>
                    <a:pt x="94" y="69"/>
                    <a:pt x="95" y="64"/>
                    <a:pt x="95" y="62"/>
                  </a:cubicBezTo>
                  <a:cubicBezTo>
                    <a:pt x="93" y="60"/>
                    <a:pt x="93" y="57"/>
                    <a:pt x="92" y="55"/>
                  </a:cubicBezTo>
                  <a:cubicBezTo>
                    <a:pt x="90" y="53"/>
                    <a:pt x="90" y="51"/>
                    <a:pt x="88" y="50"/>
                  </a:cubicBezTo>
                  <a:cubicBezTo>
                    <a:pt x="86" y="49"/>
                    <a:pt x="86" y="51"/>
                    <a:pt x="85" y="52"/>
                  </a:cubicBezTo>
                  <a:cubicBezTo>
                    <a:pt x="82" y="52"/>
                    <a:pt x="82" y="50"/>
                    <a:pt x="82" y="49"/>
                  </a:cubicBezTo>
                  <a:cubicBezTo>
                    <a:pt x="79" y="49"/>
                    <a:pt x="78" y="49"/>
                    <a:pt x="79" y="48"/>
                  </a:cubicBezTo>
                  <a:cubicBezTo>
                    <a:pt x="79" y="46"/>
                    <a:pt x="80" y="47"/>
                    <a:pt x="81" y="47"/>
                  </a:cubicBezTo>
                  <a:cubicBezTo>
                    <a:pt x="82" y="47"/>
                    <a:pt x="79" y="44"/>
                    <a:pt x="80" y="43"/>
                  </a:cubicBezTo>
                  <a:cubicBezTo>
                    <a:pt x="82" y="42"/>
                    <a:pt x="84" y="47"/>
                    <a:pt x="85" y="47"/>
                  </a:cubicBezTo>
                  <a:cubicBezTo>
                    <a:pt x="86" y="47"/>
                    <a:pt x="87" y="46"/>
                    <a:pt x="88" y="46"/>
                  </a:cubicBezTo>
                  <a:cubicBezTo>
                    <a:pt x="88" y="46"/>
                    <a:pt x="89" y="47"/>
                    <a:pt x="90" y="47"/>
                  </a:cubicBezTo>
                  <a:cubicBezTo>
                    <a:pt x="93" y="46"/>
                    <a:pt x="92" y="43"/>
                    <a:pt x="92" y="40"/>
                  </a:cubicBezTo>
                  <a:cubicBezTo>
                    <a:pt x="93" y="38"/>
                    <a:pt x="95" y="40"/>
                    <a:pt x="95" y="35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7" y="35"/>
                    <a:pt x="98" y="35"/>
                    <a:pt x="99" y="35"/>
                  </a:cubicBezTo>
                  <a:cubicBezTo>
                    <a:pt x="100" y="35"/>
                    <a:pt x="100" y="38"/>
                    <a:pt x="102" y="38"/>
                  </a:cubicBezTo>
                  <a:cubicBezTo>
                    <a:pt x="102" y="37"/>
                    <a:pt x="103" y="35"/>
                    <a:pt x="105" y="36"/>
                  </a:cubicBezTo>
                  <a:cubicBezTo>
                    <a:pt x="105" y="32"/>
                    <a:pt x="109" y="30"/>
                    <a:pt x="112" y="29"/>
                  </a:cubicBezTo>
                  <a:cubicBezTo>
                    <a:pt x="113" y="28"/>
                    <a:pt x="110" y="27"/>
                    <a:pt x="111" y="26"/>
                  </a:cubicBezTo>
                  <a:cubicBezTo>
                    <a:pt x="111" y="25"/>
                    <a:pt x="113" y="27"/>
                    <a:pt x="114" y="26"/>
                  </a:cubicBezTo>
                  <a:cubicBezTo>
                    <a:pt x="115" y="24"/>
                    <a:pt x="112" y="24"/>
                    <a:pt x="113" y="23"/>
                  </a:cubicBezTo>
                  <a:cubicBezTo>
                    <a:pt x="114" y="22"/>
                    <a:pt x="115" y="23"/>
                    <a:pt x="115" y="22"/>
                  </a:cubicBezTo>
                  <a:cubicBezTo>
                    <a:pt x="115" y="21"/>
                    <a:pt x="114" y="21"/>
                    <a:pt x="113" y="20"/>
                  </a:cubicBezTo>
                  <a:cubicBezTo>
                    <a:pt x="112" y="20"/>
                    <a:pt x="111" y="21"/>
                    <a:pt x="110" y="22"/>
                  </a:cubicBezTo>
                  <a:cubicBezTo>
                    <a:pt x="108" y="22"/>
                    <a:pt x="108" y="22"/>
                    <a:pt x="108" y="21"/>
                  </a:cubicBezTo>
                  <a:cubicBezTo>
                    <a:pt x="108" y="21"/>
                    <a:pt x="110" y="21"/>
                    <a:pt x="110" y="20"/>
                  </a:cubicBezTo>
                  <a:cubicBezTo>
                    <a:pt x="110" y="19"/>
                    <a:pt x="108" y="19"/>
                    <a:pt x="107" y="19"/>
                  </a:cubicBezTo>
                  <a:cubicBezTo>
                    <a:pt x="106" y="19"/>
                    <a:pt x="106" y="17"/>
                    <a:pt x="105" y="17"/>
                  </a:cubicBezTo>
                  <a:cubicBezTo>
                    <a:pt x="104" y="17"/>
                    <a:pt x="104" y="18"/>
                    <a:pt x="103" y="18"/>
                  </a:cubicBezTo>
                  <a:cubicBezTo>
                    <a:pt x="103" y="18"/>
                    <a:pt x="103" y="17"/>
                    <a:pt x="103" y="17"/>
                  </a:cubicBezTo>
                  <a:cubicBezTo>
                    <a:pt x="101" y="17"/>
                    <a:pt x="100" y="18"/>
                    <a:pt x="98" y="17"/>
                  </a:cubicBezTo>
                  <a:cubicBezTo>
                    <a:pt x="97" y="16"/>
                    <a:pt x="99" y="15"/>
                    <a:pt x="101" y="15"/>
                  </a:cubicBezTo>
                  <a:cubicBezTo>
                    <a:pt x="101" y="14"/>
                    <a:pt x="101" y="14"/>
                    <a:pt x="101" y="13"/>
                  </a:cubicBezTo>
                  <a:cubicBezTo>
                    <a:pt x="101" y="12"/>
                    <a:pt x="102" y="12"/>
                    <a:pt x="102" y="11"/>
                  </a:cubicBezTo>
                  <a:cubicBezTo>
                    <a:pt x="101" y="10"/>
                    <a:pt x="99" y="11"/>
                    <a:pt x="98" y="11"/>
                  </a:cubicBezTo>
                  <a:cubicBezTo>
                    <a:pt x="98" y="10"/>
                    <a:pt x="101" y="9"/>
                    <a:pt x="100" y="8"/>
                  </a:cubicBezTo>
                  <a:cubicBezTo>
                    <a:pt x="100" y="7"/>
                    <a:pt x="98" y="7"/>
                    <a:pt x="98" y="6"/>
                  </a:cubicBezTo>
                  <a:cubicBezTo>
                    <a:pt x="98" y="4"/>
                    <a:pt x="99" y="2"/>
                    <a:pt x="97" y="1"/>
                  </a:cubicBezTo>
                  <a:cubicBezTo>
                    <a:pt x="97" y="0"/>
                    <a:pt x="96" y="4"/>
                    <a:pt x="94" y="5"/>
                  </a:cubicBezTo>
                  <a:cubicBezTo>
                    <a:pt x="93" y="5"/>
                    <a:pt x="92" y="5"/>
                    <a:pt x="91" y="6"/>
                  </a:cubicBezTo>
                  <a:cubicBezTo>
                    <a:pt x="89" y="7"/>
                    <a:pt x="87" y="9"/>
                    <a:pt x="84" y="9"/>
                  </a:cubicBezTo>
                  <a:cubicBezTo>
                    <a:pt x="83" y="9"/>
                    <a:pt x="83" y="10"/>
                    <a:pt x="82" y="12"/>
                  </a:cubicBezTo>
                  <a:cubicBezTo>
                    <a:pt x="82" y="12"/>
                    <a:pt x="81" y="13"/>
                    <a:pt x="81" y="13"/>
                  </a:cubicBezTo>
                  <a:cubicBezTo>
                    <a:pt x="82" y="13"/>
                    <a:pt x="83" y="12"/>
                    <a:pt x="83" y="13"/>
                  </a:cubicBezTo>
                  <a:cubicBezTo>
                    <a:pt x="84" y="13"/>
                    <a:pt x="82" y="14"/>
                    <a:pt x="82" y="14"/>
                  </a:cubicBezTo>
                  <a:cubicBezTo>
                    <a:pt x="82" y="15"/>
                    <a:pt x="83" y="16"/>
                    <a:pt x="82" y="17"/>
                  </a:cubicBezTo>
                  <a:cubicBezTo>
                    <a:pt x="81" y="17"/>
                    <a:pt x="81" y="16"/>
                    <a:pt x="80" y="16"/>
                  </a:cubicBezTo>
                  <a:cubicBezTo>
                    <a:pt x="79" y="16"/>
                    <a:pt x="79" y="18"/>
                    <a:pt x="79" y="19"/>
                  </a:cubicBezTo>
                  <a:cubicBezTo>
                    <a:pt x="78" y="21"/>
                    <a:pt x="78" y="21"/>
                    <a:pt x="79" y="22"/>
                  </a:cubicBezTo>
                  <a:cubicBezTo>
                    <a:pt x="80" y="22"/>
                    <a:pt x="80" y="21"/>
                    <a:pt x="82" y="20"/>
                  </a:cubicBezTo>
                  <a:cubicBezTo>
                    <a:pt x="83" y="21"/>
                    <a:pt x="83" y="22"/>
                    <a:pt x="84" y="22"/>
                  </a:cubicBezTo>
                  <a:cubicBezTo>
                    <a:pt x="85" y="21"/>
                    <a:pt x="86" y="21"/>
                    <a:pt x="86" y="20"/>
                  </a:cubicBezTo>
                  <a:cubicBezTo>
                    <a:pt x="87" y="20"/>
                    <a:pt x="88" y="21"/>
                    <a:pt x="88" y="21"/>
                  </a:cubicBezTo>
                  <a:cubicBezTo>
                    <a:pt x="88" y="22"/>
                    <a:pt x="88" y="21"/>
                    <a:pt x="86" y="22"/>
                  </a:cubicBezTo>
                  <a:cubicBezTo>
                    <a:pt x="86" y="22"/>
                    <a:pt x="87" y="24"/>
                    <a:pt x="86" y="25"/>
                  </a:cubicBezTo>
                  <a:cubicBezTo>
                    <a:pt x="85" y="25"/>
                    <a:pt x="85" y="24"/>
                    <a:pt x="84" y="25"/>
                  </a:cubicBezTo>
                  <a:cubicBezTo>
                    <a:pt x="84" y="25"/>
                    <a:pt x="83" y="25"/>
                    <a:pt x="83" y="25"/>
                  </a:cubicBezTo>
                  <a:cubicBezTo>
                    <a:pt x="82" y="25"/>
                    <a:pt x="82" y="23"/>
                    <a:pt x="80" y="24"/>
                  </a:cubicBezTo>
                  <a:cubicBezTo>
                    <a:pt x="77" y="24"/>
                    <a:pt x="77" y="24"/>
                    <a:pt x="74" y="22"/>
                  </a:cubicBezTo>
                  <a:cubicBezTo>
                    <a:pt x="73" y="22"/>
                    <a:pt x="74" y="23"/>
                    <a:pt x="74" y="24"/>
                  </a:cubicBezTo>
                  <a:cubicBezTo>
                    <a:pt x="73" y="24"/>
                    <a:pt x="72" y="23"/>
                    <a:pt x="69" y="23"/>
                  </a:cubicBezTo>
                  <a:cubicBezTo>
                    <a:pt x="68" y="24"/>
                    <a:pt x="68" y="26"/>
                    <a:pt x="70" y="25"/>
                  </a:cubicBezTo>
                  <a:cubicBezTo>
                    <a:pt x="70" y="26"/>
                    <a:pt x="70" y="27"/>
                    <a:pt x="69" y="27"/>
                  </a:cubicBezTo>
                  <a:cubicBezTo>
                    <a:pt x="68" y="27"/>
                    <a:pt x="67" y="26"/>
                    <a:pt x="66" y="26"/>
                  </a:cubicBezTo>
                  <a:cubicBezTo>
                    <a:pt x="65" y="26"/>
                    <a:pt x="65" y="30"/>
                    <a:pt x="64" y="30"/>
                  </a:cubicBezTo>
                  <a:cubicBezTo>
                    <a:pt x="63" y="30"/>
                    <a:pt x="64" y="28"/>
                    <a:pt x="63" y="28"/>
                  </a:cubicBezTo>
                  <a:cubicBezTo>
                    <a:pt x="62" y="28"/>
                    <a:pt x="62" y="30"/>
                    <a:pt x="59" y="31"/>
                  </a:cubicBezTo>
                  <a:cubicBezTo>
                    <a:pt x="58" y="31"/>
                    <a:pt x="56" y="34"/>
                    <a:pt x="55" y="34"/>
                  </a:cubicBezTo>
                  <a:cubicBezTo>
                    <a:pt x="54" y="35"/>
                    <a:pt x="52" y="33"/>
                    <a:pt x="47" y="38"/>
                  </a:cubicBezTo>
                  <a:cubicBezTo>
                    <a:pt x="43" y="40"/>
                    <a:pt x="42" y="41"/>
                    <a:pt x="41" y="41"/>
                  </a:cubicBezTo>
                  <a:cubicBezTo>
                    <a:pt x="41" y="40"/>
                    <a:pt x="42" y="40"/>
                    <a:pt x="41" y="40"/>
                  </a:cubicBezTo>
                  <a:cubicBezTo>
                    <a:pt x="38" y="41"/>
                    <a:pt x="38" y="43"/>
                    <a:pt x="37" y="45"/>
                  </a:cubicBezTo>
                  <a:cubicBezTo>
                    <a:pt x="35" y="45"/>
                    <a:pt x="33" y="47"/>
                    <a:pt x="33" y="48"/>
                  </a:cubicBezTo>
                  <a:cubicBezTo>
                    <a:pt x="28" y="50"/>
                    <a:pt x="28" y="51"/>
                    <a:pt x="28" y="54"/>
                  </a:cubicBezTo>
                  <a:cubicBezTo>
                    <a:pt x="24" y="55"/>
                    <a:pt x="27" y="57"/>
                    <a:pt x="26" y="58"/>
                  </a:cubicBezTo>
                  <a:cubicBezTo>
                    <a:pt x="25" y="58"/>
                    <a:pt x="24" y="58"/>
                    <a:pt x="24" y="59"/>
                  </a:cubicBezTo>
                  <a:cubicBezTo>
                    <a:pt x="24" y="60"/>
                    <a:pt x="26" y="60"/>
                    <a:pt x="26" y="61"/>
                  </a:cubicBezTo>
                  <a:cubicBezTo>
                    <a:pt x="25" y="62"/>
                    <a:pt x="22" y="62"/>
                    <a:pt x="21" y="64"/>
                  </a:cubicBezTo>
                  <a:cubicBezTo>
                    <a:pt x="20" y="64"/>
                    <a:pt x="20" y="66"/>
                    <a:pt x="19" y="67"/>
                  </a:cubicBezTo>
                  <a:cubicBezTo>
                    <a:pt x="17" y="69"/>
                    <a:pt x="15" y="68"/>
                    <a:pt x="15" y="69"/>
                  </a:cubicBezTo>
                  <a:cubicBezTo>
                    <a:pt x="15" y="71"/>
                    <a:pt x="17" y="71"/>
                    <a:pt x="19" y="71"/>
                  </a:cubicBezTo>
                  <a:cubicBezTo>
                    <a:pt x="19" y="72"/>
                    <a:pt x="19" y="74"/>
                    <a:pt x="19" y="74"/>
                  </a:cubicBezTo>
                  <a:cubicBezTo>
                    <a:pt x="21" y="75"/>
                    <a:pt x="23" y="74"/>
                    <a:pt x="24" y="73"/>
                  </a:cubicBezTo>
                  <a:cubicBezTo>
                    <a:pt x="25" y="74"/>
                    <a:pt x="25" y="74"/>
                    <a:pt x="27" y="74"/>
                  </a:cubicBezTo>
                  <a:cubicBezTo>
                    <a:pt x="28" y="74"/>
                    <a:pt x="29" y="77"/>
                    <a:pt x="31" y="77"/>
                  </a:cubicBezTo>
                  <a:cubicBezTo>
                    <a:pt x="32" y="78"/>
                    <a:pt x="30" y="78"/>
                    <a:pt x="29" y="79"/>
                  </a:cubicBezTo>
                  <a:cubicBezTo>
                    <a:pt x="28" y="80"/>
                    <a:pt x="28" y="82"/>
                    <a:pt x="27" y="82"/>
                  </a:cubicBezTo>
                  <a:cubicBezTo>
                    <a:pt x="26" y="82"/>
                    <a:pt x="26" y="80"/>
                    <a:pt x="25" y="80"/>
                  </a:cubicBezTo>
                  <a:cubicBezTo>
                    <a:pt x="24" y="82"/>
                    <a:pt x="22" y="82"/>
                    <a:pt x="21" y="82"/>
                  </a:cubicBezTo>
                  <a:cubicBezTo>
                    <a:pt x="20" y="83"/>
                    <a:pt x="21" y="84"/>
                    <a:pt x="19" y="84"/>
                  </a:cubicBezTo>
                  <a:cubicBezTo>
                    <a:pt x="18" y="84"/>
                    <a:pt x="19" y="82"/>
                    <a:pt x="18" y="82"/>
                  </a:cubicBezTo>
                  <a:cubicBezTo>
                    <a:pt x="17" y="82"/>
                    <a:pt x="16" y="82"/>
                    <a:pt x="15" y="83"/>
                  </a:cubicBezTo>
                  <a:cubicBezTo>
                    <a:pt x="15" y="83"/>
                    <a:pt x="14" y="82"/>
                    <a:pt x="14" y="82"/>
                  </a:cubicBezTo>
                  <a:cubicBezTo>
                    <a:pt x="13" y="83"/>
                    <a:pt x="14" y="85"/>
                    <a:pt x="13" y="86"/>
                  </a:cubicBezTo>
                  <a:cubicBezTo>
                    <a:pt x="12" y="89"/>
                    <a:pt x="11" y="91"/>
                    <a:pt x="9" y="93"/>
                  </a:cubicBezTo>
                  <a:cubicBezTo>
                    <a:pt x="7" y="94"/>
                    <a:pt x="6" y="94"/>
                    <a:pt x="5" y="94"/>
                  </a:cubicBezTo>
                  <a:cubicBezTo>
                    <a:pt x="3" y="95"/>
                    <a:pt x="4" y="97"/>
                    <a:pt x="3" y="98"/>
                  </a:cubicBezTo>
                  <a:cubicBezTo>
                    <a:pt x="1" y="101"/>
                    <a:pt x="0" y="102"/>
                    <a:pt x="0" y="103"/>
                  </a:cubicBezTo>
                  <a:cubicBezTo>
                    <a:pt x="4" y="105"/>
                    <a:pt x="7" y="107"/>
                    <a:pt x="10" y="109"/>
                  </a:cubicBezTo>
                  <a:cubicBezTo>
                    <a:pt x="13" y="110"/>
                    <a:pt x="12" y="111"/>
                    <a:pt x="11" y="113"/>
                  </a:cubicBezTo>
                  <a:cubicBezTo>
                    <a:pt x="9" y="122"/>
                    <a:pt x="7" y="121"/>
                    <a:pt x="5" y="125"/>
                  </a:cubicBezTo>
                  <a:cubicBezTo>
                    <a:pt x="4" y="127"/>
                    <a:pt x="3" y="129"/>
                    <a:pt x="3" y="130"/>
                  </a:cubicBezTo>
                  <a:cubicBezTo>
                    <a:pt x="4" y="131"/>
                    <a:pt x="5" y="130"/>
                    <a:pt x="6" y="130"/>
                  </a:cubicBezTo>
                  <a:cubicBezTo>
                    <a:pt x="6" y="131"/>
                    <a:pt x="5" y="133"/>
                    <a:pt x="5" y="133"/>
                  </a:cubicBezTo>
                  <a:cubicBezTo>
                    <a:pt x="10" y="137"/>
                    <a:pt x="13" y="135"/>
                    <a:pt x="16" y="136"/>
                  </a:cubicBezTo>
                  <a:cubicBezTo>
                    <a:pt x="18" y="136"/>
                    <a:pt x="18" y="141"/>
                    <a:pt x="21" y="141"/>
                  </a:cubicBezTo>
                  <a:cubicBezTo>
                    <a:pt x="23" y="140"/>
                    <a:pt x="25" y="140"/>
                    <a:pt x="26" y="141"/>
                  </a:cubicBezTo>
                  <a:cubicBezTo>
                    <a:pt x="26" y="143"/>
                    <a:pt x="26" y="145"/>
                    <a:pt x="27" y="145"/>
                  </a:cubicBezTo>
                  <a:cubicBezTo>
                    <a:pt x="31" y="145"/>
                    <a:pt x="34" y="143"/>
                    <a:pt x="39" y="144"/>
                  </a:cubicBezTo>
                  <a:cubicBezTo>
                    <a:pt x="40" y="141"/>
                    <a:pt x="42" y="140"/>
                    <a:pt x="44" y="140"/>
                  </a:cubicBezTo>
                  <a:cubicBezTo>
                    <a:pt x="48" y="140"/>
                    <a:pt x="50" y="138"/>
                    <a:pt x="52" y="137"/>
                  </a:cubicBezTo>
                  <a:cubicBezTo>
                    <a:pt x="53" y="135"/>
                    <a:pt x="51" y="134"/>
                    <a:pt x="53" y="133"/>
                  </a:cubicBezTo>
                  <a:cubicBezTo>
                    <a:pt x="54" y="131"/>
                    <a:pt x="54" y="129"/>
                    <a:pt x="56" y="129"/>
                  </a:cubicBezTo>
                  <a:cubicBezTo>
                    <a:pt x="56" y="128"/>
                    <a:pt x="57" y="129"/>
                    <a:pt x="58" y="129"/>
                  </a:cubicBezTo>
                  <a:cubicBezTo>
                    <a:pt x="58" y="128"/>
                    <a:pt x="58" y="127"/>
                    <a:pt x="59" y="126"/>
                  </a:cubicBezTo>
                  <a:cubicBezTo>
                    <a:pt x="60" y="125"/>
                    <a:pt x="62" y="127"/>
                    <a:pt x="63" y="123"/>
                  </a:cubicBezTo>
                  <a:cubicBezTo>
                    <a:pt x="65" y="122"/>
                    <a:pt x="65" y="121"/>
                    <a:pt x="66" y="119"/>
                  </a:cubicBezTo>
                  <a:cubicBezTo>
                    <a:pt x="66" y="118"/>
                    <a:pt x="67" y="118"/>
                    <a:pt x="69" y="117"/>
                  </a:cubicBezTo>
                  <a:cubicBezTo>
                    <a:pt x="70" y="117"/>
                    <a:pt x="70" y="114"/>
                    <a:pt x="72" y="114"/>
                  </a:cubicBezTo>
                  <a:cubicBezTo>
                    <a:pt x="73" y="114"/>
                    <a:pt x="75" y="115"/>
                    <a:pt x="77" y="115"/>
                  </a:cubicBezTo>
                  <a:cubicBezTo>
                    <a:pt x="79" y="114"/>
                    <a:pt x="81" y="112"/>
                    <a:pt x="83" y="113"/>
                  </a:cubicBezTo>
                  <a:cubicBezTo>
                    <a:pt x="84" y="114"/>
                    <a:pt x="83" y="115"/>
                    <a:pt x="83" y="117"/>
                  </a:cubicBezTo>
                  <a:cubicBezTo>
                    <a:pt x="83" y="119"/>
                    <a:pt x="83" y="121"/>
                    <a:pt x="85" y="123"/>
                  </a:cubicBezTo>
                  <a:cubicBezTo>
                    <a:pt x="86" y="125"/>
                    <a:pt x="87" y="122"/>
                    <a:pt x="88" y="121"/>
                  </a:cubicBezTo>
                  <a:cubicBezTo>
                    <a:pt x="90" y="120"/>
                    <a:pt x="92" y="119"/>
                    <a:pt x="95" y="119"/>
                  </a:cubicBezTo>
                  <a:cubicBezTo>
                    <a:pt x="97" y="118"/>
                    <a:pt x="99" y="120"/>
                    <a:pt x="101" y="120"/>
                  </a:cubicBezTo>
                  <a:cubicBezTo>
                    <a:pt x="103" y="118"/>
                    <a:pt x="102" y="116"/>
                    <a:pt x="103" y="115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5" y="109"/>
                    <a:pt x="104" y="108"/>
                    <a:pt x="106" y="106"/>
                  </a:cubicBezTo>
                  <a:cubicBezTo>
                    <a:pt x="106" y="104"/>
                    <a:pt x="105" y="102"/>
                    <a:pt x="106" y="101"/>
                  </a:cubicBezTo>
                  <a:cubicBezTo>
                    <a:pt x="107" y="100"/>
                    <a:pt x="108" y="100"/>
                    <a:pt x="108" y="99"/>
                  </a:cubicBezTo>
                  <a:cubicBezTo>
                    <a:pt x="109" y="98"/>
                    <a:pt x="109" y="100"/>
                    <a:pt x="110" y="100"/>
                  </a:cubicBezTo>
                  <a:cubicBezTo>
                    <a:pt x="110" y="101"/>
                    <a:pt x="112" y="100"/>
                    <a:pt x="114" y="100"/>
                  </a:cubicBezTo>
                  <a:cubicBezTo>
                    <a:pt x="114" y="101"/>
                    <a:pt x="115" y="101"/>
                    <a:pt x="116" y="101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8104822" y="1553680"/>
              <a:ext cx="342592" cy="375679"/>
            </a:xfrm>
            <a:custGeom>
              <a:avLst/>
              <a:gdLst>
                <a:gd name="T0" fmla="*/ 2147483647 w 91"/>
                <a:gd name="T1" fmla="*/ 2147483647 h 118"/>
                <a:gd name="T2" fmla="*/ 2147483647 w 91"/>
                <a:gd name="T3" fmla="*/ 2147483647 h 118"/>
                <a:gd name="T4" fmla="*/ 2147483647 w 91"/>
                <a:gd name="T5" fmla="*/ 2147483647 h 118"/>
                <a:gd name="T6" fmla="*/ 2147483647 w 91"/>
                <a:gd name="T7" fmla="*/ 2147483647 h 118"/>
                <a:gd name="T8" fmla="*/ 2147483647 w 91"/>
                <a:gd name="T9" fmla="*/ 2147483647 h 118"/>
                <a:gd name="T10" fmla="*/ 2147483647 w 91"/>
                <a:gd name="T11" fmla="*/ 2147483647 h 118"/>
                <a:gd name="T12" fmla="*/ 2147483647 w 91"/>
                <a:gd name="T13" fmla="*/ 2147483647 h 118"/>
                <a:gd name="T14" fmla="*/ 2147483647 w 91"/>
                <a:gd name="T15" fmla="*/ 2147483647 h 118"/>
                <a:gd name="T16" fmla="*/ 2147483647 w 91"/>
                <a:gd name="T17" fmla="*/ 2147483647 h 118"/>
                <a:gd name="T18" fmla="*/ 2147483647 w 91"/>
                <a:gd name="T19" fmla="*/ 2147483647 h 118"/>
                <a:gd name="T20" fmla="*/ 2147483647 w 91"/>
                <a:gd name="T21" fmla="*/ 2147483647 h 118"/>
                <a:gd name="T22" fmla="*/ 2147483647 w 91"/>
                <a:gd name="T23" fmla="*/ 2147483647 h 118"/>
                <a:gd name="T24" fmla="*/ 2147483647 w 91"/>
                <a:gd name="T25" fmla="*/ 2147483647 h 118"/>
                <a:gd name="T26" fmla="*/ 2147483647 w 91"/>
                <a:gd name="T27" fmla="*/ 2147483647 h 118"/>
                <a:gd name="T28" fmla="*/ 2147483647 w 91"/>
                <a:gd name="T29" fmla="*/ 2147483647 h 118"/>
                <a:gd name="T30" fmla="*/ 2147483647 w 91"/>
                <a:gd name="T31" fmla="*/ 2147483647 h 118"/>
                <a:gd name="T32" fmla="*/ 2147483647 w 91"/>
                <a:gd name="T33" fmla="*/ 2147483647 h 118"/>
                <a:gd name="T34" fmla="*/ 2147483647 w 91"/>
                <a:gd name="T35" fmla="*/ 2147483647 h 118"/>
                <a:gd name="T36" fmla="*/ 2147483647 w 91"/>
                <a:gd name="T37" fmla="*/ 2147483647 h 118"/>
                <a:gd name="T38" fmla="*/ 2147483647 w 91"/>
                <a:gd name="T39" fmla="*/ 2147483647 h 118"/>
                <a:gd name="T40" fmla="*/ 2147483647 w 91"/>
                <a:gd name="T41" fmla="*/ 2147483647 h 118"/>
                <a:gd name="T42" fmla="*/ 2147483647 w 91"/>
                <a:gd name="T43" fmla="*/ 2147483647 h 118"/>
                <a:gd name="T44" fmla="*/ 2147483647 w 91"/>
                <a:gd name="T45" fmla="*/ 2147483647 h 118"/>
                <a:gd name="T46" fmla="*/ 2147483647 w 91"/>
                <a:gd name="T47" fmla="*/ 2147483647 h 118"/>
                <a:gd name="T48" fmla="*/ 2147483647 w 91"/>
                <a:gd name="T49" fmla="*/ 2147483647 h 118"/>
                <a:gd name="T50" fmla="*/ 2147483647 w 91"/>
                <a:gd name="T51" fmla="*/ 2147483647 h 118"/>
                <a:gd name="T52" fmla="*/ 2147483647 w 91"/>
                <a:gd name="T53" fmla="*/ 2147483647 h 118"/>
                <a:gd name="T54" fmla="*/ 2147483647 w 91"/>
                <a:gd name="T55" fmla="*/ 2147483647 h 118"/>
                <a:gd name="T56" fmla="*/ 2147483647 w 91"/>
                <a:gd name="T57" fmla="*/ 2147483647 h 118"/>
                <a:gd name="T58" fmla="*/ 2147483647 w 91"/>
                <a:gd name="T59" fmla="*/ 2147483647 h 118"/>
                <a:gd name="T60" fmla="*/ 2147483647 w 91"/>
                <a:gd name="T61" fmla="*/ 2147483647 h 118"/>
                <a:gd name="T62" fmla="*/ 2147483647 w 91"/>
                <a:gd name="T63" fmla="*/ 2147483647 h 118"/>
                <a:gd name="T64" fmla="*/ 2147483647 w 91"/>
                <a:gd name="T65" fmla="*/ 2147483647 h 118"/>
                <a:gd name="T66" fmla="*/ 2147483647 w 91"/>
                <a:gd name="T67" fmla="*/ 2147483647 h 118"/>
                <a:gd name="T68" fmla="*/ 2147483647 w 91"/>
                <a:gd name="T69" fmla="*/ 2147483647 h 118"/>
                <a:gd name="T70" fmla="*/ 2147483647 w 91"/>
                <a:gd name="T71" fmla="*/ 2147483647 h 118"/>
                <a:gd name="T72" fmla="*/ 2147483647 w 91"/>
                <a:gd name="T73" fmla="*/ 2147483647 h 118"/>
                <a:gd name="T74" fmla="*/ 2147483647 w 91"/>
                <a:gd name="T75" fmla="*/ 2147483647 h 118"/>
                <a:gd name="T76" fmla="*/ 2147483647 w 91"/>
                <a:gd name="T77" fmla="*/ 2147483647 h 118"/>
                <a:gd name="T78" fmla="*/ 2147483647 w 91"/>
                <a:gd name="T79" fmla="*/ 2147483647 h 118"/>
                <a:gd name="T80" fmla="*/ 2147483647 w 91"/>
                <a:gd name="T81" fmla="*/ 2147483647 h 118"/>
                <a:gd name="T82" fmla="*/ 2147483647 w 91"/>
                <a:gd name="T83" fmla="*/ 2147483647 h 118"/>
                <a:gd name="T84" fmla="*/ 2147483647 w 91"/>
                <a:gd name="T85" fmla="*/ 2147483647 h 118"/>
                <a:gd name="T86" fmla="*/ 2147483647 w 91"/>
                <a:gd name="T87" fmla="*/ 2147483647 h 118"/>
                <a:gd name="T88" fmla="*/ 2147483647 w 91"/>
                <a:gd name="T89" fmla="*/ 2147483647 h 118"/>
                <a:gd name="T90" fmla="*/ 2147483647 w 91"/>
                <a:gd name="T91" fmla="*/ 2147483647 h 118"/>
                <a:gd name="T92" fmla="*/ 2147483647 w 91"/>
                <a:gd name="T93" fmla="*/ 2147483647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18"/>
                <a:gd name="T143" fmla="*/ 91 w 91"/>
                <a:gd name="T144" fmla="*/ 118 h 1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18">
                  <a:moveTo>
                    <a:pt x="43" y="117"/>
                  </a:moveTo>
                  <a:cubicBezTo>
                    <a:pt x="43" y="117"/>
                    <a:pt x="44" y="117"/>
                    <a:pt x="44" y="116"/>
                  </a:cubicBezTo>
                  <a:cubicBezTo>
                    <a:pt x="45" y="116"/>
                    <a:pt x="46" y="118"/>
                    <a:pt x="46" y="115"/>
                  </a:cubicBezTo>
                  <a:cubicBezTo>
                    <a:pt x="46" y="115"/>
                    <a:pt x="47" y="114"/>
                    <a:pt x="48" y="114"/>
                  </a:cubicBezTo>
                  <a:cubicBezTo>
                    <a:pt x="48" y="113"/>
                    <a:pt x="48" y="112"/>
                    <a:pt x="49" y="112"/>
                  </a:cubicBezTo>
                  <a:cubicBezTo>
                    <a:pt x="50" y="112"/>
                    <a:pt x="50" y="113"/>
                    <a:pt x="51" y="113"/>
                  </a:cubicBezTo>
                  <a:cubicBezTo>
                    <a:pt x="52" y="113"/>
                    <a:pt x="53" y="112"/>
                    <a:pt x="54" y="111"/>
                  </a:cubicBezTo>
                  <a:cubicBezTo>
                    <a:pt x="53" y="110"/>
                    <a:pt x="50" y="110"/>
                    <a:pt x="51" y="109"/>
                  </a:cubicBezTo>
                  <a:cubicBezTo>
                    <a:pt x="53" y="108"/>
                    <a:pt x="53" y="107"/>
                    <a:pt x="51" y="107"/>
                  </a:cubicBezTo>
                  <a:cubicBezTo>
                    <a:pt x="50" y="106"/>
                    <a:pt x="52" y="105"/>
                    <a:pt x="52" y="104"/>
                  </a:cubicBezTo>
                  <a:cubicBezTo>
                    <a:pt x="52" y="103"/>
                    <a:pt x="53" y="102"/>
                    <a:pt x="55" y="103"/>
                  </a:cubicBezTo>
                  <a:cubicBezTo>
                    <a:pt x="56" y="102"/>
                    <a:pt x="56" y="101"/>
                    <a:pt x="57" y="100"/>
                  </a:cubicBezTo>
                  <a:cubicBezTo>
                    <a:pt x="58" y="100"/>
                    <a:pt x="59" y="102"/>
                    <a:pt x="60" y="101"/>
                  </a:cubicBezTo>
                  <a:cubicBezTo>
                    <a:pt x="60" y="100"/>
                    <a:pt x="59" y="100"/>
                    <a:pt x="61" y="98"/>
                  </a:cubicBezTo>
                  <a:cubicBezTo>
                    <a:pt x="63" y="96"/>
                    <a:pt x="64" y="99"/>
                    <a:pt x="65" y="99"/>
                  </a:cubicBezTo>
                  <a:cubicBezTo>
                    <a:pt x="67" y="99"/>
                    <a:pt x="66" y="97"/>
                    <a:pt x="68" y="96"/>
                  </a:cubicBezTo>
                  <a:cubicBezTo>
                    <a:pt x="68" y="96"/>
                    <a:pt x="70" y="96"/>
                    <a:pt x="70" y="97"/>
                  </a:cubicBezTo>
                  <a:cubicBezTo>
                    <a:pt x="68" y="99"/>
                    <a:pt x="67" y="101"/>
                    <a:pt x="65" y="101"/>
                  </a:cubicBezTo>
                  <a:cubicBezTo>
                    <a:pt x="67" y="104"/>
                    <a:pt x="70" y="103"/>
                    <a:pt x="71" y="102"/>
                  </a:cubicBezTo>
                  <a:cubicBezTo>
                    <a:pt x="72" y="101"/>
                    <a:pt x="71" y="98"/>
                    <a:pt x="72" y="97"/>
                  </a:cubicBezTo>
                  <a:cubicBezTo>
                    <a:pt x="73" y="97"/>
                    <a:pt x="73" y="98"/>
                    <a:pt x="74" y="98"/>
                  </a:cubicBezTo>
                  <a:cubicBezTo>
                    <a:pt x="76" y="96"/>
                    <a:pt x="73" y="93"/>
                    <a:pt x="76" y="91"/>
                  </a:cubicBezTo>
                  <a:cubicBezTo>
                    <a:pt x="77" y="90"/>
                    <a:pt x="78" y="91"/>
                    <a:pt x="79" y="90"/>
                  </a:cubicBezTo>
                  <a:cubicBezTo>
                    <a:pt x="79" y="89"/>
                    <a:pt x="79" y="88"/>
                    <a:pt x="79" y="87"/>
                  </a:cubicBezTo>
                  <a:cubicBezTo>
                    <a:pt x="80" y="86"/>
                    <a:pt x="82" y="87"/>
                    <a:pt x="83" y="85"/>
                  </a:cubicBezTo>
                  <a:cubicBezTo>
                    <a:pt x="83" y="84"/>
                    <a:pt x="81" y="84"/>
                    <a:pt x="80" y="84"/>
                  </a:cubicBezTo>
                  <a:cubicBezTo>
                    <a:pt x="78" y="83"/>
                    <a:pt x="77" y="84"/>
                    <a:pt x="77" y="85"/>
                  </a:cubicBezTo>
                  <a:cubicBezTo>
                    <a:pt x="76" y="86"/>
                    <a:pt x="75" y="87"/>
                    <a:pt x="74" y="87"/>
                  </a:cubicBezTo>
                  <a:cubicBezTo>
                    <a:pt x="73" y="86"/>
                    <a:pt x="74" y="82"/>
                    <a:pt x="72" y="80"/>
                  </a:cubicBezTo>
                  <a:cubicBezTo>
                    <a:pt x="69" y="75"/>
                    <a:pt x="71" y="72"/>
                    <a:pt x="71" y="68"/>
                  </a:cubicBezTo>
                  <a:cubicBezTo>
                    <a:pt x="71" y="66"/>
                    <a:pt x="69" y="66"/>
                    <a:pt x="69" y="64"/>
                  </a:cubicBezTo>
                  <a:cubicBezTo>
                    <a:pt x="69" y="63"/>
                    <a:pt x="69" y="62"/>
                    <a:pt x="69" y="60"/>
                  </a:cubicBezTo>
                  <a:cubicBezTo>
                    <a:pt x="68" y="59"/>
                    <a:pt x="66" y="58"/>
                    <a:pt x="66" y="56"/>
                  </a:cubicBezTo>
                  <a:cubicBezTo>
                    <a:pt x="66" y="55"/>
                    <a:pt x="67" y="54"/>
                    <a:pt x="68" y="53"/>
                  </a:cubicBezTo>
                  <a:cubicBezTo>
                    <a:pt x="68" y="49"/>
                    <a:pt x="69" y="49"/>
                    <a:pt x="71" y="48"/>
                  </a:cubicBezTo>
                  <a:cubicBezTo>
                    <a:pt x="72" y="46"/>
                    <a:pt x="71" y="44"/>
                    <a:pt x="73" y="43"/>
                  </a:cubicBezTo>
                  <a:cubicBezTo>
                    <a:pt x="74" y="42"/>
                    <a:pt x="76" y="43"/>
                    <a:pt x="77" y="43"/>
                  </a:cubicBezTo>
                  <a:cubicBezTo>
                    <a:pt x="77" y="42"/>
                    <a:pt x="76" y="38"/>
                    <a:pt x="77" y="38"/>
                  </a:cubicBezTo>
                  <a:cubicBezTo>
                    <a:pt x="78" y="38"/>
                    <a:pt x="78" y="40"/>
                    <a:pt x="81" y="41"/>
                  </a:cubicBezTo>
                  <a:cubicBezTo>
                    <a:pt x="81" y="42"/>
                    <a:pt x="81" y="44"/>
                    <a:pt x="82" y="45"/>
                  </a:cubicBezTo>
                  <a:cubicBezTo>
                    <a:pt x="84" y="45"/>
                    <a:pt x="84" y="45"/>
                    <a:pt x="84" y="47"/>
                  </a:cubicBezTo>
                  <a:cubicBezTo>
                    <a:pt x="86" y="48"/>
                    <a:pt x="85" y="44"/>
                    <a:pt x="87" y="45"/>
                  </a:cubicBezTo>
                  <a:cubicBezTo>
                    <a:pt x="88" y="45"/>
                    <a:pt x="87" y="47"/>
                    <a:pt x="88" y="48"/>
                  </a:cubicBezTo>
                  <a:cubicBezTo>
                    <a:pt x="88" y="49"/>
                    <a:pt x="89" y="48"/>
                    <a:pt x="89" y="48"/>
                  </a:cubicBezTo>
                  <a:cubicBezTo>
                    <a:pt x="89" y="45"/>
                    <a:pt x="90" y="46"/>
                    <a:pt x="90" y="44"/>
                  </a:cubicBezTo>
                  <a:cubicBezTo>
                    <a:pt x="91" y="43"/>
                    <a:pt x="89" y="43"/>
                    <a:pt x="88" y="40"/>
                  </a:cubicBezTo>
                  <a:cubicBezTo>
                    <a:pt x="87" y="37"/>
                    <a:pt x="87" y="33"/>
                    <a:pt x="88" y="30"/>
                  </a:cubicBezTo>
                  <a:cubicBezTo>
                    <a:pt x="88" y="30"/>
                    <a:pt x="87" y="30"/>
                    <a:pt x="87" y="29"/>
                  </a:cubicBezTo>
                  <a:cubicBezTo>
                    <a:pt x="84" y="28"/>
                    <a:pt x="85" y="27"/>
                    <a:pt x="84" y="26"/>
                  </a:cubicBezTo>
                  <a:cubicBezTo>
                    <a:pt x="84" y="25"/>
                    <a:pt x="83" y="26"/>
                    <a:pt x="81" y="24"/>
                  </a:cubicBezTo>
                  <a:cubicBezTo>
                    <a:pt x="81" y="23"/>
                    <a:pt x="80" y="21"/>
                    <a:pt x="79" y="20"/>
                  </a:cubicBezTo>
                  <a:cubicBezTo>
                    <a:pt x="77" y="19"/>
                    <a:pt x="74" y="21"/>
                    <a:pt x="73" y="19"/>
                  </a:cubicBezTo>
                  <a:cubicBezTo>
                    <a:pt x="72" y="18"/>
                    <a:pt x="74" y="17"/>
                    <a:pt x="74" y="16"/>
                  </a:cubicBezTo>
                  <a:cubicBezTo>
                    <a:pt x="73" y="15"/>
                    <a:pt x="72" y="15"/>
                    <a:pt x="71" y="14"/>
                  </a:cubicBezTo>
                  <a:cubicBezTo>
                    <a:pt x="69" y="13"/>
                    <a:pt x="71" y="12"/>
                    <a:pt x="70" y="11"/>
                  </a:cubicBezTo>
                  <a:cubicBezTo>
                    <a:pt x="69" y="11"/>
                    <a:pt x="68" y="11"/>
                    <a:pt x="67" y="11"/>
                  </a:cubicBezTo>
                  <a:cubicBezTo>
                    <a:pt x="65" y="10"/>
                    <a:pt x="64" y="10"/>
                    <a:pt x="63" y="9"/>
                  </a:cubicBezTo>
                  <a:cubicBezTo>
                    <a:pt x="62" y="8"/>
                    <a:pt x="65" y="6"/>
                    <a:pt x="62" y="4"/>
                  </a:cubicBezTo>
                  <a:cubicBezTo>
                    <a:pt x="59" y="4"/>
                    <a:pt x="59" y="2"/>
                    <a:pt x="59" y="0"/>
                  </a:cubicBezTo>
                  <a:cubicBezTo>
                    <a:pt x="57" y="1"/>
                    <a:pt x="58" y="3"/>
                    <a:pt x="58" y="4"/>
                  </a:cubicBezTo>
                  <a:cubicBezTo>
                    <a:pt x="56" y="5"/>
                    <a:pt x="54" y="7"/>
                    <a:pt x="50" y="7"/>
                  </a:cubicBezTo>
                  <a:cubicBezTo>
                    <a:pt x="48" y="7"/>
                    <a:pt x="46" y="8"/>
                    <a:pt x="45" y="11"/>
                  </a:cubicBezTo>
                  <a:cubicBezTo>
                    <a:pt x="40" y="10"/>
                    <a:pt x="37" y="12"/>
                    <a:pt x="33" y="12"/>
                  </a:cubicBezTo>
                  <a:cubicBezTo>
                    <a:pt x="32" y="12"/>
                    <a:pt x="32" y="10"/>
                    <a:pt x="32" y="8"/>
                  </a:cubicBezTo>
                  <a:cubicBezTo>
                    <a:pt x="31" y="7"/>
                    <a:pt x="29" y="7"/>
                    <a:pt x="27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5" y="13"/>
                    <a:pt x="27" y="15"/>
                    <a:pt x="26" y="17"/>
                  </a:cubicBezTo>
                  <a:cubicBezTo>
                    <a:pt x="25" y="18"/>
                    <a:pt x="24" y="16"/>
                    <a:pt x="23" y="17"/>
                  </a:cubicBezTo>
                  <a:cubicBezTo>
                    <a:pt x="22" y="17"/>
                    <a:pt x="23" y="19"/>
                    <a:pt x="22" y="20"/>
                  </a:cubicBezTo>
                  <a:cubicBezTo>
                    <a:pt x="21" y="21"/>
                    <a:pt x="18" y="21"/>
                    <a:pt x="17" y="23"/>
                  </a:cubicBezTo>
                  <a:cubicBezTo>
                    <a:pt x="17" y="25"/>
                    <a:pt x="15" y="26"/>
                    <a:pt x="15" y="27"/>
                  </a:cubicBezTo>
                  <a:cubicBezTo>
                    <a:pt x="15" y="29"/>
                    <a:pt x="18" y="29"/>
                    <a:pt x="18" y="30"/>
                  </a:cubicBezTo>
                  <a:cubicBezTo>
                    <a:pt x="17" y="32"/>
                    <a:pt x="14" y="30"/>
                    <a:pt x="14" y="32"/>
                  </a:cubicBezTo>
                  <a:cubicBezTo>
                    <a:pt x="14" y="36"/>
                    <a:pt x="18" y="32"/>
                    <a:pt x="19" y="35"/>
                  </a:cubicBezTo>
                  <a:cubicBezTo>
                    <a:pt x="19" y="38"/>
                    <a:pt x="15" y="39"/>
                    <a:pt x="17" y="42"/>
                  </a:cubicBezTo>
                  <a:cubicBezTo>
                    <a:pt x="19" y="45"/>
                    <a:pt x="22" y="46"/>
                    <a:pt x="22" y="49"/>
                  </a:cubicBezTo>
                  <a:cubicBezTo>
                    <a:pt x="22" y="51"/>
                    <a:pt x="21" y="50"/>
                    <a:pt x="20" y="54"/>
                  </a:cubicBezTo>
                  <a:cubicBezTo>
                    <a:pt x="19" y="56"/>
                    <a:pt x="17" y="55"/>
                    <a:pt x="17" y="58"/>
                  </a:cubicBezTo>
                  <a:cubicBezTo>
                    <a:pt x="15" y="59"/>
                    <a:pt x="14" y="57"/>
                    <a:pt x="12" y="58"/>
                  </a:cubicBezTo>
                  <a:cubicBezTo>
                    <a:pt x="11" y="59"/>
                    <a:pt x="11" y="61"/>
                    <a:pt x="11" y="62"/>
                  </a:cubicBezTo>
                  <a:cubicBezTo>
                    <a:pt x="9" y="62"/>
                    <a:pt x="7" y="61"/>
                    <a:pt x="6" y="63"/>
                  </a:cubicBezTo>
                  <a:cubicBezTo>
                    <a:pt x="5" y="67"/>
                    <a:pt x="9" y="64"/>
                    <a:pt x="9" y="69"/>
                  </a:cubicBezTo>
                  <a:cubicBezTo>
                    <a:pt x="7" y="71"/>
                    <a:pt x="6" y="68"/>
                    <a:pt x="5" y="69"/>
                  </a:cubicBezTo>
                  <a:cubicBezTo>
                    <a:pt x="5" y="70"/>
                    <a:pt x="5" y="70"/>
                    <a:pt x="4" y="71"/>
                  </a:cubicBezTo>
                  <a:cubicBezTo>
                    <a:pt x="3" y="72"/>
                    <a:pt x="1" y="70"/>
                    <a:pt x="0" y="73"/>
                  </a:cubicBezTo>
                  <a:cubicBezTo>
                    <a:pt x="2" y="76"/>
                    <a:pt x="0" y="78"/>
                    <a:pt x="2" y="79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3"/>
                    <a:pt x="3" y="84"/>
                    <a:pt x="3" y="85"/>
                  </a:cubicBezTo>
                  <a:cubicBezTo>
                    <a:pt x="4" y="87"/>
                    <a:pt x="9" y="93"/>
                    <a:pt x="10" y="94"/>
                  </a:cubicBezTo>
                  <a:cubicBezTo>
                    <a:pt x="11" y="96"/>
                    <a:pt x="8" y="99"/>
                    <a:pt x="10" y="100"/>
                  </a:cubicBezTo>
                  <a:cubicBezTo>
                    <a:pt x="11" y="100"/>
                    <a:pt x="13" y="97"/>
                    <a:pt x="15" y="95"/>
                  </a:cubicBezTo>
                  <a:cubicBezTo>
                    <a:pt x="18" y="94"/>
                    <a:pt x="28" y="98"/>
                    <a:pt x="28" y="103"/>
                  </a:cubicBezTo>
                  <a:cubicBezTo>
                    <a:pt x="28" y="108"/>
                    <a:pt x="25" y="111"/>
                    <a:pt x="28" y="113"/>
                  </a:cubicBezTo>
                  <a:cubicBezTo>
                    <a:pt x="30" y="114"/>
                    <a:pt x="30" y="111"/>
                    <a:pt x="37" y="112"/>
                  </a:cubicBezTo>
                  <a:cubicBezTo>
                    <a:pt x="39" y="112"/>
                    <a:pt x="41" y="112"/>
                    <a:pt x="43" y="117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27"/>
            <p:cNvSpPr>
              <a:spLocks noEditPoints="1"/>
            </p:cNvSpPr>
            <p:nvPr/>
          </p:nvSpPr>
          <p:spPr bwMode="auto">
            <a:xfrm>
              <a:off x="8325954" y="1442456"/>
              <a:ext cx="459335" cy="574737"/>
            </a:xfrm>
            <a:custGeom>
              <a:avLst/>
              <a:gdLst>
                <a:gd name="T0" fmla="*/ 2147483647 w 122"/>
                <a:gd name="T1" fmla="*/ 2147483647 h 181"/>
                <a:gd name="T2" fmla="*/ 2147483647 w 122"/>
                <a:gd name="T3" fmla="*/ 2147483647 h 181"/>
                <a:gd name="T4" fmla="*/ 2147483647 w 122"/>
                <a:gd name="T5" fmla="*/ 2147483647 h 181"/>
                <a:gd name="T6" fmla="*/ 2147483647 w 122"/>
                <a:gd name="T7" fmla="*/ 2147483647 h 181"/>
                <a:gd name="T8" fmla="*/ 2147483647 w 122"/>
                <a:gd name="T9" fmla="*/ 2147483647 h 181"/>
                <a:gd name="T10" fmla="*/ 2147483647 w 122"/>
                <a:gd name="T11" fmla="*/ 2147483647 h 181"/>
                <a:gd name="T12" fmla="*/ 2147483647 w 122"/>
                <a:gd name="T13" fmla="*/ 2147483647 h 181"/>
                <a:gd name="T14" fmla="*/ 2147483647 w 122"/>
                <a:gd name="T15" fmla="*/ 2147483647 h 181"/>
                <a:gd name="T16" fmla="*/ 2147483647 w 122"/>
                <a:gd name="T17" fmla="*/ 2147483647 h 181"/>
                <a:gd name="T18" fmla="*/ 2147483647 w 122"/>
                <a:gd name="T19" fmla="*/ 2147483647 h 181"/>
                <a:gd name="T20" fmla="*/ 2147483647 w 122"/>
                <a:gd name="T21" fmla="*/ 2147483647 h 181"/>
                <a:gd name="T22" fmla="*/ 2147483647 w 122"/>
                <a:gd name="T23" fmla="*/ 2147483647 h 181"/>
                <a:gd name="T24" fmla="*/ 2147483647 w 122"/>
                <a:gd name="T25" fmla="*/ 2147483647 h 181"/>
                <a:gd name="T26" fmla="*/ 2147483647 w 122"/>
                <a:gd name="T27" fmla="*/ 2147483647 h 181"/>
                <a:gd name="T28" fmla="*/ 2147483647 w 122"/>
                <a:gd name="T29" fmla="*/ 2147483647 h 181"/>
                <a:gd name="T30" fmla="*/ 2147483647 w 122"/>
                <a:gd name="T31" fmla="*/ 2147483647 h 181"/>
                <a:gd name="T32" fmla="*/ 2147483647 w 122"/>
                <a:gd name="T33" fmla="*/ 2147483647 h 181"/>
                <a:gd name="T34" fmla="*/ 2147483647 w 122"/>
                <a:gd name="T35" fmla="*/ 2147483647 h 181"/>
                <a:gd name="T36" fmla="*/ 2147483647 w 122"/>
                <a:gd name="T37" fmla="*/ 2147483647 h 181"/>
                <a:gd name="T38" fmla="*/ 2147483647 w 122"/>
                <a:gd name="T39" fmla="*/ 2147483647 h 181"/>
                <a:gd name="T40" fmla="*/ 2147483647 w 122"/>
                <a:gd name="T41" fmla="*/ 2147483647 h 181"/>
                <a:gd name="T42" fmla="*/ 2147483647 w 122"/>
                <a:gd name="T43" fmla="*/ 2147483647 h 181"/>
                <a:gd name="T44" fmla="*/ 2147483647 w 122"/>
                <a:gd name="T45" fmla="*/ 2147483647 h 181"/>
                <a:gd name="T46" fmla="*/ 2147483647 w 122"/>
                <a:gd name="T47" fmla="*/ 2147483647 h 181"/>
                <a:gd name="T48" fmla="*/ 2147483647 w 122"/>
                <a:gd name="T49" fmla="*/ 2147483647 h 181"/>
                <a:gd name="T50" fmla="*/ 2147483647 w 122"/>
                <a:gd name="T51" fmla="*/ 2147483647 h 181"/>
                <a:gd name="T52" fmla="*/ 2147483647 w 122"/>
                <a:gd name="T53" fmla="*/ 2147483647 h 181"/>
                <a:gd name="T54" fmla="*/ 2147483647 w 122"/>
                <a:gd name="T55" fmla="*/ 2147483647 h 181"/>
                <a:gd name="T56" fmla="*/ 2147483647 w 122"/>
                <a:gd name="T57" fmla="*/ 2147483647 h 181"/>
                <a:gd name="T58" fmla="*/ 2147483647 w 122"/>
                <a:gd name="T59" fmla="*/ 2147483647 h 181"/>
                <a:gd name="T60" fmla="*/ 2147483647 w 122"/>
                <a:gd name="T61" fmla="*/ 2147483647 h 181"/>
                <a:gd name="T62" fmla="*/ 2147483647 w 122"/>
                <a:gd name="T63" fmla="*/ 2147483647 h 181"/>
                <a:gd name="T64" fmla="*/ 2147483647 w 122"/>
                <a:gd name="T65" fmla="*/ 2147483647 h 181"/>
                <a:gd name="T66" fmla="*/ 2147483647 w 122"/>
                <a:gd name="T67" fmla="*/ 2147483647 h 181"/>
                <a:gd name="T68" fmla="*/ 2147483647 w 122"/>
                <a:gd name="T69" fmla="*/ 2147483647 h 181"/>
                <a:gd name="T70" fmla="*/ 2147483647 w 122"/>
                <a:gd name="T71" fmla="*/ 2147483647 h 181"/>
                <a:gd name="T72" fmla="*/ 2147483647 w 122"/>
                <a:gd name="T73" fmla="*/ 2147483647 h 181"/>
                <a:gd name="T74" fmla="*/ 0 w 122"/>
                <a:gd name="T75" fmla="*/ 2147483647 h 181"/>
                <a:gd name="T76" fmla="*/ 2147483647 w 122"/>
                <a:gd name="T77" fmla="*/ 2147483647 h 181"/>
                <a:gd name="T78" fmla="*/ 2147483647 w 122"/>
                <a:gd name="T79" fmla="*/ 2147483647 h 181"/>
                <a:gd name="T80" fmla="*/ 2147483647 w 122"/>
                <a:gd name="T81" fmla="*/ 2147483647 h 181"/>
                <a:gd name="T82" fmla="*/ 2147483647 w 122"/>
                <a:gd name="T83" fmla="*/ 2147483647 h 181"/>
                <a:gd name="T84" fmla="*/ 2147483647 w 122"/>
                <a:gd name="T85" fmla="*/ 2147483647 h 181"/>
                <a:gd name="T86" fmla="*/ 2147483647 w 122"/>
                <a:gd name="T87" fmla="*/ 2147483647 h 181"/>
                <a:gd name="T88" fmla="*/ 2147483647 w 122"/>
                <a:gd name="T89" fmla="*/ 2147483647 h 181"/>
                <a:gd name="T90" fmla="*/ 2147483647 w 122"/>
                <a:gd name="T91" fmla="*/ 2147483647 h 1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"/>
                <a:gd name="T139" fmla="*/ 0 h 181"/>
                <a:gd name="T140" fmla="*/ 122 w 122"/>
                <a:gd name="T141" fmla="*/ 181 h 1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" h="181">
                  <a:moveTo>
                    <a:pt x="28" y="64"/>
                  </a:moveTo>
                  <a:cubicBezTo>
                    <a:pt x="28" y="63"/>
                    <a:pt x="29" y="62"/>
                    <a:pt x="30" y="62"/>
                  </a:cubicBezTo>
                  <a:cubicBezTo>
                    <a:pt x="30" y="62"/>
                    <a:pt x="31" y="62"/>
                    <a:pt x="32" y="63"/>
                  </a:cubicBezTo>
                  <a:cubicBezTo>
                    <a:pt x="34" y="61"/>
                    <a:pt x="29" y="61"/>
                    <a:pt x="28" y="61"/>
                  </a:cubicBezTo>
                  <a:cubicBezTo>
                    <a:pt x="25" y="58"/>
                    <a:pt x="26" y="57"/>
                    <a:pt x="25" y="56"/>
                  </a:cubicBezTo>
                  <a:cubicBezTo>
                    <a:pt x="24" y="55"/>
                    <a:pt x="23" y="56"/>
                    <a:pt x="22" y="53"/>
                  </a:cubicBezTo>
                  <a:cubicBezTo>
                    <a:pt x="22" y="52"/>
                    <a:pt x="24" y="52"/>
                    <a:pt x="26" y="46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8" y="46"/>
                    <a:pt x="29" y="46"/>
                    <a:pt x="30" y="46"/>
                  </a:cubicBezTo>
                  <a:cubicBezTo>
                    <a:pt x="29" y="47"/>
                    <a:pt x="29" y="48"/>
                    <a:pt x="28" y="48"/>
                  </a:cubicBezTo>
                  <a:cubicBezTo>
                    <a:pt x="28" y="50"/>
                    <a:pt x="28" y="53"/>
                    <a:pt x="29" y="54"/>
                  </a:cubicBezTo>
                  <a:cubicBezTo>
                    <a:pt x="30" y="56"/>
                    <a:pt x="31" y="56"/>
                    <a:pt x="33" y="57"/>
                  </a:cubicBezTo>
                  <a:cubicBezTo>
                    <a:pt x="34" y="59"/>
                    <a:pt x="35" y="61"/>
                    <a:pt x="38" y="61"/>
                  </a:cubicBezTo>
                  <a:cubicBezTo>
                    <a:pt x="39" y="62"/>
                    <a:pt x="38" y="64"/>
                    <a:pt x="38" y="65"/>
                  </a:cubicBezTo>
                  <a:cubicBezTo>
                    <a:pt x="39" y="65"/>
                    <a:pt x="40" y="63"/>
                    <a:pt x="41" y="65"/>
                  </a:cubicBezTo>
                  <a:cubicBezTo>
                    <a:pt x="41" y="67"/>
                    <a:pt x="40" y="68"/>
                    <a:pt x="39" y="70"/>
                  </a:cubicBezTo>
                  <a:cubicBezTo>
                    <a:pt x="39" y="72"/>
                    <a:pt x="38" y="75"/>
                    <a:pt x="39" y="77"/>
                  </a:cubicBezTo>
                  <a:cubicBezTo>
                    <a:pt x="40" y="79"/>
                    <a:pt x="41" y="81"/>
                    <a:pt x="41" y="83"/>
                  </a:cubicBezTo>
                  <a:cubicBezTo>
                    <a:pt x="42" y="87"/>
                    <a:pt x="42" y="92"/>
                    <a:pt x="43" y="97"/>
                  </a:cubicBezTo>
                  <a:cubicBezTo>
                    <a:pt x="43" y="99"/>
                    <a:pt x="46" y="100"/>
                    <a:pt x="46" y="103"/>
                  </a:cubicBezTo>
                  <a:cubicBezTo>
                    <a:pt x="47" y="111"/>
                    <a:pt x="48" y="111"/>
                    <a:pt x="48" y="114"/>
                  </a:cubicBezTo>
                  <a:cubicBezTo>
                    <a:pt x="48" y="115"/>
                    <a:pt x="46" y="116"/>
                    <a:pt x="47" y="118"/>
                  </a:cubicBezTo>
                  <a:cubicBezTo>
                    <a:pt x="47" y="118"/>
                    <a:pt x="47" y="120"/>
                    <a:pt x="46" y="121"/>
                  </a:cubicBezTo>
                  <a:cubicBezTo>
                    <a:pt x="46" y="121"/>
                    <a:pt x="45" y="121"/>
                    <a:pt x="44" y="121"/>
                  </a:cubicBezTo>
                  <a:cubicBezTo>
                    <a:pt x="43" y="123"/>
                    <a:pt x="45" y="124"/>
                    <a:pt x="48" y="125"/>
                  </a:cubicBezTo>
                  <a:cubicBezTo>
                    <a:pt x="49" y="126"/>
                    <a:pt x="48" y="128"/>
                    <a:pt x="49" y="129"/>
                  </a:cubicBezTo>
                  <a:cubicBezTo>
                    <a:pt x="49" y="130"/>
                    <a:pt x="49" y="132"/>
                    <a:pt x="50" y="133"/>
                  </a:cubicBezTo>
                  <a:cubicBezTo>
                    <a:pt x="50" y="134"/>
                    <a:pt x="50" y="136"/>
                    <a:pt x="51" y="137"/>
                  </a:cubicBezTo>
                  <a:cubicBezTo>
                    <a:pt x="53" y="139"/>
                    <a:pt x="54" y="141"/>
                    <a:pt x="56" y="144"/>
                  </a:cubicBezTo>
                  <a:cubicBezTo>
                    <a:pt x="56" y="145"/>
                    <a:pt x="57" y="145"/>
                    <a:pt x="57" y="146"/>
                  </a:cubicBezTo>
                  <a:cubicBezTo>
                    <a:pt x="59" y="147"/>
                    <a:pt x="61" y="148"/>
                    <a:pt x="65" y="153"/>
                  </a:cubicBezTo>
                  <a:cubicBezTo>
                    <a:pt x="67" y="155"/>
                    <a:pt x="70" y="155"/>
                    <a:pt x="72" y="157"/>
                  </a:cubicBezTo>
                  <a:cubicBezTo>
                    <a:pt x="77" y="162"/>
                    <a:pt x="79" y="163"/>
                    <a:pt x="83" y="165"/>
                  </a:cubicBezTo>
                  <a:cubicBezTo>
                    <a:pt x="87" y="169"/>
                    <a:pt x="90" y="169"/>
                    <a:pt x="90" y="169"/>
                  </a:cubicBezTo>
                  <a:cubicBezTo>
                    <a:pt x="92" y="173"/>
                    <a:pt x="94" y="172"/>
                    <a:pt x="96" y="173"/>
                  </a:cubicBezTo>
                  <a:cubicBezTo>
                    <a:pt x="99" y="176"/>
                    <a:pt x="98" y="179"/>
                    <a:pt x="105" y="180"/>
                  </a:cubicBezTo>
                  <a:cubicBezTo>
                    <a:pt x="106" y="180"/>
                    <a:pt x="107" y="181"/>
                    <a:pt x="108" y="181"/>
                  </a:cubicBezTo>
                  <a:cubicBezTo>
                    <a:pt x="109" y="180"/>
                    <a:pt x="107" y="177"/>
                    <a:pt x="107" y="177"/>
                  </a:cubicBezTo>
                  <a:cubicBezTo>
                    <a:pt x="107" y="174"/>
                    <a:pt x="108" y="175"/>
                    <a:pt x="106" y="172"/>
                  </a:cubicBezTo>
                  <a:cubicBezTo>
                    <a:pt x="107" y="169"/>
                    <a:pt x="107" y="170"/>
                    <a:pt x="105" y="166"/>
                  </a:cubicBezTo>
                  <a:cubicBezTo>
                    <a:pt x="106" y="164"/>
                    <a:pt x="106" y="164"/>
                    <a:pt x="104" y="162"/>
                  </a:cubicBezTo>
                  <a:cubicBezTo>
                    <a:pt x="104" y="158"/>
                    <a:pt x="100" y="158"/>
                    <a:pt x="100" y="156"/>
                  </a:cubicBezTo>
                  <a:cubicBezTo>
                    <a:pt x="101" y="155"/>
                    <a:pt x="100" y="154"/>
                    <a:pt x="100" y="154"/>
                  </a:cubicBezTo>
                  <a:cubicBezTo>
                    <a:pt x="98" y="153"/>
                    <a:pt x="97" y="155"/>
                    <a:pt x="96" y="154"/>
                  </a:cubicBezTo>
                  <a:cubicBezTo>
                    <a:pt x="96" y="154"/>
                    <a:pt x="96" y="153"/>
                    <a:pt x="96" y="153"/>
                  </a:cubicBezTo>
                  <a:cubicBezTo>
                    <a:pt x="97" y="153"/>
                    <a:pt x="98" y="152"/>
                    <a:pt x="99" y="152"/>
                  </a:cubicBezTo>
                  <a:cubicBezTo>
                    <a:pt x="100" y="149"/>
                    <a:pt x="99" y="147"/>
                    <a:pt x="100" y="145"/>
                  </a:cubicBezTo>
                  <a:cubicBezTo>
                    <a:pt x="101" y="145"/>
                    <a:pt x="102" y="144"/>
                    <a:pt x="103" y="144"/>
                  </a:cubicBezTo>
                  <a:cubicBezTo>
                    <a:pt x="102" y="143"/>
                    <a:pt x="100" y="143"/>
                    <a:pt x="99" y="142"/>
                  </a:cubicBezTo>
                  <a:cubicBezTo>
                    <a:pt x="98" y="139"/>
                    <a:pt x="96" y="140"/>
                    <a:pt x="95" y="139"/>
                  </a:cubicBezTo>
                  <a:cubicBezTo>
                    <a:pt x="93" y="137"/>
                    <a:pt x="94" y="134"/>
                    <a:pt x="93" y="132"/>
                  </a:cubicBezTo>
                  <a:cubicBezTo>
                    <a:pt x="91" y="125"/>
                    <a:pt x="95" y="127"/>
                    <a:pt x="97" y="124"/>
                  </a:cubicBezTo>
                  <a:cubicBezTo>
                    <a:pt x="97" y="123"/>
                    <a:pt x="97" y="120"/>
                    <a:pt x="96" y="119"/>
                  </a:cubicBezTo>
                  <a:cubicBezTo>
                    <a:pt x="93" y="117"/>
                    <a:pt x="89" y="119"/>
                    <a:pt x="85" y="113"/>
                  </a:cubicBezTo>
                  <a:cubicBezTo>
                    <a:pt x="83" y="110"/>
                    <a:pt x="83" y="107"/>
                    <a:pt x="83" y="105"/>
                  </a:cubicBezTo>
                  <a:cubicBezTo>
                    <a:pt x="86" y="105"/>
                    <a:pt x="87" y="105"/>
                    <a:pt x="88" y="103"/>
                  </a:cubicBezTo>
                  <a:cubicBezTo>
                    <a:pt x="88" y="101"/>
                    <a:pt x="86" y="100"/>
                    <a:pt x="84" y="99"/>
                  </a:cubicBezTo>
                  <a:cubicBezTo>
                    <a:pt x="80" y="96"/>
                    <a:pt x="81" y="99"/>
                    <a:pt x="79" y="100"/>
                  </a:cubicBezTo>
                  <a:cubicBezTo>
                    <a:pt x="78" y="99"/>
                    <a:pt x="78" y="98"/>
                    <a:pt x="77" y="98"/>
                  </a:cubicBezTo>
                  <a:cubicBezTo>
                    <a:pt x="76" y="97"/>
                    <a:pt x="73" y="98"/>
                    <a:pt x="73" y="95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1"/>
                    <a:pt x="72" y="90"/>
                    <a:pt x="71" y="90"/>
                  </a:cubicBezTo>
                  <a:cubicBezTo>
                    <a:pt x="70" y="90"/>
                    <a:pt x="68" y="91"/>
                    <a:pt x="67" y="92"/>
                  </a:cubicBezTo>
                  <a:cubicBezTo>
                    <a:pt x="67" y="92"/>
                    <a:pt x="66" y="92"/>
                    <a:pt x="67" y="93"/>
                  </a:cubicBezTo>
                  <a:cubicBezTo>
                    <a:pt x="67" y="94"/>
                    <a:pt x="67" y="94"/>
                    <a:pt x="67" y="95"/>
                  </a:cubicBezTo>
                  <a:cubicBezTo>
                    <a:pt x="62" y="97"/>
                    <a:pt x="60" y="89"/>
                    <a:pt x="58" y="85"/>
                  </a:cubicBezTo>
                  <a:cubicBezTo>
                    <a:pt x="58" y="83"/>
                    <a:pt x="58" y="83"/>
                    <a:pt x="57" y="82"/>
                  </a:cubicBezTo>
                  <a:cubicBezTo>
                    <a:pt x="56" y="81"/>
                    <a:pt x="58" y="80"/>
                    <a:pt x="55" y="79"/>
                  </a:cubicBezTo>
                  <a:cubicBezTo>
                    <a:pt x="54" y="79"/>
                    <a:pt x="56" y="77"/>
                    <a:pt x="53" y="78"/>
                  </a:cubicBezTo>
                  <a:cubicBezTo>
                    <a:pt x="52" y="76"/>
                    <a:pt x="49" y="73"/>
                    <a:pt x="50" y="71"/>
                  </a:cubicBezTo>
                  <a:cubicBezTo>
                    <a:pt x="54" y="70"/>
                    <a:pt x="51" y="67"/>
                    <a:pt x="52" y="66"/>
                  </a:cubicBezTo>
                  <a:cubicBezTo>
                    <a:pt x="54" y="67"/>
                    <a:pt x="55" y="68"/>
                    <a:pt x="56" y="66"/>
                  </a:cubicBezTo>
                  <a:cubicBezTo>
                    <a:pt x="58" y="64"/>
                    <a:pt x="53" y="63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5" y="60"/>
                    <a:pt x="54" y="58"/>
                    <a:pt x="54" y="56"/>
                  </a:cubicBezTo>
                  <a:cubicBezTo>
                    <a:pt x="55" y="55"/>
                    <a:pt x="56" y="56"/>
                    <a:pt x="56" y="57"/>
                  </a:cubicBezTo>
                  <a:cubicBezTo>
                    <a:pt x="58" y="57"/>
                    <a:pt x="58" y="60"/>
                    <a:pt x="61" y="60"/>
                  </a:cubicBezTo>
                  <a:cubicBezTo>
                    <a:pt x="61" y="59"/>
                    <a:pt x="58" y="57"/>
                    <a:pt x="58" y="53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46"/>
                    <a:pt x="57" y="47"/>
                    <a:pt x="61" y="41"/>
                  </a:cubicBezTo>
                  <a:cubicBezTo>
                    <a:pt x="62" y="40"/>
                    <a:pt x="62" y="39"/>
                    <a:pt x="63" y="38"/>
                  </a:cubicBezTo>
                  <a:cubicBezTo>
                    <a:pt x="66" y="37"/>
                    <a:pt x="69" y="37"/>
                    <a:pt x="72" y="37"/>
                  </a:cubicBezTo>
                  <a:cubicBezTo>
                    <a:pt x="74" y="36"/>
                    <a:pt x="71" y="35"/>
                    <a:pt x="70" y="33"/>
                  </a:cubicBezTo>
                  <a:cubicBezTo>
                    <a:pt x="69" y="31"/>
                    <a:pt x="69" y="29"/>
                    <a:pt x="68" y="26"/>
                  </a:cubicBezTo>
                  <a:cubicBezTo>
                    <a:pt x="68" y="25"/>
                    <a:pt x="67" y="24"/>
                    <a:pt x="67" y="23"/>
                  </a:cubicBezTo>
                  <a:cubicBezTo>
                    <a:pt x="69" y="21"/>
                    <a:pt x="68" y="20"/>
                    <a:pt x="65" y="19"/>
                  </a:cubicBezTo>
                  <a:cubicBezTo>
                    <a:pt x="65" y="18"/>
                    <a:pt x="66" y="17"/>
                    <a:pt x="66" y="15"/>
                  </a:cubicBezTo>
                  <a:cubicBezTo>
                    <a:pt x="66" y="15"/>
                    <a:pt x="64" y="16"/>
                    <a:pt x="64" y="15"/>
                  </a:cubicBezTo>
                  <a:cubicBezTo>
                    <a:pt x="66" y="12"/>
                    <a:pt x="66" y="13"/>
                    <a:pt x="63" y="10"/>
                  </a:cubicBezTo>
                  <a:cubicBezTo>
                    <a:pt x="63" y="8"/>
                    <a:pt x="65" y="8"/>
                    <a:pt x="63" y="4"/>
                  </a:cubicBezTo>
                  <a:cubicBezTo>
                    <a:pt x="63" y="4"/>
                    <a:pt x="63" y="4"/>
                    <a:pt x="63" y="3"/>
                  </a:cubicBezTo>
                  <a:cubicBezTo>
                    <a:pt x="62" y="3"/>
                    <a:pt x="61" y="3"/>
                    <a:pt x="61" y="2"/>
                  </a:cubicBezTo>
                  <a:cubicBezTo>
                    <a:pt x="59" y="2"/>
                    <a:pt x="57" y="3"/>
                    <a:pt x="57" y="2"/>
                  </a:cubicBezTo>
                  <a:cubicBezTo>
                    <a:pt x="56" y="2"/>
                    <a:pt x="56" y="0"/>
                    <a:pt x="55" y="1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2" y="4"/>
                    <a:pt x="53" y="6"/>
                    <a:pt x="53" y="8"/>
                  </a:cubicBezTo>
                  <a:cubicBezTo>
                    <a:pt x="51" y="10"/>
                    <a:pt x="52" y="11"/>
                    <a:pt x="51" y="13"/>
                  </a:cubicBezTo>
                  <a:cubicBezTo>
                    <a:pt x="50" y="14"/>
                    <a:pt x="49" y="15"/>
                    <a:pt x="50" y="17"/>
                  </a:cubicBezTo>
                  <a:cubicBezTo>
                    <a:pt x="49" y="18"/>
                    <a:pt x="50" y="20"/>
                    <a:pt x="48" y="22"/>
                  </a:cubicBezTo>
                  <a:cubicBezTo>
                    <a:pt x="46" y="22"/>
                    <a:pt x="44" y="20"/>
                    <a:pt x="42" y="21"/>
                  </a:cubicBezTo>
                  <a:cubicBezTo>
                    <a:pt x="39" y="21"/>
                    <a:pt x="37" y="22"/>
                    <a:pt x="35" y="23"/>
                  </a:cubicBezTo>
                  <a:cubicBezTo>
                    <a:pt x="34" y="24"/>
                    <a:pt x="33" y="27"/>
                    <a:pt x="32" y="25"/>
                  </a:cubicBezTo>
                  <a:cubicBezTo>
                    <a:pt x="30" y="23"/>
                    <a:pt x="30" y="21"/>
                    <a:pt x="30" y="19"/>
                  </a:cubicBezTo>
                  <a:cubicBezTo>
                    <a:pt x="30" y="17"/>
                    <a:pt x="31" y="16"/>
                    <a:pt x="30" y="15"/>
                  </a:cubicBezTo>
                  <a:cubicBezTo>
                    <a:pt x="28" y="14"/>
                    <a:pt x="26" y="16"/>
                    <a:pt x="24" y="17"/>
                  </a:cubicBezTo>
                  <a:cubicBezTo>
                    <a:pt x="22" y="17"/>
                    <a:pt x="20" y="16"/>
                    <a:pt x="19" y="16"/>
                  </a:cubicBezTo>
                  <a:cubicBezTo>
                    <a:pt x="17" y="16"/>
                    <a:pt x="17" y="19"/>
                    <a:pt x="16" y="19"/>
                  </a:cubicBezTo>
                  <a:cubicBezTo>
                    <a:pt x="14" y="20"/>
                    <a:pt x="13" y="20"/>
                    <a:pt x="13" y="21"/>
                  </a:cubicBezTo>
                  <a:cubicBezTo>
                    <a:pt x="12" y="23"/>
                    <a:pt x="12" y="24"/>
                    <a:pt x="10" y="25"/>
                  </a:cubicBezTo>
                  <a:cubicBezTo>
                    <a:pt x="9" y="29"/>
                    <a:pt x="7" y="27"/>
                    <a:pt x="6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4" y="31"/>
                    <a:pt x="3" y="30"/>
                    <a:pt x="3" y="31"/>
                  </a:cubicBezTo>
                  <a:cubicBezTo>
                    <a:pt x="1" y="31"/>
                    <a:pt x="1" y="33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9"/>
                    <a:pt x="3" y="39"/>
                  </a:cubicBezTo>
                  <a:cubicBezTo>
                    <a:pt x="6" y="41"/>
                    <a:pt x="3" y="43"/>
                    <a:pt x="4" y="44"/>
                  </a:cubicBezTo>
                  <a:cubicBezTo>
                    <a:pt x="5" y="45"/>
                    <a:pt x="6" y="45"/>
                    <a:pt x="8" y="46"/>
                  </a:cubicBezTo>
                  <a:cubicBezTo>
                    <a:pt x="9" y="46"/>
                    <a:pt x="10" y="46"/>
                    <a:pt x="11" y="46"/>
                  </a:cubicBezTo>
                  <a:cubicBezTo>
                    <a:pt x="12" y="47"/>
                    <a:pt x="10" y="48"/>
                    <a:pt x="12" y="49"/>
                  </a:cubicBezTo>
                  <a:cubicBezTo>
                    <a:pt x="13" y="50"/>
                    <a:pt x="14" y="50"/>
                    <a:pt x="15" y="51"/>
                  </a:cubicBezTo>
                  <a:cubicBezTo>
                    <a:pt x="15" y="52"/>
                    <a:pt x="13" y="53"/>
                    <a:pt x="14" y="54"/>
                  </a:cubicBezTo>
                  <a:cubicBezTo>
                    <a:pt x="15" y="56"/>
                    <a:pt x="18" y="54"/>
                    <a:pt x="20" y="55"/>
                  </a:cubicBezTo>
                  <a:cubicBezTo>
                    <a:pt x="21" y="56"/>
                    <a:pt x="22" y="58"/>
                    <a:pt x="22" y="59"/>
                  </a:cubicBezTo>
                  <a:cubicBezTo>
                    <a:pt x="24" y="61"/>
                    <a:pt x="25" y="60"/>
                    <a:pt x="25" y="61"/>
                  </a:cubicBezTo>
                  <a:cubicBezTo>
                    <a:pt x="26" y="62"/>
                    <a:pt x="25" y="63"/>
                    <a:pt x="28" y="64"/>
                  </a:cubicBezTo>
                  <a:close/>
                  <a:moveTo>
                    <a:pt x="118" y="88"/>
                  </a:moveTo>
                  <a:cubicBezTo>
                    <a:pt x="118" y="87"/>
                    <a:pt x="118" y="87"/>
                    <a:pt x="119" y="86"/>
                  </a:cubicBezTo>
                  <a:cubicBezTo>
                    <a:pt x="121" y="86"/>
                    <a:pt x="121" y="86"/>
                    <a:pt x="122" y="86"/>
                  </a:cubicBezTo>
                  <a:cubicBezTo>
                    <a:pt x="121" y="87"/>
                    <a:pt x="119" y="88"/>
                    <a:pt x="118" y="88"/>
                  </a:cubicBezTo>
                  <a:close/>
                  <a:moveTo>
                    <a:pt x="108" y="91"/>
                  </a:moveTo>
                  <a:cubicBezTo>
                    <a:pt x="108" y="94"/>
                    <a:pt x="112" y="91"/>
                    <a:pt x="115" y="92"/>
                  </a:cubicBezTo>
                  <a:cubicBezTo>
                    <a:pt x="115" y="93"/>
                    <a:pt x="115" y="93"/>
                    <a:pt x="114" y="93"/>
                  </a:cubicBezTo>
                  <a:cubicBezTo>
                    <a:pt x="112" y="93"/>
                    <a:pt x="107" y="94"/>
                    <a:pt x="106" y="92"/>
                  </a:cubicBezTo>
                  <a:cubicBezTo>
                    <a:pt x="107" y="92"/>
                    <a:pt x="107" y="91"/>
                    <a:pt x="108" y="91"/>
                  </a:cubicBezTo>
                  <a:close/>
                  <a:moveTo>
                    <a:pt x="64" y="74"/>
                  </a:moveTo>
                  <a:cubicBezTo>
                    <a:pt x="64" y="78"/>
                    <a:pt x="63" y="81"/>
                    <a:pt x="64" y="84"/>
                  </a:cubicBezTo>
                  <a:cubicBezTo>
                    <a:pt x="63" y="85"/>
                    <a:pt x="63" y="84"/>
                    <a:pt x="62" y="81"/>
                  </a:cubicBezTo>
                  <a:cubicBezTo>
                    <a:pt x="60" y="79"/>
                    <a:pt x="61" y="78"/>
                    <a:pt x="62" y="77"/>
                  </a:cubicBezTo>
                  <a:cubicBezTo>
                    <a:pt x="61" y="75"/>
                    <a:pt x="61" y="74"/>
                    <a:pt x="61" y="73"/>
                  </a:cubicBezTo>
                  <a:cubicBezTo>
                    <a:pt x="62" y="73"/>
                    <a:pt x="63" y="74"/>
                    <a:pt x="64" y="74"/>
                  </a:cubicBez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Республика Адыгея"/>
            <p:cNvSpPr>
              <a:spLocks/>
            </p:cNvSpPr>
            <p:nvPr/>
          </p:nvSpPr>
          <p:spPr bwMode="auto">
            <a:xfrm>
              <a:off x="5412740" y="2046385"/>
              <a:ext cx="51399" cy="85795"/>
            </a:xfrm>
            <a:custGeom>
              <a:avLst/>
              <a:gdLst>
                <a:gd name="T0" fmla="*/ 30 w 87"/>
                <a:gd name="T1" fmla="*/ 9 h 138"/>
                <a:gd name="T2" fmla="*/ 37 w 87"/>
                <a:gd name="T3" fmla="*/ 11 h 138"/>
                <a:gd name="T4" fmla="*/ 35 w 87"/>
                <a:gd name="T5" fmla="*/ 14 h 138"/>
                <a:gd name="T6" fmla="*/ 35 w 87"/>
                <a:gd name="T7" fmla="*/ 19 h 138"/>
                <a:gd name="T8" fmla="*/ 44 w 87"/>
                <a:gd name="T9" fmla="*/ 25 h 138"/>
                <a:gd name="T10" fmla="*/ 49 w 87"/>
                <a:gd name="T11" fmla="*/ 30 h 138"/>
                <a:gd name="T12" fmla="*/ 58 w 87"/>
                <a:gd name="T13" fmla="*/ 32 h 138"/>
                <a:gd name="T14" fmla="*/ 66 w 87"/>
                <a:gd name="T15" fmla="*/ 33 h 138"/>
                <a:gd name="T16" fmla="*/ 70 w 87"/>
                <a:gd name="T17" fmla="*/ 38 h 138"/>
                <a:gd name="T18" fmla="*/ 72 w 87"/>
                <a:gd name="T19" fmla="*/ 47 h 138"/>
                <a:gd name="T20" fmla="*/ 72 w 87"/>
                <a:gd name="T21" fmla="*/ 51 h 138"/>
                <a:gd name="T22" fmla="*/ 75 w 87"/>
                <a:gd name="T23" fmla="*/ 56 h 138"/>
                <a:gd name="T24" fmla="*/ 80 w 87"/>
                <a:gd name="T25" fmla="*/ 59 h 138"/>
                <a:gd name="T26" fmla="*/ 86 w 87"/>
                <a:gd name="T27" fmla="*/ 65 h 138"/>
                <a:gd name="T28" fmla="*/ 86 w 87"/>
                <a:gd name="T29" fmla="*/ 70 h 138"/>
                <a:gd name="T30" fmla="*/ 87 w 87"/>
                <a:gd name="T31" fmla="*/ 75 h 138"/>
                <a:gd name="T32" fmla="*/ 86 w 87"/>
                <a:gd name="T33" fmla="*/ 86 h 138"/>
                <a:gd name="T34" fmla="*/ 82 w 87"/>
                <a:gd name="T35" fmla="*/ 100 h 138"/>
                <a:gd name="T36" fmla="*/ 77 w 87"/>
                <a:gd name="T37" fmla="*/ 107 h 138"/>
                <a:gd name="T38" fmla="*/ 70 w 87"/>
                <a:gd name="T39" fmla="*/ 117 h 138"/>
                <a:gd name="T40" fmla="*/ 61 w 87"/>
                <a:gd name="T41" fmla="*/ 115 h 138"/>
                <a:gd name="T42" fmla="*/ 70 w 87"/>
                <a:gd name="T43" fmla="*/ 112 h 138"/>
                <a:gd name="T44" fmla="*/ 72 w 87"/>
                <a:gd name="T45" fmla="*/ 103 h 138"/>
                <a:gd name="T46" fmla="*/ 73 w 87"/>
                <a:gd name="T47" fmla="*/ 94 h 138"/>
                <a:gd name="T48" fmla="*/ 68 w 87"/>
                <a:gd name="T49" fmla="*/ 93 h 138"/>
                <a:gd name="T50" fmla="*/ 63 w 87"/>
                <a:gd name="T51" fmla="*/ 94 h 138"/>
                <a:gd name="T52" fmla="*/ 58 w 87"/>
                <a:gd name="T53" fmla="*/ 103 h 138"/>
                <a:gd name="T54" fmla="*/ 49 w 87"/>
                <a:gd name="T55" fmla="*/ 115 h 138"/>
                <a:gd name="T56" fmla="*/ 37 w 87"/>
                <a:gd name="T57" fmla="*/ 119 h 138"/>
                <a:gd name="T58" fmla="*/ 30 w 87"/>
                <a:gd name="T59" fmla="*/ 128 h 138"/>
                <a:gd name="T60" fmla="*/ 14 w 87"/>
                <a:gd name="T61" fmla="*/ 138 h 138"/>
                <a:gd name="T62" fmla="*/ 9 w 87"/>
                <a:gd name="T63" fmla="*/ 128 h 138"/>
                <a:gd name="T64" fmla="*/ 5 w 87"/>
                <a:gd name="T65" fmla="*/ 122 h 138"/>
                <a:gd name="T66" fmla="*/ 5 w 87"/>
                <a:gd name="T67" fmla="*/ 112 h 138"/>
                <a:gd name="T68" fmla="*/ 4 w 87"/>
                <a:gd name="T69" fmla="*/ 101 h 138"/>
                <a:gd name="T70" fmla="*/ 11 w 87"/>
                <a:gd name="T71" fmla="*/ 94 h 138"/>
                <a:gd name="T72" fmla="*/ 16 w 87"/>
                <a:gd name="T73" fmla="*/ 98 h 138"/>
                <a:gd name="T74" fmla="*/ 17 w 87"/>
                <a:gd name="T75" fmla="*/ 107 h 138"/>
                <a:gd name="T76" fmla="*/ 26 w 87"/>
                <a:gd name="T77" fmla="*/ 105 h 138"/>
                <a:gd name="T78" fmla="*/ 26 w 87"/>
                <a:gd name="T79" fmla="*/ 98 h 138"/>
                <a:gd name="T80" fmla="*/ 28 w 87"/>
                <a:gd name="T81" fmla="*/ 91 h 138"/>
                <a:gd name="T82" fmla="*/ 35 w 87"/>
                <a:gd name="T83" fmla="*/ 82 h 138"/>
                <a:gd name="T84" fmla="*/ 45 w 87"/>
                <a:gd name="T85" fmla="*/ 77 h 138"/>
                <a:gd name="T86" fmla="*/ 51 w 87"/>
                <a:gd name="T87" fmla="*/ 72 h 138"/>
                <a:gd name="T88" fmla="*/ 58 w 87"/>
                <a:gd name="T89" fmla="*/ 72 h 138"/>
                <a:gd name="T90" fmla="*/ 59 w 87"/>
                <a:gd name="T91" fmla="*/ 68 h 138"/>
                <a:gd name="T92" fmla="*/ 65 w 87"/>
                <a:gd name="T93" fmla="*/ 61 h 138"/>
                <a:gd name="T94" fmla="*/ 68 w 87"/>
                <a:gd name="T95" fmla="*/ 54 h 138"/>
                <a:gd name="T96" fmla="*/ 59 w 87"/>
                <a:gd name="T97" fmla="*/ 51 h 138"/>
                <a:gd name="T98" fmla="*/ 58 w 87"/>
                <a:gd name="T99" fmla="*/ 45 h 138"/>
                <a:gd name="T100" fmla="*/ 59 w 87"/>
                <a:gd name="T101" fmla="*/ 42 h 138"/>
                <a:gd name="T102" fmla="*/ 56 w 87"/>
                <a:gd name="T103" fmla="*/ 37 h 138"/>
                <a:gd name="T104" fmla="*/ 56 w 87"/>
                <a:gd name="T105" fmla="*/ 35 h 138"/>
                <a:gd name="T106" fmla="*/ 52 w 87"/>
                <a:gd name="T107" fmla="*/ 42 h 138"/>
                <a:gd name="T108" fmla="*/ 52 w 87"/>
                <a:gd name="T109" fmla="*/ 47 h 138"/>
                <a:gd name="T110" fmla="*/ 45 w 87"/>
                <a:gd name="T111" fmla="*/ 51 h 138"/>
                <a:gd name="T112" fmla="*/ 38 w 87"/>
                <a:gd name="T113" fmla="*/ 44 h 138"/>
                <a:gd name="T114" fmla="*/ 31 w 87"/>
                <a:gd name="T115" fmla="*/ 32 h 138"/>
                <a:gd name="T116" fmla="*/ 28 w 87"/>
                <a:gd name="T117" fmla="*/ 23 h 138"/>
                <a:gd name="T118" fmla="*/ 24 w 87"/>
                <a:gd name="T119" fmla="*/ 12 h 138"/>
                <a:gd name="T120" fmla="*/ 24 w 87"/>
                <a:gd name="T121" fmla="*/ 9 h 138"/>
                <a:gd name="T122" fmla="*/ 30 w 87"/>
                <a:gd name="T123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138">
                  <a:moveTo>
                    <a:pt x="28" y="4"/>
                  </a:move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3" y="32"/>
                  </a:lnTo>
                  <a:lnTo>
                    <a:pt x="63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72" y="35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3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2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7" y="56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70"/>
                  </a:lnTo>
                  <a:lnTo>
                    <a:pt x="87" y="70"/>
                  </a:lnTo>
                  <a:lnTo>
                    <a:pt x="87" y="70"/>
                  </a:lnTo>
                  <a:lnTo>
                    <a:pt x="87" y="70"/>
                  </a:lnTo>
                  <a:lnTo>
                    <a:pt x="86" y="70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7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4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6" y="89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84" y="93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1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5" y="108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2" y="115"/>
                  </a:lnTo>
                  <a:lnTo>
                    <a:pt x="70" y="115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22"/>
                  </a:lnTo>
                  <a:lnTo>
                    <a:pt x="66" y="122"/>
                  </a:lnTo>
                  <a:lnTo>
                    <a:pt x="66" y="119"/>
                  </a:lnTo>
                  <a:lnTo>
                    <a:pt x="65" y="119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5" y="115"/>
                  </a:lnTo>
                  <a:lnTo>
                    <a:pt x="65" y="117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08"/>
                  </a:lnTo>
                  <a:lnTo>
                    <a:pt x="73" y="108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5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3" y="101"/>
                  </a:lnTo>
                  <a:lnTo>
                    <a:pt x="75" y="101"/>
                  </a:lnTo>
                  <a:lnTo>
                    <a:pt x="75" y="100"/>
                  </a:lnTo>
                  <a:lnTo>
                    <a:pt x="75" y="100"/>
                  </a:lnTo>
                  <a:lnTo>
                    <a:pt x="77" y="100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3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8" y="103"/>
                  </a:lnTo>
                  <a:lnTo>
                    <a:pt x="58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7"/>
                  </a:lnTo>
                  <a:lnTo>
                    <a:pt x="45" y="117"/>
                  </a:lnTo>
                  <a:lnTo>
                    <a:pt x="44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0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31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4" y="134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19" y="134"/>
                  </a:lnTo>
                  <a:lnTo>
                    <a:pt x="17" y="134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4" y="138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1"/>
                  </a:lnTo>
                  <a:lnTo>
                    <a:pt x="9" y="129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11" y="124"/>
                  </a:lnTo>
                  <a:lnTo>
                    <a:pt x="9" y="124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7" y="124"/>
                  </a:lnTo>
                  <a:lnTo>
                    <a:pt x="7" y="122"/>
                  </a:lnTo>
                  <a:lnTo>
                    <a:pt x="7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4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4" y="103"/>
                  </a:lnTo>
                  <a:lnTo>
                    <a:pt x="4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4" y="100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8" y="103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6" y="89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1" y="86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8" y="72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1" y="45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58" y="35"/>
                  </a:lnTo>
                  <a:lnTo>
                    <a:pt x="58" y="33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51"/>
                  </a:lnTo>
                  <a:lnTo>
                    <a:pt x="51" y="51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Кировская область"/>
            <p:cNvSpPr>
              <a:spLocks/>
            </p:cNvSpPr>
            <p:nvPr/>
          </p:nvSpPr>
          <p:spPr bwMode="auto">
            <a:xfrm rot="7495973">
              <a:off x="5317519" y="1958471"/>
              <a:ext cx="24070" cy="19259"/>
            </a:xfrm>
            <a:custGeom>
              <a:avLst/>
              <a:gdLst>
                <a:gd name="T0" fmla="*/ 255 w 375"/>
                <a:gd name="T1" fmla="*/ 26 h 399"/>
                <a:gd name="T2" fmla="*/ 243 w 375"/>
                <a:gd name="T3" fmla="*/ 71 h 399"/>
                <a:gd name="T4" fmla="*/ 204 w 375"/>
                <a:gd name="T5" fmla="*/ 110 h 399"/>
                <a:gd name="T6" fmla="*/ 213 w 375"/>
                <a:gd name="T7" fmla="*/ 172 h 399"/>
                <a:gd name="T8" fmla="*/ 246 w 375"/>
                <a:gd name="T9" fmla="*/ 150 h 399"/>
                <a:gd name="T10" fmla="*/ 300 w 375"/>
                <a:gd name="T11" fmla="*/ 160 h 399"/>
                <a:gd name="T12" fmla="*/ 342 w 375"/>
                <a:gd name="T13" fmla="*/ 181 h 399"/>
                <a:gd name="T14" fmla="*/ 344 w 375"/>
                <a:gd name="T15" fmla="*/ 244 h 399"/>
                <a:gd name="T16" fmla="*/ 323 w 375"/>
                <a:gd name="T17" fmla="*/ 274 h 399"/>
                <a:gd name="T18" fmla="*/ 319 w 375"/>
                <a:gd name="T19" fmla="*/ 298 h 399"/>
                <a:gd name="T20" fmla="*/ 307 w 375"/>
                <a:gd name="T21" fmla="*/ 310 h 399"/>
                <a:gd name="T22" fmla="*/ 284 w 375"/>
                <a:gd name="T23" fmla="*/ 317 h 399"/>
                <a:gd name="T24" fmla="*/ 267 w 375"/>
                <a:gd name="T25" fmla="*/ 302 h 399"/>
                <a:gd name="T26" fmla="*/ 232 w 375"/>
                <a:gd name="T27" fmla="*/ 277 h 399"/>
                <a:gd name="T28" fmla="*/ 220 w 375"/>
                <a:gd name="T29" fmla="*/ 284 h 399"/>
                <a:gd name="T30" fmla="*/ 213 w 375"/>
                <a:gd name="T31" fmla="*/ 303 h 399"/>
                <a:gd name="T32" fmla="*/ 199 w 375"/>
                <a:gd name="T33" fmla="*/ 319 h 399"/>
                <a:gd name="T34" fmla="*/ 176 w 375"/>
                <a:gd name="T35" fmla="*/ 321 h 399"/>
                <a:gd name="T36" fmla="*/ 154 w 375"/>
                <a:gd name="T37" fmla="*/ 328 h 399"/>
                <a:gd name="T38" fmla="*/ 147 w 375"/>
                <a:gd name="T39" fmla="*/ 351 h 399"/>
                <a:gd name="T40" fmla="*/ 136 w 375"/>
                <a:gd name="T41" fmla="*/ 361 h 399"/>
                <a:gd name="T42" fmla="*/ 117 w 375"/>
                <a:gd name="T43" fmla="*/ 377 h 399"/>
                <a:gd name="T44" fmla="*/ 110 w 375"/>
                <a:gd name="T45" fmla="*/ 392 h 399"/>
                <a:gd name="T46" fmla="*/ 98 w 375"/>
                <a:gd name="T47" fmla="*/ 394 h 399"/>
                <a:gd name="T48" fmla="*/ 94 w 375"/>
                <a:gd name="T49" fmla="*/ 375 h 399"/>
                <a:gd name="T50" fmla="*/ 89 w 375"/>
                <a:gd name="T51" fmla="*/ 361 h 399"/>
                <a:gd name="T52" fmla="*/ 96 w 375"/>
                <a:gd name="T53" fmla="*/ 345 h 399"/>
                <a:gd name="T54" fmla="*/ 96 w 375"/>
                <a:gd name="T55" fmla="*/ 335 h 399"/>
                <a:gd name="T56" fmla="*/ 98 w 375"/>
                <a:gd name="T57" fmla="*/ 321 h 399"/>
                <a:gd name="T58" fmla="*/ 92 w 375"/>
                <a:gd name="T59" fmla="*/ 303 h 399"/>
                <a:gd name="T60" fmla="*/ 94 w 375"/>
                <a:gd name="T61" fmla="*/ 291 h 399"/>
                <a:gd name="T62" fmla="*/ 86 w 375"/>
                <a:gd name="T63" fmla="*/ 279 h 399"/>
                <a:gd name="T64" fmla="*/ 94 w 375"/>
                <a:gd name="T65" fmla="*/ 267 h 399"/>
                <a:gd name="T66" fmla="*/ 87 w 375"/>
                <a:gd name="T67" fmla="*/ 267 h 399"/>
                <a:gd name="T68" fmla="*/ 77 w 375"/>
                <a:gd name="T69" fmla="*/ 265 h 399"/>
                <a:gd name="T70" fmla="*/ 63 w 375"/>
                <a:gd name="T71" fmla="*/ 255 h 399"/>
                <a:gd name="T72" fmla="*/ 56 w 375"/>
                <a:gd name="T73" fmla="*/ 249 h 399"/>
                <a:gd name="T74" fmla="*/ 45 w 375"/>
                <a:gd name="T75" fmla="*/ 249 h 399"/>
                <a:gd name="T76" fmla="*/ 38 w 375"/>
                <a:gd name="T77" fmla="*/ 244 h 399"/>
                <a:gd name="T78" fmla="*/ 23 w 375"/>
                <a:gd name="T79" fmla="*/ 239 h 399"/>
                <a:gd name="T80" fmla="*/ 7 w 375"/>
                <a:gd name="T81" fmla="*/ 234 h 399"/>
                <a:gd name="T82" fmla="*/ 7 w 375"/>
                <a:gd name="T83" fmla="*/ 220 h 399"/>
                <a:gd name="T84" fmla="*/ 10 w 375"/>
                <a:gd name="T85" fmla="*/ 209 h 399"/>
                <a:gd name="T86" fmla="*/ 21 w 375"/>
                <a:gd name="T87" fmla="*/ 200 h 399"/>
                <a:gd name="T88" fmla="*/ 28 w 375"/>
                <a:gd name="T89" fmla="*/ 190 h 399"/>
                <a:gd name="T90" fmla="*/ 33 w 375"/>
                <a:gd name="T91" fmla="*/ 183 h 399"/>
                <a:gd name="T92" fmla="*/ 51 w 375"/>
                <a:gd name="T93" fmla="*/ 195 h 399"/>
                <a:gd name="T94" fmla="*/ 63 w 375"/>
                <a:gd name="T95" fmla="*/ 200 h 399"/>
                <a:gd name="T96" fmla="*/ 80 w 375"/>
                <a:gd name="T97" fmla="*/ 190 h 399"/>
                <a:gd name="T98" fmla="*/ 80 w 375"/>
                <a:gd name="T99" fmla="*/ 178 h 399"/>
                <a:gd name="T100" fmla="*/ 54 w 375"/>
                <a:gd name="T101" fmla="*/ 148 h 399"/>
                <a:gd name="T102" fmla="*/ 61 w 375"/>
                <a:gd name="T103" fmla="*/ 136 h 399"/>
                <a:gd name="T104" fmla="*/ 77 w 375"/>
                <a:gd name="T105" fmla="*/ 129 h 399"/>
                <a:gd name="T106" fmla="*/ 96 w 375"/>
                <a:gd name="T107" fmla="*/ 125 h 399"/>
                <a:gd name="T108" fmla="*/ 119 w 375"/>
                <a:gd name="T109" fmla="*/ 127 h 399"/>
                <a:gd name="T110" fmla="*/ 129 w 375"/>
                <a:gd name="T111" fmla="*/ 127 h 399"/>
                <a:gd name="T112" fmla="*/ 141 w 375"/>
                <a:gd name="T113" fmla="*/ 115 h 399"/>
                <a:gd name="T114" fmla="*/ 143 w 375"/>
                <a:gd name="T115" fmla="*/ 101 h 399"/>
                <a:gd name="T116" fmla="*/ 176 w 375"/>
                <a:gd name="T117" fmla="*/ 43 h 399"/>
                <a:gd name="T118" fmla="*/ 166 w 375"/>
                <a:gd name="T119" fmla="*/ 31 h 399"/>
                <a:gd name="T120" fmla="*/ 176 w 375"/>
                <a:gd name="T121" fmla="*/ 26 h 399"/>
                <a:gd name="T122" fmla="*/ 201 w 375"/>
                <a:gd name="T123" fmla="*/ 24 h 399"/>
                <a:gd name="T124" fmla="*/ 220 w 375"/>
                <a:gd name="T125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" h="399">
                  <a:moveTo>
                    <a:pt x="243" y="1"/>
                  </a:moveTo>
                  <a:lnTo>
                    <a:pt x="244" y="5"/>
                  </a:lnTo>
                  <a:lnTo>
                    <a:pt x="246" y="7"/>
                  </a:lnTo>
                  <a:lnTo>
                    <a:pt x="246" y="8"/>
                  </a:lnTo>
                  <a:lnTo>
                    <a:pt x="250" y="8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1" y="12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53" y="12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5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5" y="19"/>
                  </a:lnTo>
                  <a:lnTo>
                    <a:pt x="257" y="21"/>
                  </a:lnTo>
                  <a:lnTo>
                    <a:pt x="257" y="19"/>
                  </a:lnTo>
                  <a:lnTo>
                    <a:pt x="257" y="21"/>
                  </a:lnTo>
                  <a:lnTo>
                    <a:pt x="257" y="21"/>
                  </a:lnTo>
                  <a:lnTo>
                    <a:pt x="257" y="21"/>
                  </a:lnTo>
                  <a:lnTo>
                    <a:pt x="257" y="22"/>
                  </a:lnTo>
                  <a:lnTo>
                    <a:pt x="258" y="22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5" y="26"/>
                  </a:lnTo>
                  <a:lnTo>
                    <a:pt x="255" y="28"/>
                  </a:lnTo>
                  <a:lnTo>
                    <a:pt x="255" y="28"/>
                  </a:lnTo>
                  <a:lnTo>
                    <a:pt x="253" y="29"/>
                  </a:lnTo>
                  <a:lnTo>
                    <a:pt x="251" y="29"/>
                  </a:lnTo>
                  <a:lnTo>
                    <a:pt x="253" y="31"/>
                  </a:lnTo>
                  <a:lnTo>
                    <a:pt x="257" y="36"/>
                  </a:lnTo>
                  <a:lnTo>
                    <a:pt x="262" y="43"/>
                  </a:lnTo>
                  <a:lnTo>
                    <a:pt x="260" y="47"/>
                  </a:lnTo>
                  <a:lnTo>
                    <a:pt x="258" y="52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1" y="63"/>
                  </a:lnTo>
                  <a:lnTo>
                    <a:pt x="251" y="64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4" y="71"/>
                  </a:lnTo>
                  <a:lnTo>
                    <a:pt x="243" y="71"/>
                  </a:lnTo>
                  <a:lnTo>
                    <a:pt x="243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6"/>
                  </a:lnTo>
                  <a:lnTo>
                    <a:pt x="246" y="78"/>
                  </a:lnTo>
                  <a:lnTo>
                    <a:pt x="246" y="80"/>
                  </a:lnTo>
                  <a:lnTo>
                    <a:pt x="246" y="82"/>
                  </a:lnTo>
                  <a:lnTo>
                    <a:pt x="246" y="82"/>
                  </a:lnTo>
                  <a:lnTo>
                    <a:pt x="241" y="82"/>
                  </a:lnTo>
                  <a:lnTo>
                    <a:pt x="239" y="83"/>
                  </a:lnTo>
                  <a:lnTo>
                    <a:pt x="237" y="82"/>
                  </a:lnTo>
                  <a:lnTo>
                    <a:pt x="230" y="82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20" y="94"/>
                  </a:lnTo>
                  <a:lnTo>
                    <a:pt x="220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15" y="99"/>
                  </a:lnTo>
                  <a:lnTo>
                    <a:pt x="213" y="101"/>
                  </a:lnTo>
                  <a:lnTo>
                    <a:pt x="206" y="110"/>
                  </a:lnTo>
                  <a:lnTo>
                    <a:pt x="204" y="110"/>
                  </a:lnTo>
                  <a:lnTo>
                    <a:pt x="204" y="111"/>
                  </a:lnTo>
                  <a:lnTo>
                    <a:pt x="206" y="111"/>
                  </a:lnTo>
                  <a:lnTo>
                    <a:pt x="208" y="115"/>
                  </a:lnTo>
                  <a:lnTo>
                    <a:pt x="215" y="125"/>
                  </a:lnTo>
                  <a:lnTo>
                    <a:pt x="218" y="129"/>
                  </a:lnTo>
                  <a:lnTo>
                    <a:pt x="208" y="138"/>
                  </a:lnTo>
                  <a:lnTo>
                    <a:pt x="209" y="139"/>
                  </a:lnTo>
                  <a:lnTo>
                    <a:pt x="209" y="139"/>
                  </a:lnTo>
                  <a:lnTo>
                    <a:pt x="209" y="139"/>
                  </a:lnTo>
                  <a:lnTo>
                    <a:pt x="211" y="139"/>
                  </a:lnTo>
                  <a:lnTo>
                    <a:pt x="211" y="141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1" y="143"/>
                  </a:lnTo>
                  <a:lnTo>
                    <a:pt x="215" y="146"/>
                  </a:lnTo>
                  <a:lnTo>
                    <a:pt x="211" y="150"/>
                  </a:lnTo>
                  <a:lnTo>
                    <a:pt x="218" y="157"/>
                  </a:lnTo>
                  <a:lnTo>
                    <a:pt x="213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09" y="164"/>
                  </a:lnTo>
                  <a:lnTo>
                    <a:pt x="209" y="164"/>
                  </a:lnTo>
                  <a:lnTo>
                    <a:pt x="209" y="164"/>
                  </a:lnTo>
                  <a:lnTo>
                    <a:pt x="208" y="166"/>
                  </a:lnTo>
                  <a:lnTo>
                    <a:pt x="208" y="166"/>
                  </a:lnTo>
                  <a:lnTo>
                    <a:pt x="209" y="167"/>
                  </a:lnTo>
                  <a:lnTo>
                    <a:pt x="211" y="172"/>
                  </a:lnTo>
                  <a:lnTo>
                    <a:pt x="213" y="172"/>
                  </a:lnTo>
                  <a:lnTo>
                    <a:pt x="215" y="172"/>
                  </a:lnTo>
                  <a:lnTo>
                    <a:pt x="215" y="174"/>
                  </a:lnTo>
                  <a:lnTo>
                    <a:pt x="220" y="171"/>
                  </a:lnTo>
                  <a:lnTo>
                    <a:pt x="222" y="169"/>
                  </a:lnTo>
                  <a:lnTo>
                    <a:pt x="222" y="167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5" y="164"/>
                  </a:lnTo>
                  <a:lnTo>
                    <a:pt x="230" y="160"/>
                  </a:lnTo>
                  <a:lnTo>
                    <a:pt x="232" y="160"/>
                  </a:lnTo>
                  <a:lnTo>
                    <a:pt x="229" y="157"/>
                  </a:lnTo>
                  <a:lnTo>
                    <a:pt x="241" y="150"/>
                  </a:lnTo>
                  <a:lnTo>
                    <a:pt x="243" y="152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3"/>
                  </a:lnTo>
                  <a:lnTo>
                    <a:pt x="246" y="153"/>
                  </a:lnTo>
                  <a:lnTo>
                    <a:pt x="246" y="155"/>
                  </a:lnTo>
                  <a:lnTo>
                    <a:pt x="248" y="155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50"/>
                  </a:lnTo>
                  <a:lnTo>
                    <a:pt x="248" y="150"/>
                  </a:lnTo>
                  <a:lnTo>
                    <a:pt x="246" y="150"/>
                  </a:lnTo>
                  <a:lnTo>
                    <a:pt x="248" y="148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7" y="155"/>
                  </a:lnTo>
                  <a:lnTo>
                    <a:pt x="260" y="153"/>
                  </a:lnTo>
                  <a:lnTo>
                    <a:pt x="265" y="153"/>
                  </a:lnTo>
                  <a:lnTo>
                    <a:pt x="265" y="153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69" y="157"/>
                  </a:lnTo>
                  <a:lnTo>
                    <a:pt x="274" y="159"/>
                  </a:lnTo>
                  <a:lnTo>
                    <a:pt x="278" y="160"/>
                  </a:lnTo>
                  <a:lnTo>
                    <a:pt x="278" y="162"/>
                  </a:lnTo>
                  <a:lnTo>
                    <a:pt x="279" y="162"/>
                  </a:lnTo>
                  <a:lnTo>
                    <a:pt x="281" y="162"/>
                  </a:lnTo>
                  <a:lnTo>
                    <a:pt x="283" y="162"/>
                  </a:lnTo>
                  <a:lnTo>
                    <a:pt x="284" y="162"/>
                  </a:lnTo>
                  <a:lnTo>
                    <a:pt x="290" y="160"/>
                  </a:lnTo>
                  <a:lnTo>
                    <a:pt x="290" y="160"/>
                  </a:lnTo>
                  <a:lnTo>
                    <a:pt x="291" y="160"/>
                  </a:lnTo>
                  <a:lnTo>
                    <a:pt x="291" y="159"/>
                  </a:lnTo>
                  <a:lnTo>
                    <a:pt x="295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300" y="162"/>
                  </a:lnTo>
                  <a:lnTo>
                    <a:pt x="302" y="167"/>
                  </a:lnTo>
                  <a:lnTo>
                    <a:pt x="302" y="169"/>
                  </a:lnTo>
                  <a:lnTo>
                    <a:pt x="302" y="172"/>
                  </a:lnTo>
                  <a:lnTo>
                    <a:pt x="300" y="172"/>
                  </a:lnTo>
                  <a:lnTo>
                    <a:pt x="300" y="172"/>
                  </a:lnTo>
                  <a:lnTo>
                    <a:pt x="300" y="174"/>
                  </a:lnTo>
                  <a:lnTo>
                    <a:pt x="300" y="174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78"/>
                  </a:lnTo>
                  <a:lnTo>
                    <a:pt x="305" y="178"/>
                  </a:lnTo>
                  <a:lnTo>
                    <a:pt x="305" y="178"/>
                  </a:lnTo>
                  <a:lnTo>
                    <a:pt x="305" y="176"/>
                  </a:lnTo>
                  <a:lnTo>
                    <a:pt x="309" y="176"/>
                  </a:lnTo>
                  <a:lnTo>
                    <a:pt x="312" y="174"/>
                  </a:lnTo>
                  <a:lnTo>
                    <a:pt x="319" y="174"/>
                  </a:lnTo>
                  <a:lnTo>
                    <a:pt x="325" y="171"/>
                  </a:lnTo>
                  <a:lnTo>
                    <a:pt x="325" y="171"/>
                  </a:lnTo>
                  <a:lnTo>
                    <a:pt x="326" y="169"/>
                  </a:lnTo>
                  <a:lnTo>
                    <a:pt x="328" y="167"/>
                  </a:lnTo>
                  <a:lnTo>
                    <a:pt x="335" y="167"/>
                  </a:lnTo>
                  <a:lnTo>
                    <a:pt x="339" y="167"/>
                  </a:lnTo>
                  <a:lnTo>
                    <a:pt x="340" y="176"/>
                  </a:lnTo>
                  <a:lnTo>
                    <a:pt x="342" y="178"/>
                  </a:lnTo>
                  <a:lnTo>
                    <a:pt x="342" y="181"/>
                  </a:lnTo>
                  <a:lnTo>
                    <a:pt x="344" y="185"/>
                  </a:lnTo>
                  <a:lnTo>
                    <a:pt x="344" y="185"/>
                  </a:lnTo>
                  <a:lnTo>
                    <a:pt x="356" y="199"/>
                  </a:lnTo>
                  <a:lnTo>
                    <a:pt x="363" y="204"/>
                  </a:lnTo>
                  <a:lnTo>
                    <a:pt x="368" y="209"/>
                  </a:lnTo>
                  <a:lnTo>
                    <a:pt x="370" y="209"/>
                  </a:lnTo>
                  <a:lnTo>
                    <a:pt x="375" y="206"/>
                  </a:lnTo>
                  <a:lnTo>
                    <a:pt x="375" y="207"/>
                  </a:lnTo>
                  <a:lnTo>
                    <a:pt x="375" y="207"/>
                  </a:lnTo>
                  <a:lnTo>
                    <a:pt x="375" y="209"/>
                  </a:lnTo>
                  <a:lnTo>
                    <a:pt x="375" y="211"/>
                  </a:lnTo>
                  <a:lnTo>
                    <a:pt x="375" y="213"/>
                  </a:lnTo>
                  <a:lnTo>
                    <a:pt x="375" y="218"/>
                  </a:lnTo>
                  <a:lnTo>
                    <a:pt x="375" y="220"/>
                  </a:lnTo>
                  <a:lnTo>
                    <a:pt x="372" y="225"/>
                  </a:lnTo>
                  <a:lnTo>
                    <a:pt x="370" y="227"/>
                  </a:lnTo>
                  <a:lnTo>
                    <a:pt x="370" y="227"/>
                  </a:lnTo>
                  <a:lnTo>
                    <a:pt x="365" y="234"/>
                  </a:lnTo>
                  <a:lnTo>
                    <a:pt x="360" y="237"/>
                  </a:lnTo>
                  <a:lnTo>
                    <a:pt x="358" y="241"/>
                  </a:lnTo>
                  <a:lnTo>
                    <a:pt x="358" y="241"/>
                  </a:lnTo>
                  <a:lnTo>
                    <a:pt x="354" y="242"/>
                  </a:lnTo>
                  <a:lnTo>
                    <a:pt x="353" y="244"/>
                  </a:lnTo>
                  <a:lnTo>
                    <a:pt x="349" y="239"/>
                  </a:lnTo>
                  <a:lnTo>
                    <a:pt x="349" y="239"/>
                  </a:lnTo>
                  <a:lnTo>
                    <a:pt x="347" y="241"/>
                  </a:lnTo>
                  <a:lnTo>
                    <a:pt x="346" y="242"/>
                  </a:lnTo>
                  <a:lnTo>
                    <a:pt x="344" y="244"/>
                  </a:lnTo>
                  <a:lnTo>
                    <a:pt x="342" y="244"/>
                  </a:lnTo>
                  <a:lnTo>
                    <a:pt x="340" y="246"/>
                  </a:lnTo>
                  <a:lnTo>
                    <a:pt x="339" y="248"/>
                  </a:lnTo>
                  <a:lnTo>
                    <a:pt x="335" y="251"/>
                  </a:lnTo>
                  <a:lnTo>
                    <a:pt x="332" y="251"/>
                  </a:lnTo>
                  <a:lnTo>
                    <a:pt x="330" y="253"/>
                  </a:lnTo>
                  <a:lnTo>
                    <a:pt x="328" y="253"/>
                  </a:lnTo>
                  <a:lnTo>
                    <a:pt x="326" y="253"/>
                  </a:lnTo>
                  <a:lnTo>
                    <a:pt x="326" y="253"/>
                  </a:lnTo>
                  <a:lnTo>
                    <a:pt x="325" y="255"/>
                  </a:lnTo>
                  <a:lnTo>
                    <a:pt x="325" y="256"/>
                  </a:lnTo>
                  <a:lnTo>
                    <a:pt x="323" y="258"/>
                  </a:lnTo>
                  <a:lnTo>
                    <a:pt x="323" y="260"/>
                  </a:lnTo>
                  <a:lnTo>
                    <a:pt x="323" y="262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1" y="268"/>
                  </a:lnTo>
                  <a:lnTo>
                    <a:pt x="319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21" y="270"/>
                  </a:lnTo>
                  <a:lnTo>
                    <a:pt x="319" y="272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1" y="274"/>
                  </a:lnTo>
                  <a:lnTo>
                    <a:pt x="323" y="274"/>
                  </a:lnTo>
                  <a:lnTo>
                    <a:pt x="325" y="274"/>
                  </a:lnTo>
                  <a:lnTo>
                    <a:pt x="325" y="274"/>
                  </a:lnTo>
                  <a:lnTo>
                    <a:pt x="325" y="275"/>
                  </a:lnTo>
                  <a:lnTo>
                    <a:pt x="326" y="279"/>
                  </a:lnTo>
                  <a:lnTo>
                    <a:pt x="328" y="281"/>
                  </a:lnTo>
                  <a:lnTo>
                    <a:pt x="330" y="281"/>
                  </a:lnTo>
                  <a:lnTo>
                    <a:pt x="330" y="279"/>
                  </a:lnTo>
                  <a:lnTo>
                    <a:pt x="330" y="279"/>
                  </a:lnTo>
                  <a:lnTo>
                    <a:pt x="330" y="277"/>
                  </a:lnTo>
                  <a:lnTo>
                    <a:pt x="332" y="277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3" y="286"/>
                  </a:lnTo>
                  <a:lnTo>
                    <a:pt x="333" y="288"/>
                  </a:lnTo>
                  <a:lnTo>
                    <a:pt x="333" y="288"/>
                  </a:lnTo>
                  <a:lnTo>
                    <a:pt x="332" y="288"/>
                  </a:lnTo>
                  <a:lnTo>
                    <a:pt x="330" y="289"/>
                  </a:lnTo>
                  <a:lnTo>
                    <a:pt x="330" y="289"/>
                  </a:lnTo>
                  <a:lnTo>
                    <a:pt x="328" y="289"/>
                  </a:lnTo>
                  <a:lnTo>
                    <a:pt x="328" y="289"/>
                  </a:lnTo>
                  <a:lnTo>
                    <a:pt x="325" y="289"/>
                  </a:lnTo>
                  <a:lnTo>
                    <a:pt x="325" y="289"/>
                  </a:lnTo>
                  <a:lnTo>
                    <a:pt x="323" y="291"/>
                  </a:lnTo>
                  <a:lnTo>
                    <a:pt x="321" y="293"/>
                  </a:lnTo>
                  <a:lnTo>
                    <a:pt x="321" y="295"/>
                  </a:lnTo>
                  <a:lnTo>
                    <a:pt x="319" y="296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8" y="300"/>
                  </a:lnTo>
                  <a:lnTo>
                    <a:pt x="318" y="302"/>
                  </a:lnTo>
                  <a:lnTo>
                    <a:pt x="319" y="303"/>
                  </a:lnTo>
                  <a:lnTo>
                    <a:pt x="319" y="305"/>
                  </a:lnTo>
                  <a:lnTo>
                    <a:pt x="319" y="305"/>
                  </a:lnTo>
                  <a:lnTo>
                    <a:pt x="319" y="305"/>
                  </a:lnTo>
                  <a:lnTo>
                    <a:pt x="318" y="307"/>
                  </a:lnTo>
                  <a:lnTo>
                    <a:pt x="319" y="307"/>
                  </a:lnTo>
                  <a:lnTo>
                    <a:pt x="319" y="307"/>
                  </a:lnTo>
                  <a:lnTo>
                    <a:pt x="318" y="309"/>
                  </a:lnTo>
                  <a:lnTo>
                    <a:pt x="318" y="309"/>
                  </a:lnTo>
                  <a:lnTo>
                    <a:pt x="316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1" y="307"/>
                  </a:lnTo>
                  <a:lnTo>
                    <a:pt x="311" y="307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7" y="309"/>
                  </a:lnTo>
                  <a:lnTo>
                    <a:pt x="307" y="310"/>
                  </a:lnTo>
                  <a:lnTo>
                    <a:pt x="307" y="310"/>
                  </a:lnTo>
                  <a:lnTo>
                    <a:pt x="307" y="310"/>
                  </a:lnTo>
                  <a:lnTo>
                    <a:pt x="305" y="312"/>
                  </a:lnTo>
                  <a:lnTo>
                    <a:pt x="304" y="312"/>
                  </a:lnTo>
                  <a:lnTo>
                    <a:pt x="304" y="312"/>
                  </a:lnTo>
                  <a:lnTo>
                    <a:pt x="302" y="314"/>
                  </a:lnTo>
                  <a:lnTo>
                    <a:pt x="302" y="314"/>
                  </a:lnTo>
                  <a:lnTo>
                    <a:pt x="302" y="317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8" y="323"/>
                  </a:lnTo>
                  <a:lnTo>
                    <a:pt x="295" y="317"/>
                  </a:lnTo>
                  <a:lnTo>
                    <a:pt x="295" y="319"/>
                  </a:lnTo>
                  <a:lnTo>
                    <a:pt x="293" y="319"/>
                  </a:lnTo>
                  <a:lnTo>
                    <a:pt x="293" y="317"/>
                  </a:lnTo>
                  <a:lnTo>
                    <a:pt x="295" y="317"/>
                  </a:lnTo>
                  <a:lnTo>
                    <a:pt x="293" y="317"/>
                  </a:lnTo>
                  <a:lnTo>
                    <a:pt x="293" y="317"/>
                  </a:lnTo>
                  <a:lnTo>
                    <a:pt x="291" y="319"/>
                  </a:lnTo>
                  <a:lnTo>
                    <a:pt x="291" y="319"/>
                  </a:lnTo>
                  <a:lnTo>
                    <a:pt x="290" y="317"/>
                  </a:lnTo>
                  <a:lnTo>
                    <a:pt x="290" y="316"/>
                  </a:lnTo>
                  <a:lnTo>
                    <a:pt x="288" y="316"/>
                  </a:lnTo>
                  <a:lnTo>
                    <a:pt x="288" y="316"/>
                  </a:lnTo>
                  <a:lnTo>
                    <a:pt x="286" y="316"/>
                  </a:lnTo>
                  <a:lnTo>
                    <a:pt x="286" y="316"/>
                  </a:lnTo>
                  <a:lnTo>
                    <a:pt x="286" y="316"/>
                  </a:lnTo>
                  <a:lnTo>
                    <a:pt x="286" y="317"/>
                  </a:lnTo>
                  <a:lnTo>
                    <a:pt x="284" y="317"/>
                  </a:lnTo>
                  <a:lnTo>
                    <a:pt x="283" y="317"/>
                  </a:lnTo>
                  <a:lnTo>
                    <a:pt x="278" y="312"/>
                  </a:lnTo>
                  <a:lnTo>
                    <a:pt x="281" y="309"/>
                  </a:lnTo>
                  <a:lnTo>
                    <a:pt x="279" y="307"/>
                  </a:lnTo>
                  <a:lnTo>
                    <a:pt x="281" y="305"/>
                  </a:lnTo>
                  <a:lnTo>
                    <a:pt x="281" y="303"/>
                  </a:lnTo>
                  <a:lnTo>
                    <a:pt x="283" y="302"/>
                  </a:lnTo>
                  <a:lnTo>
                    <a:pt x="283" y="302"/>
                  </a:lnTo>
                  <a:lnTo>
                    <a:pt x="281" y="300"/>
                  </a:lnTo>
                  <a:lnTo>
                    <a:pt x="281" y="300"/>
                  </a:lnTo>
                  <a:lnTo>
                    <a:pt x="281" y="300"/>
                  </a:lnTo>
                  <a:lnTo>
                    <a:pt x="281" y="300"/>
                  </a:lnTo>
                  <a:lnTo>
                    <a:pt x="279" y="302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79" y="298"/>
                  </a:lnTo>
                  <a:lnTo>
                    <a:pt x="278" y="298"/>
                  </a:lnTo>
                  <a:lnTo>
                    <a:pt x="278" y="298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5"/>
                  </a:lnTo>
                  <a:lnTo>
                    <a:pt x="274" y="295"/>
                  </a:lnTo>
                  <a:lnTo>
                    <a:pt x="274" y="296"/>
                  </a:lnTo>
                  <a:lnTo>
                    <a:pt x="272" y="296"/>
                  </a:lnTo>
                  <a:lnTo>
                    <a:pt x="271" y="298"/>
                  </a:lnTo>
                  <a:lnTo>
                    <a:pt x="269" y="300"/>
                  </a:lnTo>
                  <a:lnTo>
                    <a:pt x="267" y="302"/>
                  </a:lnTo>
                  <a:lnTo>
                    <a:pt x="265" y="302"/>
                  </a:lnTo>
                  <a:lnTo>
                    <a:pt x="265" y="302"/>
                  </a:lnTo>
                  <a:lnTo>
                    <a:pt x="265" y="302"/>
                  </a:lnTo>
                  <a:lnTo>
                    <a:pt x="262" y="298"/>
                  </a:lnTo>
                  <a:lnTo>
                    <a:pt x="262" y="296"/>
                  </a:lnTo>
                  <a:lnTo>
                    <a:pt x="260" y="296"/>
                  </a:lnTo>
                  <a:lnTo>
                    <a:pt x="258" y="293"/>
                  </a:lnTo>
                  <a:lnTo>
                    <a:pt x="257" y="291"/>
                  </a:lnTo>
                  <a:lnTo>
                    <a:pt x="255" y="289"/>
                  </a:lnTo>
                  <a:lnTo>
                    <a:pt x="251" y="286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1" y="282"/>
                  </a:lnTo>
                  <a:lnTo>
                    <a:pt x="250" y="281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48" y="279"/>
                  </a:lnTo>
                  <a:lnTo>
                    <a:pt x="246" y="279"/>
                  </a:lnTo>
                  <a:lnTo>
                    <a:pt x="246" y="277"/>
                  </a:lnTo>
                  <a:lnTo>
                    <a:pt x="244" y="277"/>
                  </a:lnTo>
                  <a:lnTo>
                    <a:pt x="244" y="275"/>
                  </a:lnTo>
                  <a:lnTo>
                    <a:pt x="244" y="275"/>
                  </a:lnTo>
                  <a:lnTo>
                    <a:pt x="241" y="275"/>
                  </a:lnTo>
                  <a:lnTo>
                    <a:pt x="239" y="275"/>
                  </a:lnTo>
                  <a:lnTo>
                    <a:pt x="237" y="277"/>
                  </a:lnTo>
                  <a:lnTo>
                    <a:pt x="234" y="277"/>
                  </a:lnTo>
                  <a:lnTo>
                    <a:pt x="234" y="277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0" y="279"/>
                  </a:lnTo>
                  <a:lnTo>
                    <a:pt x="232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2"/>
                  </a:lnTo>
                  <a:lnTo>
                    <a:pt x="227" y="281"/>
                  </a:lnTo>
                  <a:lnTo>
                    <a:pt x="225" y="281"/>
                  </a:lnTo>
                  <a:lnTo>
                    <a:pt x="223" y="281"/>
                  </a:lnTo>
                  <a:lnTo>
                    <a:pt x="223" y="281"/>
                  </a:lnTo>
                  <a:lnTo>
                    <a:pt x="223" y="282"/>
                  </a:lnTo>
                  <a:lnTo>
                    <a:pt x="223" y="284"/>
                  </a:lnTo>
                  <a:lnTo>
                    <a:pt x="223" y="284"/>
                  </a:lnTo>
                  <a:lnTo>
                    <a:pt x="223" y="284"/>
                  </a:lnTo>
                  <a:lnTo>
                    <a:pt x="222" y="284"/>
                  </a:lnTo>
                  <a:lnTo>
                    <a:pt x="222" y="284"/>
                  </a:lnTo>
                  <a:lnTo>
                    <a:pt x="222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18" y="288"/>
                  </a:lnTo>
                  <a:lnTo>
                    <a:pt x="218" y="289"/>
                  </a:lnTo>
                  <a:lnTo>
                    <a:pt x="220" y="289"/>
                  </a:lnTo>
                  <a:lnTo>
                    <a:pt x="220" y="288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91"/>
                  </a:lnTo>
                  <a:lnTo>
                    <a:pt x="220" y="293"/>
                  </a:lnTo>
                  <a:lnTo>
                    <a:pt x="218" y="293"/>
                  </a:lnTo>
                  <a:lnTo>
                    <a:pt x="218" y="295"/>
                  </a:lnTo>
                  <a:lnTo>
                    <a:pt x="215" y="295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216" y="300"/>
                  </a:lnTo>
                  <a:lnTo>
                    <a:pt x="218" y="300"/>
                  </a:lnTo>
                  <a:lnTo>
                    <a:pt x="218" y="302"/>
                  </a:lnTo>
                  <a:lnTo>
                    <a:pt x="216" y="302"/>
                  </a:lnTo>
                  <a:lnTo>
                    <a:pt x="216" y="300"/>
                  </a:lnTo>
                  <a:lnTo>
                    <a:pt x="215" y="302"/>
                  </a:lnTo>
                  <a:lnTo>
                    <a:pt x="215" y="303"/>
                  </a:lnTo>
                  <a:lnTo>
                    <a:pt x="213" y="303"/>
                  </a:lnTo>
                  <a:lnTo>
                    <a:pt x="211" y="303"/>
                  </a:lnTo>
                  <a:lnTo>
                    <a:pt x="209" y="303"/>
                  </a:lnTo>
                  <a:lnTo>
                    <a:pt x="209" y="305"/>
                  </a:lnTo>
                  <a:lnTo>
                    <a:pt x="208" y="307"/>
                  </a:lnTo>
                  <a:lnTo>
                    <a:pt x="208" y="307"/>
                  </a:lnTo>
                  <a:lnTo>
                    <a:pt x="208" y="307"/>
                  </a:lnTo>
                  <a:lnTo>
                    <a:pt x="206" y="307"/>
                  </a:lnTo>
                  <a:lnTo>
                    <a:pt x="206" y="309"/>
                  </a:lnTo>
                  <a:lnTo>
                    <a:pt x="208" y="309"/>
                  </a:lnTo>
                  <a:lnTo>
                    <a:pt x="206" y="310"/>
                  </a:lnTo>
                  <a:lnTo>
                    <a:pt x="209" y="310"/>
                  </a:lnTo>
                  <a:lnTo>
                    <a:pt x="208" y="312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6" y="314"/>
                  </a:lnTo>
                  <a:lnTo>
                    <a:pt x="206" y="314"/>
                  </a:lnTo>
                  <a:lnTo>
                    <a:pt x="206" y="316"/>
                  </a:lnTo>
                  <a:lnTo>
                    <a:pt x="206" y="316"/>
                  </a:lnTo>
                  <a:lnTo>
                    <a:pt x="204" y="316"/>
                  </a:lnTo>
                  <a:lnTo>
                    <a:pt x="204" y="317"/>
                  </a:lnTo>
                  <a:lnTo>
                    <a:pt x="202" y="316"/>
                  </a:lnTo>
                  <a:lnTo>
                    <a:pt x="202" y="316"/>
                  </a:lnTo>
                  <a:lnTo>
                    <a:pt x="201" y="316"/>
                  </a:lnTo>
                  <a:lnTo>
                    <a:pt x="201" y="316"/>
                  </a:lnTo>
                  <a:lnTo>
                    <a:pt x="201" y="316"/>
                  </a:lnTo>
                  <a:lnTo>
                    <a:pt x="201" y="317"/>
                  </a:lnTo>
                  <a:lnTo>
                    <a:pt x="199" y="317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199" y="321"/>
                  </a:lnTo>
                  <a:lnTo>
                    <a:pt x="197" y="321"/>
                  </a:lnTo>
                  <a:lnTo>
                    <a:pt x="197" y="321"/>
                  </a:lnTo>
                  <a:lnTo>
                    <a:pt x="195" y="323"/>
                  </a:lnTo>
                  <a:lnTo>
                    <a:pt x="192" y="323"/>
                  </a:lnTo>
                  <a:lnTo>
                    <a:pt x="192" y="323"/>
                  </a:lnTo>
                  <a:lnTo>
                    <a:pt x="192" y="323"/>
                  </a:lnTo>
                  <a:lnTo>
                    <a:pt x="192" y="323"/>
                  </a:lnTo>
                  <a:lnTo>
                    <a:pt x="190" y="323"/>
                  </a:lnTo>
                  <a:lnTo>
                    <a:pt x="188" y="324"/>
                  </a:lnTo>
                  <a:lnTo>
                    <a:pt x="185" y="324"/>
                  </a:lnTo>
                  <a:lnTo>
                    <a:pt x="185" y="323"/>
                  </a:lnTo>
                  <a:lnTo>
                    <a:pt x="185" y="323"/>
                  </a:lnTo>
                  <a:lnTo>
                    <a:pt x="185" y="323"/>
                  </a:lnTo>
                  <a:lnTo>
                    <a:pt x="185" y="323"/>
                  </a:lnTo>
                  <a:lnTo>
                    <a:pt x="185" y="321"/>
                  </a:lnTo>
                  <a:lnTo>
                    <a:pt x="183" y="321"/>
                  </a:lnTo>
                  <a:lnTo>
                    <a:pt x="183" y="323"/>
                  </a:lnTo>
                  <a:lnTo>
                    <a:pt x="182" y="323"/>
                  </a:lnTo>
                  <a:lnTo>
                    <a:pt x="180" y="324"/>
                  </a:lnTo>
                  <a:lnTo>
                    <a:pt x="180" y="324"/>
                  </a:lnTo>
                  <a:lnTo>
                    <a:pt x="180" y="324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178" y="323"/>
                  </a:lnTo>
                  <a:lnTo>
                    <a:pt x="178" y="323"/>
                  </a:lnTo>
                  <a:lnTo>
                    <a:pt x="176" y="321"/>
                  </a:lnTo>
                  <a:lnTo>
                    <a:pt x="175" y="319"/>
                  </a:lnTo>
                  <a:lnTo>
                    <a:pt x="173" y="317"/>
                  </a:lnTo>
                  <a:lnTo>
                    <a:pt x="171" y="317"/>
                  </a:lnTo>
                  <a:lnTo>
                    <a:pt x="171" y="317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68" y="314"/>
                  </a:lnTo>
                  <a:lnTo>
                    <a:pt x="166" y="314"/>
                  </a:lnTo>
                  <a:lnTo>
                    <a:pt x="164" y="314"/>
                  </a:lnTo>
                  <a:lnTo>
                    <a:pt x="164" y="316"/>
                  </a:lnTo>
                  <a:lnTo>
                    <a:pt x="159" y="319"/>
                  </a:lnTo>
                  <a:lnTo>
                    <a:pt x="157" y="321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4" y="324"/>
                  </a:lnTo>
                  <a:lnTo>
                    <a:pt x="154" y="324"/>
                  </a:lnTo>
                  <a:lnTo>
                    <a:pt x="154" y="324"/>
                  </a:lnTo>
                  <a:lnTo>
                    <a:pt x="155" y="324"/>
                  </a:lnTo>
                  <a:lnTo>
                    <a:pt x="155" y="324"/>
                  </a:lnTo>
                  <a:lnTo>
                    <a:pt x="155" y="326"/>
                  </a:lnTo>
                  <a:lnTo>
                    <a:pt x="154" y="328"/>
                  </a:lnTo>
                  <a:lnTo>
                    <a:pt x="154" y="328"/>
                  </a:lnTo>
                  <a:lnTo>
                    <a:pt x="154" y="328"/>
                  </a:lnTo>
                  <a:lnTo>
                    <a:pt x="154" y="328"/>
                  </a:lnTo>
                  <a:lnTo>
                    <a:pt x="152" y="331"/>
                  </a:lnTo>
                  <a:lnTo>
                    <a:pt x="150" y="331"/>
                  </a:lnTo>
                  <a:lnTo>
                    <a:pt x="150" y="331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48" y="340"/>
                  </a:lnTo>
                  <a:lnTo>
                    <a:pt x="147" y="342"/>
                  </a:lnTo>
                  <a:lnTo>
                    <a:pt x="148" y="342"/>
                  </a:lnTo>
                  <a:lnTo>
                    <a:pt x="147" y="344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5" y="345"/>
                  </a:lnTo>
                  <a:lnTo>
                    <a:pt x="145" y="347"/>
                  </a:lnTo>
                  <a:lnTo>
                    <a:pt x="145" y="347"/>
                  </a:lnTo>
                  <a:lnTo>
                    <a:pt x="145" y="349"/>
                  </a:lnTo>
                  <a:lnTo>
                    <a:pt x="147" y="349"/>
                  </a:lnTo>
                  <a:lnTo>
                    <a:pt x="148" y="351"/>
                  </a:lnTo>
                  <a:lnTo>
                    <a:pt x="147" y="351"/>
                  </a:lnTo>
                  <a:lnTo>
                    <a:pt x="147" y="352"/>
                  </a:lnTo>
                  <a:lnTo>
                    <a:pt x="145" y="352"/>
                  </a:lnTo>
                  <a:lnTo>
                    <a:pt x="147" y="354"/>
                  </a:lnTo>
                  <a:lnTo>
                    <a:pt x="147" y="354"/>
                  </a:lnTo>
                  <a:lnTo>
                    <a:pt x="147" y="354"/>
                  </a:lnTo>
                  <a:lnTo>
                    <a:pt x="147" y="354"/>
                  </a:lnTo>
                  <a:lnTo>
                    <a:pt x="147" y="354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8" y="358"/>
                  </a:lnTo>
                  <a:lnTo>
                    <a:pt x="148" y="358"/>
                  </a:lnTo>
                  <a:lnTo>
                    <a:pt x="148" y="358"/>
                  </a:lnTo>
                  <a:lnTo>
                    <a:pt x="148" y="358"/>
                  </a:lnTo>
                  <a:lnTo>
                    <a:pt x="147" y="359"/>
                  </a:lnTo>
                  <a:lnTo>
                    <a:pt x="145" y="358"/>
                  </a:lnTo>
                  <a:lnTo>
                    <a:pt x="143" y="358"/>
                  </a:lnTo>
                  <a:lnTo>
                    <a:pt x="143" y="359"/>
                  </a:lnTo>
                  <a:lnTo>
                    <a:pt x="143" y="359"/>
                  </a:lnTo>
                  <a:lnTo>
                    <a:pt x="143" y="359"/>
                  </a:lnTo>
                  <a:lnTo>
                    <a:pt x="141" y="361"/>
                  </a:lnTo>
                  <a:lnTo>
                    <a:pt x="140" y="359"/>
                  </a:lnTo>
                  <a:lnTo>
                    <a:pt x="140" y="359"/>
                  </a:lnTo>
                  <a:lnTo>
                    <a:pt x="138" y="359"/>
                  </a:lnTo>
                  <a:lnTo>
                    <a:pt x="138" y="359"/>
                  </a:lnTo>
                  <a:lnTo>
                    <a:pt x="136" y="361"/>
                  </a:lnTo>
                  <a:lnTo>
                    <a:pt x="136" y="361"/>
                  </a:lnTo>
                  <a:lnTo>
                    <a:pt x="136" y="361"/>
                  </a:lnTo>
                  <a:lnTo>
                    <a:pt x="136" y="363"/>
                  </a:lnTo>
                  <a:lnTo>
                    <a:pt x="134" y="363"/>
                  </a:lnTo>
                  <a:lnTo>
                    <a:pt x="134" y="364"/>
                  </a:lnTo>
                  <a:lnTo>
                    <a:pt x="133" y="366"/>
                  </a:lnTo>
                  <a:lnTo>
                    <a:pt x="131" y="363"/>
                  </a:lnTo>
                  <a:lnTo>
                    <a:pt x="129" y="363"/>
                  </a:lnTo>
                  <a:lnTo>
                    <a:pt x="129" y="361"/>
                  </a:lnTo>
                  <a:lnTo>
                    <a:pt x="127" y="361"/>
                  </a:lnTo>
                  <a:lnTo>
                    <a:pt x="126" y="359"/>
                  </a:lnTo>
                  <a:lnTo>
                    <a:pt x="119" y="364"/>
                  </a:lnTo>
                  <a:lnTo>
                    <a:pt x="119" y="366"/>
                  </a:lnTo>
                  <a:lnTo>
                    <a:pt x="119" y="366"/>
                  </a:lnTo>
                  <a:lnTo>
                    <a:pt x="117" y="366"/>
                  </a:lnTo>
                  <a:lnTo>
                    <a:pt x="117" y="366"/>
                  </a:lnTo>
                  <a:lnTo>
                    <a:pt x="115" y="366"/>
                  </a:lnTo>
                  <a:lnTo>
                    <a:pt x="117" y="368"/>
                  </a:lnTo>
                  <a:lnTo>
                    <a:pt x="115" y="368"/>
                  </a:lnTo>
                  <a:lnTo>
                    <a:pt x="115" y="370"/>
                  </a:lnTo>
                  <a:lnTo>
                    <a:pt x="115" y="370"/>
                  </a:lnTo>
                  <a:lnTo>
                    <a:pt x="115" y="373"/>
                  </a:lnTo>
                  <a:lnTo>
                    <a:pt x="113" y="373"/>
                  </a:lnTo>
                  <a:lnTo>
                    <a:pt x="113" y="373"/>
                  </a:lnTo>
                  <a:lnTo>
                    <a:pt x="113" y="373"/>
                  </a:lnTo>
                  <a:lnTo>
                    <a:pt x="115" y="373"/>
                  </a:lnTo>
                  <a:lnTo>
                    <a:pt x="115" y="375"/>
                  </a:lnTo>
                  <a:lnTo>
                    <a:pt x="117" y="377"/>
                  </a:lnTo>
                  <a:lnTo>
                    <a:pt x="117" y="377"/>
                  </a:lnTo>
                  <a:lnTo>
                    <a:pt x="117" y="377"/>
                  </a:lnTo>
                  <a:lnTo>
                    <a:pt x="117" y="377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5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3" y="382"/>
                  </a:lnTo>
                  <a:lnTo>
                    <a:pt x="112" y="382"/>
                  </a:lnTo>
                  <a:lnTo>
                    <a:pt x="110" y="382"/>
                  </a:lnTo>
                  <a:lnTo>
                    <a:pt x="112" y="384"/>
                  </a:lnTo>
                  <a:lnTo>
                    <a:pt x="112" y="382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2" y="385"/>
                  </a:lnTo>
                  <a:lnTo>
                    <a:pt x="113" y="385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0" y="391"/>
                  </a:lnTo>
                  <a:lnTo>
                    <a:pt x="110" y="391"/>
                  </a:lnTo>
                  <a:lnTo>
                    <a:pt x="108" y="391"/>
                  </a:lnTo>
                  <a:lnTo>
                    <a:pt x="108" y="391"/>
                  </a:lnTo>
                  <a:lnTo>
                    <a:pt x="108" y="392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94"/>
                  </a:lnTo>
                  <a:lnTo>
                    <a:pt x="113" y="394"/>
                  </a:lnTo>
                  <a:lnTo>
                    <a:pt x="112" y="396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5" y="398"/>
                  </a:lnTo>
                  <a:lnTo>
                    <a:pt x="105" y="398"/>
                  </a:lnTo>
                  <a:lnTo>
                    <a:pt x="105" y="398"/>
                  </a:lnTo>
                  <a:lnTo>
                    <a:pt x="103" y="398"/>
                  </a:lnTo>
                  <a:lnTo>
                    <a:pt x="101" y="398"/>
                  </a:lnTo>
                  <a:lnTo>
                    <a:pt x="101" y="399"/>
                  </a:lnTo>
                  <a:lnTo>
                    <a:pt x="98" y="399"/>
                  </a:lnTo>
                  <a:lnTo>
                    <a:pt x="99" y="398"/>
                  </a:lnTo>
                  <a:lnTo>
                    <a:pt x="99" y="398"/>
                  </a:lnTo>
                  <a:lnTo>
                    <a:pt x="99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8" y="392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96" y="391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6" y="389"/>
                  </a:lnTo>
                  <a:lnTo>
                    <a:pt x="96" y="387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4" y="389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2" y="384"/>
                  </a:lnTo>
                  <a:lnTo>
                    <a:pt x="92" y="384"/>
                  </a:lnTo>
                  <a:lnTo>
                    <a:pt x="92" y="382"/>
                  </a:lnTo>
                  <a:lnTo>
                    <a:pt x="96" y="382"/>
                  </a:lnTo>
                  <a:lnTo>
                    <a:pt x="96" y="382"/>
                  </a:lnTo>
                  <a:lnTo>
                    <a:pt x="96" y="382"/>
                  </a:lnTo>
                  <a:lnTo>
                    <a:pt x="94" y="380"/>
                  </a:lnTo>
                  <a:lnTo>
                    <a:pt x="94" y="380"/>
                  </a:lnTo>
                  <a:lnTo>
                    <a:pt x="92" y="378"/>
                  </a:lnTo>
                  <a:lnTo>
                    <a:pt x="92" y="377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5"/>
                  </a:lnTo>
                  <a:lnTo>
                    <a:pt x="96" y="373"/>
                  </a:lnTo>
                  <a:lnTo>
                    <a:pt x="96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8" y="370"/>
                  </a:lnTo>
                  <a:lnTo>
                    <a:pt x="98" y="370"/>
                  </a:lnTo>
                  <a:lnTo>
                    <a:pt x="99" y="368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99" y="363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98" y="363"/>
                  </a:lnTo>
                  <a:lnTo>
                    <a:pt x="98" y="364"/>
                  </a:lnTo>
                  <a:lnTo>
                    <a:pt x="98" y="366"/>
                  </a:lnTo>
                  <a:lnTo>
                    <a:pt x="98" y="368"/>
                  </a:lnTo>
                  <a:lnTo>
                    <a:pt x="96" y="368"/>
                  </a:lnTo>
                  <a:lnTo>
                    <a:pt x="94" y="368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92" y="364"/>
                  </a:lnTo>
                  <a:lnTo>
                    <a:pt x="91" y="364"/>
                  </a:lnTo>
                  <a:lnTo>
                    <a:pt x="91" y="364"/>
                  </a:lnTo>
                  <a:lnTo>
                    <a:pt x="91" y="361"/>
                  </a:lnTo>
                  <a:lnTo>
                    <a:pt x="91" y="361"/>
                  </a:lnTo>
                  <a:lnTo>
                    <a:pt x="89" y="361"/>
                  </a:lnTo>
                  <a:lnTo>
                    <a:pt x="91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4" y="359"/>
                  </a:lnTo>
                  <a:lnTo>
                    <a:pt x="94" y="359"/>
                  </a:lnTo>
                  <a:lnTo>
                    <a:pt x="94" y="359"/>
                  </a:lnTo>
                  <a:lnTo>
                    <a:pt x="92" y="359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2" y="356"/>
                  </a:lnTo>
                  <a:lnTo>
                    <a:pt x="92" y="354"/>
                  </a:lnTo>
                  <a:lnTo>
                    <a:pt x="92" y="352"/>
                  </a:lnTo>
                  <a:lnTo>
                    <a:pt x="94" y="351"/>
                  </a:lnTo>
                  <a:lnTo>
                    <a:pt x="94" y="351"/>
                  </a:lnTo>
                  <a:lnTo>
                    <a:pt x="96" y="351"/>
                  </a:lnTo>
                  <a:lnTo>
                    <a:pt x="96" y="351"/>
                  </a:lnTo>
                  <a:lnTo>
                    <a:pt x="96" y="351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7"/>
                  </a:lnTo>
                  <a:lnTo>
                    <a:pt x="96" y="347"/>
                  </a:lnTo>
                  <a:lnTo>
                    <a:pt x="96" y="347"/>
                  </a:lnTo>
                  <a:lnTo>
                    <a:pt x="96" y="347"/>
                  </a:lnTo>
                  <a:lnTo>
                    <a:pt x="96" y="347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4"/>
                  </a:lnTo>
                  <a:lnTo>
                    <a:pt x="98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101" y="344"/>
                  </a:lnTo>
                  <a:lnTo>
                    <a:pt x="99" y="342"/>
                  </a:lnTo>
                  <a:lnTo>
                    <a:pt x="99" y="342"/>
                  </a:lnTo>
                  <a:lnTo>
                    <a:pt x="99" y="342"/>
                  </a:lnTo>
                  <a:lnTo>
                    <a:pt x="98" y="342"/>
                  </a:lnTo>
                  <a:lnTo>
                    <a:pt x="98" y="342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2"/>
                  </a:lnTo>
                  <a:lnTo>
                    <a:pt x="98" y="342"/>
                  </a:lnTo>
                  <a:lnTo>
                    <a:pt x="98" y="338"/>
                  </a:lnTo>
                  <a:lnTo>
                    <a:pt x="98" y="338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99" y="335"/>
                  </a:lnTo>
                  <a:lnTo>
                    <a:pt x="99" y="335"/>
                  </a:lnTo>
                  <a:lnTo>
                    <a:pt x="98" y="335"/>
                  </a:lnTo>
                  <a:lnTo>
                    <a:pt x="98" y="335"/>
                  </a:lnTo>
                  <a:lnTo>
                    <a:pt x="98" y="335"/>
                  </a:lnTo>
                  <a:lnTo>
                    <a:pt x="98" y="335"/>
                  </a:lnTo>
                  <a:lnTo>
                    <a:pt x="96" y="335"/>
                  </a:lnTo>
                  <a:lnTo>
                    <a:pt x="96" y="337"/>
                  </a:lnTo>
                  <a:lnTo>
                    <a:pt x="94" y="335"/>
                  </a:lnTo>
                  <a:lnTo>
                    <a:pt x="94" y="335"/>
                  </a:lnTo>
                  <a:lnTo>
                    <a:pt x="94" y="335"/>
                  </a:lnTo>
                  <a:lnTo>
                    <a:pt x="94" y="333"/>
                  </a:lnTo>
                  <a:lnTo>
                    <a:pt x="94" y="333"/>
                  </a:lnTo>
                  <a:lnTo>
                    <a:pt x="92" y="331"/>
                  </a:lnTo>
                  <a:lnTo>
                    <a:pt x="91" y="333"/>
                  </a:lnTo>
                  <a:lnTo>
                    <a:pt x="91" y="331"/>
                  </a:lnTo>
                  <a:lnTo>
                    <a:pt x="89" y="333"/>
                  </a:lnTo>
                  <a:lnTo>
                    <a:pt x="89" y="333"/>
                  </a:lnTo>
                  <a:lnTo>
                    <a:pt x="87" y="331"/>
                  </a:lnTo>
                  <a:lnTo>
                    <a:pt x="87" y="331"/>
                  </a:lnTo>
                  <a:lnTo>
                    <a:pt x="89" y="330"/>
                  </a:lnTo>
                  <a:lnTo>
                    <a:pt x="87" y="330"/>
                  </a:lnTo>
                  <a:lnTo>
                    <a:pt x="87" y="328"/>
                  </a:lnTo>
                  <a:lnTo>
                    <a:pt x="89" y="328"/>
                  </a:lnTo>
                  <a:lnTo>
                    <a:pt x="87" y="326"/>
                  </a:lnTo>
                  <a:lnTo>
                    <a:pt x="89" y="326"/>
                  </a:lnTo>
                  <a:lnTo>
                    <a:pt x="89" y="328"/>
                  </a:lnTo>
                  <a:lnTo>
                    <a:pt x="91" y="326"/>
                  </a:lnTo>
                  <a:lnTo>
                    <a:pt x="91" y="326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4" y="324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98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4"/>
                  </a:lnTo>
                  <a:lnTo>
                    <a:pt x="99" y="314"/>
                  </a:lnTo>
                  <a:lnTo>
                    <a:pt x="98" y="314"/>
                  </a:lnTo>
                  <a:lnTo>
                    <a:pt x="96" y="314"/>
                  </a:lnTo>
                  <a:lnTo>
                    <a:pt x="98" y="312"/>
                  </a:lnTo>
                  <a:lnTo>
                    <a:pt x="96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4" y="309"/>
                  </a:lnTo>
                  <a:lnTo>
                    <a:pt x="94" y="309"/>
                  </a:lnTo>
                  <a:lnTo>
                    <a:pt x="94" y="307"/>
                  </a:lnTo>
                  <a:lnTo>
                    <a:pt x="92" y="307"/>
                  </a:lnTo>
                  <a:lnTo>
                    <a:pt x="91" y="307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3"/>
                  </a:lnTo>
                  <a:lnTo>
                    <a:pt x="92" y="303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94" y="302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300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8" y="296"/>
                  </a:lnTo>
                  <a:lnTo>
                    <a:pt x="98" y="296"/>
                  </a:lnTo>
                  <a:lnTo>
                    <a:pt x="98" y="295"/>
                  </a:lnTo>
                  <a:lnTo>
                    <a:pt x="98" y="295"/>
                  </a:lnTo>
                  <a:lnTo>
                    <a:pt x="98" y="295"/>
                  </a:lnTo>
                  <a:lnTo>
                    <a:pt x="99" y="295"/>
                  </a:lnTo>
                  <a:lnTo>
                    <a:pt x="99" y="293"/>
                  </a:lnTo>
                  <a:lnTo>
                    <a:pt x="98" y="293"/>
                  </a:lnTo>
                  <a:lnTo>
                    <a:pt x="98" y="293"/>
                  </a:lnTo>
                  <a:lnTo>
                    <a:pt x="98" y="293"/>
                  </a:lnTo>
                  <a:lnTo>
                    <a:pt x="98" y="293"/>
                  </a:lnTo>
                  <a:lnTo>
                    <a:pt x="98" y="293"/>
                  </a:lnTo>
                  <a:lnTo>
                    <a:pt x="96" y="293"/>
                  </a:lnTo>
                  <a:lnTo>
                    <a:pt x="98" y="293"/>
                  </a:lnTo>
                  <a:lnTo>
                    <a:pt x="98" y="291"/>
                  </a:lnTo>
                  <a:lnTo>
                    <a:pt x="98" y="291"/>
                  </a:lnTo>
                  <a:lnTo>
                    <a:pt x="98" y="291"/>
                  </a:lnTo>
                  <a:lnTo>
                    <a:pt x="96" y="291"/>
                  </a:lnTo>
                  <a:lnTo>
                    <a:pt x="94" y="291"/>
                  </a:lnTo>
                  <a:lnTo>
                    <a:pt x="94" y="289"/>
                  </a:lnTo>
                  <a:lnTo>
                    <a:pt x="92" y="289"/>
                  </a:lnTo>
                  <a:lnTo>
                    <a:pt x="92" y="288"/>
                  </a:lnTo>
                  <a:lnTo>
                    <a:pt x="91" y="288"/>
                  </a:lnTo>
                  <a:lnTo>
                    <a:pt x="91" y="288"/>
                  </a:lnTo>
                  <a:lnTo>
                    <a:pt x="91" y="288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9" y="286"/>
                  </a:lnTo>
                  <a:lnTo>
                    <a:pt x="89" y="286"/>
                  </a:lnTo>
                  <a:lnTo>
                    <a:pt x="87" y="288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7" y="288"/>
                  </a:lnTo>
                  <a:lnTo>
                    <a:pt x="87" y="288"/>
                  </a:lnTo>
                  <a:lnTo>
                    <a:pt x="87" y="286"/>
                  </a:lnTo>
                  <a:lnTo>
                    <a:pt x="86" y="286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6" y="284"/>
                  </a:lnTo>
                  <a:lnTo>
                    <a:pt x="84" y="281"/>
                  </a:lnTo>
                  <a:lnTo>
                    <a:pt x="84" y="281"/>
                  </a:lnTo>
                  <a:lnTo>
                    <a:pt x="86" y="279"/>
                  </a:lnTo>
                  <a:lnTo>
                    <a:pt x="86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7" y="275"/>
                  </a:lnTo>
                  <a:lnTo>
                    <a:pt x="87" y="275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7" y="270"/>
                  </a:lnTo>
                  <a:lnTo>
                    <a:pt x="89" y="270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91" y="272"/>
                  </a:lnTo>
                  <a:lnTo>
                    <a:pt x="91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7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8" y="263"/>
                  </a:lnTo>
                  <a:lnTo>
                    <a:pt x="98" y="263"/>
                  </a:lnTo>
                  <a:lnTo>
                    <a:pt x="98" y="263"/>
                  </a:lnTo>
                  <a:lnTo>
                    <a:pt x="92" y="263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91" y="262"/>
                  </a:lnTo>
                  <a:lnTo>
                    <a:pt x="91" y="262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7" y="263"/>
                  </a:lnTo>
                  <a:lnTo>
                    <a:pt x="87" y="265"/>
                  </a:lnTo>
                  <a:lnTo>
                    <a:pt x="86" y="265"/>
                  </a:lnTo>
                  <a:lnTo>
                    <a:pt x="87" y="267"/>
                  </a:lnTo>
                  <a:lnTo>
                    <a:pt x="87" y="267"/>
                  </a:lnTo>
                  <a:lnTo>
                    <a:pt x="87" y="267"/>
                  </a:lnTo>
                  <a:lnTo>
                    <a:pt x="87" y="267"/>
                  </a:lnTo>
                  <a:lnTo>
                    <a:pt x="86" y="267"/>
                  </a:lnTo>
                  <a:lnTo>
                    <a:pt x="86" y="268"/>
                  </a:lnTo>
                  <a:lnTo>
                    <a:pt x="86" y="268"/>
                  </a:lnTo>
                  <a:lnTo>
                    <a:pt x="86" y="267"/>
                  </a:lnTo>
                  <a:lnTo>
                    <a:pt x="84" y="267"/>
                  </a:lnTo>
                  <a:lnTo>
                    <a:pt x="84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2" y="268"/>
                  </a:lnTo>
                  <a:lnTo>
                    <a:pt x="82" y="268"/>
                  </a:lnTo>
                  <a:lnTo>
                    <a:pt x="80" y="270"/>
                  </a:lnTo>
                  <a:lnTo>
                    <a:pt x="80" y="270"/>
                  </a:lnTo>
                  <a:lnTo>
                    <a:pt x="80" y="270"/>
                  </a:lnTo>
                  <a:lnTo>
                    <a:pt x="79" y="270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77" y="270"/>
                  </a:lnTo>
                  <a:lnTo>
                    <a:pt x="75" y="270"/>
                  </a:lnTo>
                  <a:lnTo>
                    <a:pt x="75" y="268"/>
                  </a:lnTo>
                  <a:lnTo>
                    <a:pt x="75" y="268"/>
                  </a:lnTo>
                  <a:lnTo>
                    <a:pt x="75" y="267"/>
                  </a:lnTo>
                  <a:lnTo>
                    <a:pt x="75" y="267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7"/>
                  </a:lnTo>
                  <a:lnTo>
                    <a:pt x="77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5" y="265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2"/>
                  </a:lnTo>
                  <a:lnTo>
                    <a:pt x="77" y="262"/>
                  </a:lnTo>
                  <a:lnTo>
                    <a:pt x="77" y="262"/>
                  </a:lnTo>
                  <a:lnTo>
                    <a:pt x="77" y="262"/>
                  </a:lnTo>
                  <a:lnTo>
                    <a:pt x="77" y="262"/>
                  </a:lnTo>
                  <a:lnTo>
                    <a:pt x="75" y="262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3" y="255"/>
                  </a:lnTo>
                  <a:lnTo>
                    <a:pt x="63" y="255"/>
                  </a:lnTo>
                  <a:lnTo>
                    <a:pt x="63" y="255"/>
                  </a:lnTo>
                  <a:lnTo>
                    <a:pt x="63" y="253"/>
                  </a:lnTo>
                  <a:lnTo>
                    <a:pt x="63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1" y="249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8" y="249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6" y="248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52" y="248"/>
                  </a:lnTo>
                  <a:lnTo>
                    <a:pt x="51" y="248"/>
                  </a:lnTo>
                  <a:lnTo>
                    <a:pt x="51" y="249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51" y="249"/>
                  </a:lnTo>
                  <a:lnTo>
                    <a:pt x="51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1" y="253"/>
                  </a:lnTo>
                  <a:lnTo>
                    <a:pt x="51" y="253"/>
                  </a:lnTo>
                  <a:lnTo>
                    <a:pt x="49" y="253"/>
                  </a:lnTo>
                  <a:lnTo>
                    <a:pt x="51" y="251"/>
                  </a:lnTo>
                  <a:lnTo>
                    <a:pt x="49" y="251"/>
                  </a:lnTo>
                  <a:lnTo>
                    <a:pt x="49" y="251"/>
                  </a:lnTo>
                  <a:lnTo>
                    <a:pt x="49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45" y="253"/>
                  </a:lnTo>
                  <a:lnTo>
                    <a:pt x="45" y="251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0" y="249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2" y="248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2"/>
                  </a:lnTo>
                  <a:lnTo>
                    <a:pt x="38" y="241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37" y="239"/>
                  </a:lnTo>
                  <a:lnTo>
                    <a:pt x="37" y="242"/>
                  </a:lnTo>
                  <a:lnTo>
                    <a:pt x="35" y="241"/>
                  </a:lnTo>
                  <a:lnTo>
                    <a:pt x="33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1" y="241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0" y="239"/>
                  </a:lnTo>
                  <a:lnTo>
                    <a:pt x="28" y="241"/>
                  </a:lnTo>
                  <a:lnTo>
                    <a:pt x="28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41"/>
                  </a:lnTo>
                  <a:lnTo>
                    <a:pt x="23" y="239"/>
                  </a:lnTo>
                  <a:lnTo>
                    <a:pt x="23" y="239"/>
                  </a:lnTo>
                  <a:lnTo>
                    <a:pt x="23" y="241"/>
                  </a:lnTo>
                  <a:lnTo>
                    <a:pt x="23" y="241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9" y="239"/>
                  </a:lnTo>
                  <a:lnTo>
                    <a:pt x="19" y="239"/>
                  </a:lnTo>
                  <a:lnTo>
                    <a:pt x="19" y="237"/>
                  </a:lnTo>
                  <a:lnTo>
                    <a:pt x="17" y="237"/>
                  </a:lnTo>
                  <a:lnTo>
                    <a:pt x="17" y="237"/>
                  </a:lnTo>
                  <a:lnTo>
                    <a:pt x="17" y="237"/>
                  </a:lnTo>
                  <a:lnTo>
                    <a:pt x="16" y="237"/>
                  </a:lnTo>
                  <a:lnTo>
                    <a:pt x="16" y="237"/>
                  </a:lnTo>
                  <a:lnTo>
                    <a:pt x="16" y="237"/>
                  </a:lnTo>
                  <a:lnTo>
                    <a:pt x="14" y="237"/>
                  </a:lnTo>
                  <a:lnTo>
                    <a:pt x="14" y="237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9" y="234"/>
                  </a:lnTo>
                  <a:lnTo>
                    <a:pt x="7" y="234"/>
                  </a:lnTo>
                  <a:lnTo>
                    <a:pt x="7" y="234"/>
                  </a:lnTo>
                  <a:lnTo>
                    <a:pt x="7" y="234"/>
                  </a:lnTo>
                  <a:lnTo>
                    <a:pt x="7" y="234"/>
                  </a:lnTo>
                  <a:lnTo>
                    <a:pt x="7" y="234"/>
                  </a:lnTo>
                  <a:lnTo>
                    <a:pt x="7" y="232"/>
                  </a:lnTo>
                  <a:lnTo>
                    <a:pt x="7" y="232"/>
                  </a:lnTo>
                  <a:lnTo>
                    <a:pt x="7" y="232"/>
                  </a:lnTo>
                  <a:lnTo>
                    <a:pt x="7" y="232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10" y="228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2" y="230"/>
                  </a:lnTo>
                  <a:lnTo>
                    <a:pt x="12" y="227"/>
                  </a:lnTo>
                  <a:lnTo>
                    <a:pt x="10" y="225"/>
                  </a:lnTo>
                  <a:lnTo>
                    <a:pt x="10" y="223"/>
                  </a:lnTo>
                  <a:lnTo>
                    <a:pt x="10" y="225"/>
                  </a:lnTo>
                  <a:lnTo>
                    <a:pt x="10" y="225"/>
                  </a:lnTo>
                  <a:lnTo>
                    <a:pt x="9" y="223"/>
                  </a:lnTo>
                  <a:lnTo>
                    <a:pt x="9" y="223"/>
                  </a:lnTo>
                  <a:lnTo>
                    <a:pt x="9" y="223"/>
                  </a:lnTo>
                  <a:lnTo>
                    <a:pt x="9" y="221"/>
                  </a:lnTo>
                  <a:lnTo>
                    <a:pt x="7" y="220"/>
                  </a:lnTo>
                  <a:lnTo>
                    <a:pt x="7" y="220"/>
                  </a:lnTo>
                  <a:lnTo>
                    <a:pt x="7" y="220"/>
                  </a:lnTo>
                  <a:lnTo>
                    <a:pt x="5" y="220"/>
                  </a:lnTo>
                  <a:lnTo>
                    <a:pt x="5" y="220"/>
                  </a:lnTo>
                  <a:lnTo>
                    <a:pt x="7" y="220"/>
                  </a:lnTo>
                  <a:lnTo>
                    <a:pt x="7" y="220"/>
                  </a:lnTo>
                  <a:lnTo>
                    <a:pt x="7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0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3" y="213"/>
                  </a:lnTo>
                  <a:lnTo>
                    <a:pt x="3" y="213"/>
                  </a:lnTo>
                  <a:lnTo>
                    <a:pt x="3" y="213"/>
                  </a:lnTo>
                  <a:lnTo>
                    <a:pt x="3" y="213"/>
                  </a:lnTo>
                  <a:lnTo>
                    <a:pt x="5" y="213"/>
                  </a:lnTo>
                  <a:lnTo>
                    <a:pt x="5" y="213"/>
                  </a:lnTo>
                  <a:lnTo>
                    <a:pt x="7" y="213"/>
                  </a:lnTo>
                  <a:lnTo>
                    <a:pt x="7" y="211"/>
                  </a:lnTo>
                  <a:lnTo>
                    <a:pt x="5" y="211"/>
                  </a:lnTo>
                  <a:lnTo>
                    <a:pt x="5" y="211"/>
                  </a:lnTo>
                  <a:lnTo>
                    <a:pt x="7" y="211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9" y="209"/>
                  </a:lnTo>
                  <a:lnTo>
                    <a:pt x="10" y="209"/>
                  </a:lnTo>
                  <a:lnTo>
                    <a:pt x="12" y="209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4" y="206"/>
                  </a:lnTo>
                  <a:lnTo>
                    <a:pt x="14" y="20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7" y="202"/>
                  </a:lnTo>
                  <a:lnTo>
                    <a:pt x="17" y="202"/>
                  </a:lnTo>
                  <a:lnTo>
                    <a:pt x="17" y="204"/>
                  </a:lnTo>
                  <a:lnTo>
                    <a:pt x="17" y="204"/>
                  </a:lnTo>
                  <a:lnTo>
                    <a:pt x="17" y="204"/>
                  </a:lnTo>
                  <a:lnTo>
                    <a:pt x="17" y="204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9" y="200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21" y="195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21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4" y="188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28" y="186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1" y="188"/>
                  </a:lnTo>
                  <a:lnTo>
                    <a:pt x="33" y="188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33" y="185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2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7" y="195"/>
                  </a:lnTo>
                  <a:lnTo>
                    <a:pt x="47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52" y="195"/>
                  </a:lnTo>
                  <a:lnTo>
                    <a:pt x="52" y="197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4" y="199"/>
                  </a:lnTo>
                  <a:lnTo>
                    <a:pt x="54" y="199"/>
                  </a:lnTo>
                  <a:lnTo>
                    <a:pt x="54" y="199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52" y="202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2"/>
                  </a:lnTo>
                  <a:lnTo>
                    <a:pt x="59" y="202"/>
                  </a:lnTo>
                  <a:lnTo>
                    <a:pt x="59" y="200"/>
                  </a:lnTo>
                  <a:lnTo>
                    <a:pt x="59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1" y="200"/>
                  </a:lnTo>
                  <a:lnTo>
                    <a:pt x="63" y="200"/>
                  </a:lnTo>
                  <a:lnTo>
                    <a:pt x="63" y="200"/>
                  </a:lnTo>
                  <a:lnTo>
                    <a:pt x="63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8" y="195"/>
                  </a:lnTo>
                  <a:lnTo>
                    <a:pt x="70" y="195"/>
                  </a:lnTo>
                  <a:lnTo>
                    <a:pt x="72" y="195"/>
                  </a:lnTo>
                  <a:lnTo>
                    <a:pt x="72" y="195"/>
                  </a:lnTo>
                  <a:lnTo>
                    <a:pt x="72" y="193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0" y="190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4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4" y="185"/>
                  </a:lnTo>
                  <a:lnTo>
                    <a:pt x="84" y="185"/>
                  </a:lnTo>
                  <a:lnTo>
                    <a:pt x="84" y="183"/>
                  </a:lnTo>
                  <a:lnTo>
                    <a:pt x="84" y="183"/>
                  </a:lnTo>
                  <a:lnTo>
                    <a:pt x="82" y="181"/>
                  </a:lnTo>
                  <a:lnTo>
                    <a:pt x="82" y="179"/>
                  </a:lnTo>
                  <a:lnTo>
                    <a:pt x="82" y="181"/>
                  </a:lnTo>
                  <a:lnTo>
                    <a:pt x="80" y="179"/>
                  </a:lnTo>
                  <a:lnTo>
                    <a:pt x="80" y="179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2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3" y="167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1" y="153"/>
                  </a:lnTo>
                  <a:lnTo>
                    <a:pt x="59" y="152"/>
                  </a:lnTo>
                  <a:lnTo>
                    <a:pt x="58" y="150"/>
                  </a:lnTo>
                  <a:lnTo>
                    <a:pt x="58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2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65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3" y="125"/>
                  </a:lnTo>
                  <a:lnTo>
                    <a:pt x="75" y="127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9" y="129"/>
                  </a:lnTo>
                  <a:lnTo>
                    <a:pt x="79" y="127"/>
                  </a:lnTo>
                  <a:lnTo>
                    <a:pt x="80" y="127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89" y="122"/>
                  </a:lnTo>
                  <a:lnTo>
                    <a:pt x="89" y="120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89" y="122"/>
                  </a:lnTo>
                  <a:lnTo>
                    <a:pt x="91" y="124"/>
                  </a:lnTo>
                  <a:lnTo>
                    <a:pt x="92" y="124"/>
                  </a:lnTo>
                  <a:lnTo>
                    <a:pt x="94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98" y="127"/>
                  </a:lnTo>
                  <a:lnTo>
                    <a:pt x="99" y="127"/>
                  </a:lnTo>
                  <a:lnTo>
                    <a:pt x="101" y="129"/>
                  </a:lnTo>
                  <a:lnTo>
                    <a:pt x="101" y="131"/>
                  </a:lnTo>
                  <a:lnTo>
                    <a:pt x="105" y="125"/>
                  </a:lnTo>
                  <a:lnTo>
                    <a:pt x="106" y="125"/>
                  </a:lnTo>
                  <a:lnTo>
                    <a:pt x="106" y="124"/>
                  </a:lnTo>
                  <a:lnTo>
                    <a:pt x="108" y="124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3" y="124"/>
                  </a:lnTo>
                  <a:lnTo>
                    <a:pt x="113" y="124"/>
                  </a:lnTo>
                  <a:lnTo>
                    <a:pt x="113" y="124"/>
                  </a:lnTo>
                  <a:lnTo>
                    <a:pt x="113" y="124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7" y="127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19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20" y="124"/>
                  </a:lnTo>
                  <a:lnTo>
                    <a:pt x="122" y="124"/>
                  </a:lnTo>
                  <a:lnTo>
                    <a:pt x="122" y="124"/>
                  </a:lnTo>
                  <a:lnTo>
                    <a:pt x="122" y="124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9" y="122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31" y="127"/>
                  </a:lnTo>
                  <a:lnTo>
                    <a:pt x="131" y="127"/>
                  </a:lnTo>
                  <a:lnTo>
                    <a:pt x="133" y="127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4" y="131"/>
                  </a:lnTo>
                  <a:lnTo>
                    <a:pt x="134" y="131"/>
                  </a:lnTo>
                  <a:lnTo>
                    <a:pt x="134" y="131"/>
                  </a:lnTo>
                  <a:lnTo>
                    <a:pt x="136" y="131"/>
                  </a:lnTo>
                  <a:lnTo>
                    <a:pt x="136" y="127"/>
                  </a:lnTo>
                  <a:lnTo>
                    <a:pt x="138" y="127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4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5" y="113"/>
                  </a:lnTo>
                  <a:lnTo>
                    <a:pt x="145" y="113"/>
                  </a:lnTo>
                  <a:lnTo>
                    <a:pt x="143" y="113"/>
                  </a:lnTo>
                  <a:lnTo>
                    <a:pt x="143" y="113"/>
                  </a:lnTo>
                  <a:lnTo>
                    <a:pt x="143" y="113"/>
                  </a:lnTo>
                  <a:lnTo>
                    <a:pt x="143" y="113"/>
                  </a:lnTo>
                  <a:lnTo>
                    <a:pt x="141" y="113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4"/>
                  </a:lnTo>
                  <a:lnTo>
                    <a:pt x="140" y="103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8" y="96"/>
                  </a:lnTo>
                  <a:lnTo>
                    <a:pt x="147" y="94"/>
                  </a:lnTo>
                  <a:lnTo>
                    <a:pt x="143" y="89"/>
                  </a:lnTo>
                  <a:lnTo>
                    <a:pt x="145" y="89"/>
                  </a:lnTo>
                  <a:lnTo>
                    <a:pt x="148" y="87"/>
                  </a:lnTo>
                  <a:lnTo>
                    <a:pt x="150" y="85"/>
                  </a:lnTo>
                  <a:lnTo>
                    <a:pt x="159" y="78"/>
                  </a:lnTo>
                  <a:lnTo>
                    <a:pt x="168" y="73"/>
                  </a:lnTo>
                  <a:lnTo>
                    <a:pt x="168" y="71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71" y="57"/>
                  </a:lnTo>
                  <a:lnTo>
                    <a:pt x="176" y="54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82" y="50"/>
                  </a:lnTo>
                  <a:lnTo>
                    <a:pt x="185" y="47"/>
                  </a:lnTo>
                  <a:lnTo>
                    <a:pt x="183" y="45"/>
                  </a:lnTo>
                  <a:lnTo>
                    <a:pt x="182" y="43"/>
                  </a:lnTo>
                  <a:lnTo>
                    <a:pt x="182" y="43"/>
                  </a:lnTo>
                  <a:lnTo>
                    <a:pt x="182" y="43"/>
                  </a:lnTo>
                  <a:lnTo>
                    <a:pt x="180" y="43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75" y="45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3" y="42"/>
                  </a:lnTo>
                  <a:lnTo>
                    <a:pt x="173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6"/>
                  </a:lnTo>
                  <a:lnTo>
                    <a:pt x="169" y="36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8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29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69" y="24"/>
                  </a:lnTo>
                  <a:lnTo>
                    <a:pt x="169" y="24"/>
                  </a:lnTo>
                  <a:lnTo>
                    <a:pt x="169" y="24"/>
                  </a:lnTo>
                  <a:lnTo>
                    <a:pt x="169" y="24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69" y="22"/>
                  </a:lnTo>
                  <a:lnTo>
                    <a:pt x="171" y="22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21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6" y="21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80" y="26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182" y="29"/>
                  </a:lnTo>
                  <a:lnTo>
                    <a:pt x="183" y="31"/>
                  </a:lnTo>
                  <a:lnTo>
                    <a:pt x="183" y="33"/>
                  </a:lnTo>
                  <a:lnTo>
                    <a:pt x="183" y="33"/>
                  </a:lnTo>
                  <a:lnTo>
                    <a:pt x="185" y="33"/>
                  </a:lnTo>
                  <a:lnTo>
                    <a:pt x="187" y="33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90" y="29"/>
                  </a:lnTo>
                  <a:lnTo>
                    <a:pt x="190" y="29"/>
                  </a:lnTo>
                  <a:lnTo>
                    <a:pt x="192" y="29"/>
                  </a:lnTo>
                  <a:lnTo>
                    <a:pt x="194" y="29"/>
                  </a:lnTo>
                  <a:lnTo>
                    <a:pt x="190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5" y="26"/>
                  </a:lnTo>
                  <a:lnTo>
                    <a:pt x="195" y="26"/>
                  </a:lnTo>
                  <a:lnTo>
                    <a:pt x="195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1" y="24"/>
                  </a:lnTo>
                  <a:lnTo>
                    <a:pt x="202" y="21"/>
                  </a:lnTo>
                  <a:lnTo>
                    <a:pt x="204" y="22"/>
                  </a:lnTo>
                  <a:lnTo>
                    <a:pt x="206" y="22"/>
                  </a:lnTo>
                  <a:lnTo>
                    <a:pt x="206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9" y="22"/>
                  </a:lnTo>
                  <a:lnTo>
                    <a:pt x="208" y="22"/>
                  </a:lnTo>
                  <a:lnTo>
                    <a:pt x="209" y="22"/>
                  </a:lnTo>
                  <a:lnTo>
                    <a:pt x="209" y="21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4"/>
                  </a:lnTo>
                  <a:lnTo>
                    <a:pt x="215" y="14"/>
                  </a:lnTo>
                  <a:lnTo>
                    <a:pt x="215" y="15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2"/>
                  </a:lnTo>
                  <a:lnTo>
                    <a:pt x="216" y="14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20" y="12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25" y="8"/>
                  </a:lnTo>
                  <a:lnTo>
                    <a:pt x="225" y="8"/>
                  </a:lnTo>
                  <a:lnTo>
                    <a:pt x="227" y="7"/>
                  </a:lnTo>
                  <a:lnTo>
                    <a:pt x="229" y="7"/>
                  </a:lnTo>
                  <a:lnTo>
                    <a:pt x="229" y="5"/>
                  </a:lnTo>
                  <a:lnTo>
                    <a:pt x="230" y="5"/>
                  </a:lnTo>
                  <a:lnTo>
                    <a:pt x="230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4" y="3"/>
                  </a:lnTo>
                  <a:lnTo>
                    <a:pt x="234" y="3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39" y="1"/>
                  </a:lnTo>
                  <a:lnTo>
                    <a:pt x="241" y="0"/>
                  </a:lnTo>
                  <a:lnTo>
                    <a:pt x="241" y="1"/>
                  </a:lnTo>
                  <a:lnTo>
                    <a:pt x="243" y="1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Республика Северная Осетия-Алания"/>
            <p:cNvSpPr>
              <a:spLocks/>
            </p:cNvSpPr>
            <p:nvPr/>
          </p:nvSpPr>
          <p:spPr bwMode="auto">
            <a:xfrm>
              <a:off x="5468031" y="2214825"/>
              <a:ext cx="55897" cy="52496"/>
            </a:xfrm>
            <a:custGeom>
              <a:avLst/>
              <a:gdLst>
                <a:gd name="T0" fmla="*/ 46 w 61"/>
                <a:gd name="T1" fmla="*/ 7 h 72"/>
                <a:gd name="T2" fmla="*/ 49 w 61"/>
                <a:gd name="T3" fmla="*/ 11 h 72"/>
                <a:gd name="T4" fmla="*/ 53 w 61"/>
                <a:gd name="T5" fmla="*/ 9 h 72"/>
                <a:gd name="T6" fmla="*/ 56 w 61"/>
                <a:gd name="T7" fmla="*/ 12 h 72"/>
                <a:gd name="T8" fmla="*/ 54 w 61"/>
                <a:gd name="T9" fmla="*/ 16 h 72"/>
                <a:gd name="T10" fmla="*/ 58 w 61"/>
                <a:gd name="T11" fmla="*/ 16 h 72"/>
                <a:gd name="T12" fmla="*/ 56 w 61"/>
                <a:gd name="T13" fmla="*/ 19 h 72"/>
                <a:gd name="T14" fmla="*/ 56 w 61"/>
                <a:gd name="T15" fmla="*/ 23 h 72"/>
                <a:gd name="T16" fmla="*/ 60 w 61"/>
                <a:gd name="T17" fmla="*/ 26 h 72"/>
                <a:gd name="T18" fmla="*/ 61 w 61"/>
                <a:gd name="T19" fmla="*/ 30 h 72"/>
                <a:gd name="T20" fmla="*/ 58 w 61"/>
                <a:gd name="T21" fmla="*/ 37 h 72"/>
                <a:gd name="T22" fmla="*/ 47 w 61"/>
                <a:gd name="T23" fmla="*/ 53 h 72"/>
                <a:gd name="T24" fmla="*/ 44 w 61"/>
                <a:gd name="T25" fmla="*/ 54 h 72"/>
                <a:gd name="T26" fmla="*/ 40 w 61"/>
                <a:gd name="T27" fmla="*/ 56 h 72"/>
                <a:gd name="T28" fmla="*/ 39 w 61"/>
                <a:gd name="T29" fmla="*/ 60 h 72"/>
                <a:gd name="T30" fmla="*/ 37 w 61"/>
                <a:gd name="T31" fmla="*/ 61 h 72"/>
                <a:gd name="T32" fmla="*/ 35 w 61"/>
                <a:gd name="T33" fmla="*/ 65 h 72"/>
                <a:gd name="T34" fmla="*/ 30 w 61"/>
                <a:gd name="T35" fmla="*/ 67 h 72"/>
                <a:gd name="T36" fmla="*/ 25 w 61"/>
                <a:gd name="T37" fmla="*/ 70 h 72"/>
                <a:gd name="T38" fmla="*/ 23 w 61"/>
                <a:gd name="T39" fmla="*/ 70 h 72"/>
                <a:gd name="T40" fmla="*/ 16 w 61"/>
                <a:gd name="T41" fmla="*/ 72 h 72"/>
                <a:gd name="T42" fmla="*/ 14 w 61"/>
                <a:gd name="T43" fmla="*/ 70 h 72"/>
                <a:gd name="T44" fmla="*/ 12 w 61"/>
                <a:gd name="T45" fmla="*/ 63 h 72"/>
                <a:gd name="T46" fmla="*/ 9 w 61"/>
                <a:gd name="T47" fmla="*/ 61 h 72"/>
                <a:gd name="T48" fmla="*/ 4 w 61"/>
                <a:gd name="T49" fmla="*/ 65 h 72"/>
                <a:gd name="T50" fmla="*/ 0 w 61"/>
                <a:gd name="T51" fmla="*/ 65 h 72"/>
                <a:gd name="T52" fmla="*/ 0 w 61"/>
                <a:gd name="T53" fmla="*/ 61 h 72"/>
                <a:gd name="T54" fmla="*/ 2 w 61"/>
                <a:gd name="T55" fmla="*/ 60 h 72"/>
                <a:gd name="T56" fmla="*/ 4 w 61"/>
                <a:gd name="T57" fmla="*/ 56 h 72"/>
                <a:gd name="T58" fmla="*/ 4 w 61"/>
                <a:gd name="T59" fmla="*/ 51 h 72"/>
                <a:gd name="T60" fmla="*/ 5 w 61"/>
                <a:gd name="T61" fmla="*/ 49 h 72"/>
                <a:gd name="T62" fmla="*/ 7 w 61"/>
                <a:gd name="T63" fmla="*/ 46 h 72"/>
                <a:gd name="T64" fmla="*/ 11 w 61"/>
                <a:gd name="T65" fmla="*/ 47 h 72"/>
                <a:gd name="T66" fmla="*/ 12 w 61"/>
                <a:gd name="T67" fmla="*/ 51 h 72"/>
                <a:gd name="T68" fmla="*/ 14 w 61"/>
                <a:gd name="T69" fmla="*/ 54 h 72"/>
                <a:gd name="T70" fmla="*/ 16 w 61"/>
                <a:gd name="T71" fmla="*/ 54 h 72"/>
                <a:gd name="T72" fmla="*/ 18 w 61"/>
                <a:gd name="T73" fmla="*/ 53 h 72"/>
                <a:gd name="T74" fmla="*/ 21 w 61"/>
                <a:gd name="T75" fmla="*/ 53 h 72"/>
                <a:gd name="T76" fmla="*/ 25 w 61"/>
                <a:gd name="T77" fmla="*/ 53 h 72"/>
                <a:gd name="T78" fmla="*/ 26 w 61"/>
                <a:gd name="T79" fmla="*/ 51 h 72"/>
                <a:gd name="T80" fmla="*/ 28 w 61"/>
                <a:gd name="T81" fmla="*/ 49 h 72"/>
                <a:gd name="T82" fmla="*/ 32 w 61"/>
                <a:gd name="T83" fmla="*/ 44 h 72"/>
                <a:gd name="T84" fmla="*/ 30 w 61"/>
                <a:gd name="T85" fmla="*/ 40 h 72"/>
                <a:gd name="T86" fmla="*/ 32 w 61"/>
                <a:gd name="T87" fmla="*/ 39 h 72"/>
                <a:gd name="T88" fmla="*/ 30 w 61"/>
                <a:gd name="T89" fmla="*/ 35 h 72"/>
                <a:gd name="T90" fmla="*/ 32 w 61"/>
                <a:gd name="T91" fmla="*/ 28 h 72"/>
                <a:gd name="T92" fmla="*/ 33 w 61"/>
                <a:gd name="T93" fmla="*/ 25 h 72"/>
                <a:gd name="T94" fmla="*/ 30 w 61"/>
                <a:gd name="T95" fmla="*/ 26 h 72"/>
                <a:gd name="T96" fmla="*/ 28 w 61"/>
                <a:gd name="T97" fmla="*/ 25 h 72"/>
                <a:gd name="T98" fmla="*/ 26 w 61"/>
                <a:gd name="T99" fmla="*/ 23 h 72"/>
                <a:gd name="T100" fmla="*/ 33 w 61"/>
                <a:gd name="T101" fmla="*/ 16 h 72"/>
                <a:gd name="T102" fmla="*/ 37 w 61"/>
                <a:gd name="T103" fmla="*/ 12 h 72"/>
                <a:gd name="T104" fmla="*/ 33 w 61"/>
                <a:gd name="T105" fmla="*/ 9 h 72"/>
                <a:gd name="T106" fmla="*/ 35 w 61"/>
                <a:gd name="T107" fmla="*/ 5 h 72"/>
                <a:gd name="T108" fmla="*/ 39 w 61"/>
                <a:gd name="T109" fmla="*/ 4 h 72"/>
                <a:gd name="T110" fmla="*/ 42 w 61"/>
                <a:gd name="T111" fmla="*/ 2 h 72"/>
                <a:gd name="T112" fmla="*/ 47 w 61"/>
                <a:gd name="T113" fmla="*/ 4 h 72"/>
                <a:gd name="connsiteX0" fmla="*/ 8033 w 11221"/>
                <a:gd name="connsiteY0" fmla="*/ 694 h 10000"/>
                <a:gd name="connsiteX1" fmla="*/ 8033 w 11221"/>
                <a:gd name="connsiteY1" fmla="*/ 694 h 10000"/>
                <a:gd name="connsiteX2" fmla="*/ 7705 w 11221"/>
                <a:gd name="connsiteY2" fmla="*/ 972 h 10000"/>
                <a:gd name="connsiteX3" fmla="*/ 7705 w 11221"/>
                <a:gd name="connsiteY3" fmla="*/ 972 h 10000"/>
                <a:gd name="connsiteX4" fmla="*/ 7541 w 11221"/>
                <a:gd name="connsiteY4" fmla="*/ 972 h 10000"/>
                <a:gd name="connsiteX5" fmla="*/ 7541 w 11221"/>
                <a:gd name="connsiteY5" fmla="*/ 1250 h 10000"/>
                <a:gd name="connsiteX6" fmla="*/ 7705 w 11221"/>
                <a:gd name="connsiteY6" fmla="*/ 1250 h 10000"/>
                <a:gd name="connsiteX7" fmla="*/ 7705 w 11221"/>
                <a:gd name="connsiteY7" fmla="*/ 1250 h 10000"/>
                <a:gd name="connsiteX8" fmla="*/ 7705 w 11221"/>
                <a:gd name="connsiteY8" fmla="*/ 1250 h 10000"/>
                <a:gd name="connsiteX9" fmla="*/ 8033 w 11221"/>
                <a:gd name="connsiteY9" fmla="*/ 1528 h 10000"/>
                <a:gd name="connsiteX10" fmla="*/ 8033 w 11221"/>
                <a:gd name="connsiteY10" fmla="*/ 1528 h 10000"/>
                <a:gd name="connsiteX11" fmla="*/ 8033 w 11221"/>
                <a:gd name="connsiteY11" fmla="*/ 1528 h 10000"/>
                <a:gd name="connsiteX12" fmla="*/ 8033 w 11221"/>
                <a:gd name="connsiteY12" fmla="*/ 1528 h 10000"/>
                <a:gd name="connsiteX13" fmla="*/ 8361 w 11221"/>
                <a:gd name="connsiteY13" fmla="*/ 1250 h 10000"/>
                <a:gd name="connsiteX14" fmla="*/ 8689 w 11221"/>
                <a:gd name="connsiteY14" fmla="*/ 1250 h 10000"/>
                <a:gd name="connsiteX15" fmla="*/ 8689 w 11221"/>
                <a:gd name="connsiteY15" fmla="*/ 1250 h 10000"/>
                <a:gd name="connsiteX16" fmla="*/ 8852 w 11221"/>
                <a:gd name="connsiteY16" fmla="*/ 1528 h 10000"/>
                <a:gd name="connsiteX17" fmla="*/ 9180 w 11221"/>
                <a:gd name="connsiteY17" fmla="*/ 1667 h 10000"/>
                <a:gd name="connsiteX18" fmla="*/ 9180 w 11221"/>
                <a:gd name="connsiteY18" fmla="*/ 1667 h 10000"/>
                <a:gd name="connsiteX19" fmla="*/ 9180 w 11221"/>
                <a:gd name="connsiteY19" fmla="*/ 1667 h 10000"/>
                <a:gd name="connsiteX20" fmla="*/ 9180 w 11221"/>
                <a:gd name="connsiteY20" fmla="*/ 1944 h 10000"/>
                <a:gd name="connsiteX21" fmla="*/ 8852 w 11221"/>
                <a:gd name="connsiteY21" fmla="*/ 1944 h 10000"/>
                <a:gd name="connsiteX22" fmla="*/ 8852 w 11221"/>
                <a:gd name="connsiteY22" fmla="*/ 1944 h 10000"/>
                <a:gd name="connsiteX23" fmla="*/ 8852 w 11221"/>
                <a:gd name="connsiteY23" fmla="*/ 2222 h 10000"/>
                <a:gd name="connsiteX24" fmla="*/ 8852 w 11221"/>
                <a:gd name="connsiteY24" fmla="*/ 2222 h 10000"/>
                <a:gd name="connsiteX25" fmla="*/ 8852 w 11221"/>
                <a:gd name="connsiteY25" fmla="*/ 2222 h 10000"/>
                <a:gd name="connsiteX26" fmla="*/ 8852 w 11221"/>
                <a:gd name="connsiteY26" fmla="*/ 2222 h 10000"/>
                <a:gd name="connsiteX27" fmla="*/ 9180 w 11221"/>
                <a:gd name="connsiteY27" fmla="*/ 2222 h 10000"/>
                <a:gd name="connsiteX28" fmla="*/ 9508 w 11221"/>
                <a:gd name="connsiteY28" fmla="*/ 2222 h 10000"/>
                <a:gd name="connsiteX29" fmla="*/ 9508 w 11221"/>
                <a:gd name="connsiteY29" fmla="*/ 2222 h 10000"/>
                <a:gd name="connsiteX30" fmla="*/ 9180 w 11221"/>
                <a:gd name="connsiteY30" fmla="*/ 2222 h 10000"/>
                <a:gd name="connsiteX31" fmla="*/ 9508 w 11221"/>
                <a:gd name="connsiteY31" fmla="*/ 2222 h 10000"/>
                <a:gd name="connsiteX32" fmla="*/ 9180 w 11221"/>
                <a:gd name="connsiteY32" fmla="*/ 2500 h 10000"/>
                <a:gd name="connsiteX33" fmla="*/ 9180 w 11221"/>
                <a:gd name="connsiteY33" fmla="*/ 2500 h 10000"/>
                <a:gd name="connsiteX34" fmla="*/ 9180 w 11221"/>
                <a:gd name="connsiteY34" fmla="*/ 2639 h 10000"/>
                <a:gd name="connsiteX35" fmla="*/ 8852 w 11221"/>
                <a:gd name="connsiteY35" fmla="*/ 2639 h 10000"/>
                <a:gd name="connsiteX36" fmla="*/ 9180 w 11221"/>
                <a:gd name="connsiteY36" fmla="*/ 2639 h 10000"/>
                <a:gd name="connsiteX37" fmla="*/ 9180 w 11221"/>
                <a:gd name="connsiteY37" fmla="*/ 2917 h 10000"/>
                <a:gd name="connsiteX38" fmla="*/ 9180 w 11221"/>
                <a:gd name="connsiteY38" fmla="*/ 2917 h 10000"/>
                <a:gd name="connsiteX39" fmla="*/ 9180 w 11221"/>
                <a:gd name="connsiteY39" fmla="*/ 3194 h 10000"/>
                <a:gd name="connsiteX40" fmla="*/ 9180 w 11221"/>
                <a:gd name="connsiteY40" fmla="*/ 3472 h 10000"/>
                <a:gd name="connsiteX41" fmla="*/ 9508 w 11221"/>
                <a:gd name="connsiteY41" fmla="*/ 3472 h 10000"/>
                <a:gd name="connsiteX42" fmla="*/ 9508 w 11221"/>
                <a:gd name="connsiteY42" fmla="*/ 3472 h 10000"/>
                <a:gd name="connsiteX43" fmla="*/ 9508 w 11221"/>
                <a:gd name="connsiteY43" fmla="*/ 3472 h 10000"/>
                <a:gd name="connsiteX44" fmla="*/ 9836 w 11221"/>
                <a:gd name="connsiteY44" fmla="*/ 3611 h 10000"/>
                <a:gd name="connsiteX45" fmla="*/ 9836 w 11221"/>
                <a:gd name="connsiteY45" fmla="*/ 3889 h 10000"/>
                <a:gd name="connsiteX46" fmla="*/ 9836 w 11221"/>
                <a:gd name="connsiteY46" fmla="*/ 3889 h 10000"/>
                <a:gd name="connsiteX47" fmla="*/ 10000 w 11221"/>
                <a:gd name="connsiteY47" fmla="*/ 3889 h 10000"/>
                <a:gd name="connsiteX48" fmla="*/ 10000 w 11221"/>
                <a:gd name="connsiteY48" fmla="*/ 4167 h 10000"/>
                <a:gd name="connsiteX49" fmla="*/ 10000 w 11221"/>
                <a:gd name="connsiteY49" fmla="*/ 4167 h 10000"/>
                <a:gd name="connsiteX50" fmla="*/ 10000 w 11221"/>
                <a:gd name="connsiteY50" fmla="*/ 4167 h 10000"/>
                <a:gd name="connsiteX51" fmla="*/ 11221 w 11221"/>
                <a:gd name="connsiteY51" fmla="*/ 4379 h 10000"/>
                <a:gd name="connsiteX52" fmla="*/ 9836 w 11221"/>
                <a:gd name="connsiteY52" fmla="*/ 4861 h 10000"/>
                <a:gd name="connsiteX53" fmla="*/ 9836 w 11221"/>
                <a:gd name="connsiteY53" fmla="*/ 4861 h 10000"/>
                <a:gd name="connsiteX54" fmla="*/ 9508 w 11221"/>
                <a:gd name="connsiteY54" fmla="*/ 5139 h 10000"/>
                <a:gd name="connsiteX55" fmla="*/ 8852 w 11221"/>
                <a:gd name="connsiteY55" fmla="*/ 5833 h 10000"/>
                <a:gd name="connsiteX56" fmla="*/ 8689 w 11221"/>
                <a:gd name="connsiteY56" fmla="*/ 6111 h 10000"/>
                <a:gd name="connsiteX57" fmla="*/ 8361 w 11221"/>
                <a:gd name="connsiteY57" fmla="*/ 6389 h 10000"/>
                <a:gd name="connsiteX58" fmla="*/ 8033 w 11221"/>
                <a:gd name="connsiteY58" fmla="*/ 6528 h 10000"/>
                <a:gd name="connsiteX59" fmla="*/ 7705 w 11221"/>
                <a:gd name="connsiteY59" fmla="*/ 7361 h 10000"/>
                <a:gd name="connsiteX60" fmla="*/ 7541 w 11221"/>
                <a:gd name="connsiteY60" fmla="*/ 7361 h 10000"/>
                <a:gd name="connsiteX61" fmla="*/ 7541 w 11221"/>
                <a:gd name="connsiteY61" fmla="*/ 7500 h 10000"/>
                <a:gd name="connsiteX62" fmla="*/ 7213 w 11221"/>
                <a:gd name="connsiteY62" fmla="*/ 7500 h 10000"/>
                <a:gd name="connsiteX63" fmla="*/ 7213 w 11221"/>
                <a:gd name="connsiteY63" fmla="*/ 7500 h 10000"/>
                <a:gd name="connsiteX64" fmla="*/ 7213 w 11221"/>
                <a:gd name="connsiteY64" fmla="*/ 7500 h 10000"/>
                <a:gd name="connsiteX65" fmla="*/ 6557 w 11221"/>
                <a:gd name="connsiteY65" fmla="*/ 7778 h 10000"/>
                <a:gd name="connsiteX66" fmla="*/ 6557 w 11221"/>
                <a:gd name="connsiteY66" fmla="*/ 7778 h 10000"/>
                <a:gd name="connsiteX67" fmla="*/ 6885 w 11221"/>
                <a:gd name="connsiteY67" fmla="*/ 7778 h 10000"/>
                <a:gd name="connsiteX68" fmla="*/ 6885 w 11221"/>
                <a:gd name="connsiteY68" fmla="*/ 7778 h 10000"/>
                <a:gd name="connsiteX69" fmla="*/ 6557 w 11221"/>
                <a:gd name="connsiteY69" fmla="*/ 7778 h 10000"/>
                <a:gd name="connsiteX70" fmla="*/ 6557 w 11221"/>
                <a:gd name="connsiteY70" fmla="*/ 7778 h 10000"/>
                <a:gd name="connsiteX71" fmla="*/ 6557 w 11221"/>
                <a:gd name="connsiteY71" fmla="*/ 8056 h 10000"/>
                <a:gd name="connsiteX72" fmla="*/ 6557 w 11221"/>
                <a:gd name="connsiteY72" fmla="*/ 8056 h 10000"/>
                <a:gd name="connsiteX73" fmla="*/ 6393 w 11221"/>
                <a:gd name="connsiteY73" fmla="*/ 8056 h 10000"/>
                <a:gd name="connsiteX74" fmla="*/ 6393 w 11221"/>
                <a:gd name="connsiteY74" fmla="*/ 8333 h 10000"/>
                <a:gd name="connsiteX75" fmla="*/ 6066 w 11221"/>
                <a:gd name="connsiteY75" fmla="*/ 8333 h 10000"/>
                <a:gd name="connsiteX76" fmla="*/ 6066 w 11221"/>
                <a:gd name="connsiteY76" fmla="*/ 8333 h 10000"/>
                <a:gd name="connsiteX77" fmla="*/ 6066 w 11221"/>
                <a:gd name="connsiteY77" fmla="*/ 8333 h 10000"/>
                <a:gd name="connsiteX78" fmla="*/ 6066 w 11221"/>
                <a:gd name="connsiteY78" fmla="*/ 8472 h 10000"/>
                <a:gd name="connsiteX79" fmla="*/ 6066 w 11221"/>
                <a:gd name="connsiteY79" fmla="*/ 8472 h 10000"/>
                <a:gd name="connsiteX80" fmla="*/ 5738 w 11221"/>
                <a:gd name="connsiteY80" fmla="*/ 8472 h 10000"/>
                <a:gd name="connsiteX81" fmla="*/ 5738 w 11221"/>
                <a:gd name="connsiteY81" fmla="*/ 8472 h 10000"/>
                <a:gd name="connsiteX82" fmla="*/ 5738 w 11221"/>
                <a:gd name="connsiteY82" fmla="*/ 8750 h 10000"/>
                <a:gd name="connsiteX83" fmla="*/ 5738 w 11221"/>
                <a:gd name="connsiteY83" fmla="*/ 8750 h 10000"/>
                <a:gd name="connsiteX84" fmla="*/ 5738 w 11221"/>
                <a:gd name="connsiteY84" fmla="*/ 9028 h 10000"/>
                <a:gd name="connsiteX85" fmla="*/ 5410 w 11221"/>
                <a:gd name="connsiteY85" fmla="*/ 9028 h 10000"/>
                <a:gd name="connsiteX86" fmla="*/ 5410 w 11221"/>
                <a:gd name="connsiteY86" fmla="*/ 9028 h 10000"/>
                <a:gd name="connsiteX87" fmla="*/ 5246 w 11221"/>
                <a:gd name="connsiteY87" fmla="*/ 9028 h 10000"/>
                <a:gd name="connsiteX88" fmla="*/ 4918 w 11221"/>
                <a:gd name="connsiteY88" fmla="*/ 9306 h 10000"/>
                <a:gd name="connsiteX89" fmla="*/ 4918 w 11221"/>
                <a:gd name="connsiteY89" fmla="*/ 9306 h 10000"/>
                <a:gd name="connsiteX90" fmla="*/ 4590 w 11221"/>
                <a:gd name="connsiteY90" fmla="*/ 9306 h 10000"/>
                <a:gd name="connsiteX91" fmla="*/ 4262 w 11221"/>
                <a:gd name="connsiteY91" fmla="*/ 9444 h 10000"/>
                <a:gd name="connsiteX92" fmla="*/ 4262 w 11221"/>
                <a:gd name="connsiteY92" fmla="*/ 9444 h 10000"/>
                <a:gd name="connsiteX93" fmla="*/ 4098 w 11221"/>
                <a:gd name="connsiteY93" fmla="*/ 9444 h 10000"/>
                <a:gd name="connsiteX94" fmla="*/ 4098 w 11221"/>
                <a:gd name="connsiteY94" fmla="*/ 9722 h 10000"/>
                <a:gd name="connsiteX95" fmla="*/ 4098 w 11221"/>
                <a:gd name="connsiteY95" fmla="*/ 9722 h 10000"/>
                <a:gd name="connsiteX96" fmla="*/ 4098 w 11221"/>
                <a:gd name="connsiteY96" fmla="*/ 9722 h 10000"/>
                <a:gd name="connsiteX97" fmla="*/ 4098 w 11221"/>
                <a:gd name="connsiteY97" fmla="*/ 9722 h 10000"/>
                <a:gd name="connsiteX98" fmla="*/ 3770 w 11221"/>
                <a:gd name="connsiteY98" fmla="*/ 9722 h 10000"/>
                <a:gd name="connsiteX99" fmla="*/ 3770 w 11221"/>
                <a:gd name="connsiteY99" fmla="*/ 9722 h 10000"/>
                <a:gd name="connsiteX100" fmla="*/ 2951 w 11221"/>
                <a:gd name="connsiteY100" fmla="*/ 10000 h 10000"/>
                <a:gd name="connsiteX101" fmla="*/ 2951 w 11221"/>
                <a:gd name="connsiteY101" fmla="*/ 10000 h 10000"/>
                <a:gd name="connsiteX102" fmla="*/ 2951 w 11221"/>
                <a:gd name="connsiteY102" fmla="*/ 10000 h 10000"/>
                <a:gd name="connsiteX103" fmla="*/ 2623 w 11221"/>
                <a:gd name="connsiteY103" fmla="*/ 10000 h 10000"/>
                <a:gd name="connsiteX104" fmla="*/ 2623 w 11221"/>
                <a:gd name="connsiteY104" fmla="*/ 10000 h 10000"/>
                <a:gd name="connsiteX105" fmla="*/ 2623 w 11221"/>
                <a:gd name="connsiteY105" fmla="*/ 10000 h 10000"/>
                <a:gd name="connsiteX106" fmla="*/ 2295 w 11221"/>
                <a:gd name="connsiteY106" fmla="*/ 10000 h 10000"/>
                <a:gd name="connsiteX107" fmla="*/ 2295 w 11221"/>
                <a:gd name="connsiteY107" fmla="*/ 10000 h 10000"/>
                <a:gd name="connsiteX108" fmla="*/ 2295 w 11221"/>
                <a:gd name="connsiteY108" fmla="*/ 9722 h 10000"/>
                <a:gd name="connsiteX109" fmla="*/ 2295 w 11221"/>
                <a:gd name="connsiteY109" fmla="*/ 9722 h 10000"/>
                <a:gd name="connsiteX110" fmla="*/ 2295 w 11221"/>
                <a:gd name="connsiteY110" fmla="*/ 9306 h 10000"/>
                <a:gd name="connsiteX111" fmla="*/ 2295 w 11221"/>
                <a:gd name="connsiteY111" fmla="*/ 9028 h 10000"/>
                <a:gd name="connsiteX112" fmla="*/ 2295 w 11221"/>
                <a:gd name="connsiteY112" fmla="*/ 9028 h 10000"/>
                <a:gd name="connsiteX113" fmla="*/ 2295 w 11221"/>
                <a:gd name="connsiteY113" fmla="*/ 8750 h 10000"/>
                <a:gd name="connsiteX114" fmla="*/ 1967 w 11221"/>
                <a:gd name="connsiteY114" fmla="*/ 8750 h 10000"/>
                <a:gd name="connsiteX115" fmla="*/ 1967 w 11221"/>
                <a:gd name="connsiteY115" fmla="*/ 8750 h 10000"/>
                <a:gd name="connsiteX116" fmla="*/ 1967 w 11221"/>
                <a:gd name="connsiteY116" fmla="*/ 8472 h 10000"/>
                <a:gd name="connsiteX117" fmla="*/ 1967 w 11221"/>
                <a:gd name="connsiteY117" fmla="*/ 8472 h 10000"/>
                <a:gd name="connsiteX118" fmla="*/ 1803 w 11221"/>
                <a:gd name="connsiteY118" fmla="*/ 8472 h 10000"/>
                <a:gd name="connsiteX119" fmla="*/ 1475 w 11221"/>
                <a:gd name="connsiteY119" fmla="*/ 8472 h 10000"/>
                <a:gd name="connsiteX120" fmla="*/ 1475 w 11221"/>
                <a:gd name="connsiteY120" fmla="*/ 8750 h 10000"/>
                <a:gd name="connsiteX121" fmla="*/ 1148 w 11221"/>
                <a:gd name="connsiteY121" fmla="*/ 8750 h 10000"/>
                <a:gd name="connsiteX122" fmla="*/ 820 w 11221"/>
                <a:gd name="connsiteY122" fmla="*/ 8750 h 10000"/>
                <a:gd name="connsiteX123" fmla="*/ 656 w 11221"/>
                <a:gd name="connsiteY123" fmla="*/ 8750 h 10000"/>
                <a:gd name="connsiteX124" fmla="*/ 656 w 11221"/>
                <a:gd name="connsiteY124" fmla="*/ 9028 h 10000"/>
                <a:gd name="connsiteX125" fmla="*/ 656 w 11221"/>
                <a:gd name="connsiteY125" fmla="*/ 9028 h 10000"/>
                <a:gd name="connsiteX126" fmla="*/ 328 w 11221"/>
                <a:gd name="connsiteY126" fmla="*/ 9028 h 10000"/>
                <a:gd name="connsiteX127" fmla="*/ 328 w 11221"/>
                <a:gd name="connsiteY127" fmla="*/ 9028 h 10000"/>
                <a:gd name="connsiteX128" fmla="*/ 328 w 11221"/>
                <a:gd name="connsiteY128" fmla="*/ 9306 h 10000"/>
                <a:gd name="connsiteX129" fmla="*/ 0 w 11221"/>
                <a:gd name="connsiteY129" fmla="*/ 9028 h 10000"/>
                <a:gd name="connsiteX130" fmla="*/ 0 w 11221"/>
                <a:gd name="connsiteY130" fmla="*/ 9028 h 10000"/>
                <a:gd name="connsiteX131" fmla="*/ 0 w 11221"/>
                <a:gd name="connsiteY131" fmla="*/ 9028 h 10000"/>
                <a:gd name="connsiteX132" fmla="*/ 0 w 11221"/>
                <a:gd name="connsiteY132" fmla="*/ 8750 h 10000"/>
                <a:gd name="connsiteX133" fmla="*/ 0 w 11221"/>
                <a:gd name="connsiteY133" fmla="*/ 8750 h 10000"/>
                <a:gd name="connsiteX134" fmla="*/ 0 w 11221"/>
                <a:gd name="connsiteY134" fmla="*/ 8472 h 10000"/>
                <a:gd name="connsiteX135" fmla="*/ 0 w 11221"/>
                <a:gd name="connsiteY135" fmla="*/ 8472 h 10000"/>
                <a:gd name="connsiteX136" fmla="*/ 328 w 11221"/>
                <a:gd name="connsiteY136" fmla="*/ 8472 h 10000"/>
                <a:gd name="connsiteX137" fmla="*/ 328 w 11221"/>
                <a:gd name="connsiteY137" fmla="*/ 8333 h 10000"/>
                <a:gd name="connsiteX138" fmla="*/ 328 w 11221"/>
                <a:gd name="connsiteY138" fmla="*/ 8333 h 10000"/>
                <a:gd name="connsiteX139" fmla="*/ 328 w 11221"/>
                <a:gd name="connsiteY139" fmla="*/ 8333 h 10000"/>
                <a:gd name="connsiteX140" fmla="*/ 328 w 11221"/>
                <a:gd name="connsiteY140" fmla="*/ 8056 h 10000"/>
                <a:gd name="connsiteX141" fmla="*/ 328 w 11221"/>
                <a:gd name="connsiteY141" fmla="*/ 8056 h 10000"/>
                <a:gd name="connsiteX142" fmla="*/ 656 w 11221"/>
                <a:gd name="connsiteY142" fmla="*/ 8056 h 10000"/>
                <a:gd name="connsiteX143" fmla="*/ 656 w 11221"/>
                <a:gd name="connsiteY143" fmla="*/ 8056 h 10000"/>
                <a:gd name="connsiteX144" fmla="*/ 656 w 11221"/>
                <a:gd name="connsiteY144" fmla="*/ 7778 h 10000"/>
                <a:gd name="connsiteX145" fmla="*/ 656 w 11221"/>
                <a:gd name="connsiteY145" fmla="*/ 7778 h 10000"/>
                <a:gd name="connsiteX146" fmla="*/ 656 w 11221"/>
                <a:gd name="connsiteY146" fmla="*/ 7500 h 10000"/>
                <a:gd name="connsiteX147" fmla="*/ 656 w 11221"/>
                <a:gd name="connsiteY147" fmla="*/ 7500 h 10000"/>
                <a:gd name="connsiteX148" fmla="*/ 656 w 11221"/>
                <a:gd name="connsiteY148" fmla="*/ 7361 h 10000"/>
                <a:gd name="connsiteX149" fmla="*/ 656 w 11221"/>
                <a:gd name="connsiteY149" fmla="*/ 7083 h 10000"/>
                <a:gd name="connsiteX150" fmla="*/ 656 w 11221"/>
                <a:gd name="connsiteY150" fmla="*/ 7083 h 10000"/>
                <a:gd name="connsiteX151" fmla="*/ 656 w 11221"/>
                <a:gd name="connsiteY151" fmla="*/ 7083 h 10000"/>
                <a:gd name="connsiteX152" fmla="*/ 656 w 11221"/>
                <a:gd name="connsiteY152" fmla="*/ 6806 h 10000"/>
                <a:gd name="connsiteX153" fmla="*/ 820 w 11221"/>
                <a:gd name="connsiteY153" fmla="*/ 6806 h 10000"/>
                <a:gd name="connsiteX154" fmla="*/ 820 w 11221"/>
                <a:gd name="connsiteY154" fmla="*/ 6806 h 10000"/>
                <a:gd name="connsiteX155" fmla="*/ 820 w 11221"/>
                <a:gd name="connsiteY155" fmla="*/ 6806 h 10000"/>
                <a:gd name="connsiteX156" fmla="*/ 1148 w 11221"/>
                <a:gd name="connsiteY156" fmla="*/ 6528 h 10000"/>
                <a:gd name="connsiteX157" fmla="*/ 1148 w 11221"/>
                <a:gd name="connsiteY157" fmla="*/ 6389 h 10000"/>
                <a:gd name="connsiteX158" fmla="*/ 1148 w 11221"/>
                <a:gd name="connsiteY158" fmla="*/ 6389 h 10000"/>
                <a:gd name="connsiteX159" fmla="*/ 1148 w 11221"/>
                <a:gd name="connsiteY159" fmla="*/ 6389 h 10000"/>
                <a:gd name="connsiteX160" fmla="*/ 1475 w 11221"/>
                <a:gd name="connsiteY160" fmla="*/ 6111 h 10000"/>
                <a:gd name="connsiteX161" fmla="*/ 1475 w 11221"/>
                <a:gd name="connsiteY161" fmla="*/ 6111 h 10000"/>
                <a:gd name="connsiteX162" fmla="*/ 1475 w 11221"/>
                <a:gd name="connsiteY162" fmla="*/ 6111 h 10000"/>
                <a:gd name="connsiteX163" fmla="*/ 1803 w 11221"/>
                <a:gd name="connsiteY163" fmla="*/ 6389 h 10000"/>
                <a:gd name="connsiteX164" fmla="*/ 1803 w 11221"/>
                <a:gd name="connsiteY164" fmla="*/ 6528 h 10000"/>
                <a:gd name="connsiteX165" fmla="*/ 1803 w 11221"/>
                <a:gd name="connsiteY165" fmla="*/ 6528 h 10000"/>
                <a:gd name="connsiteX166" fmla="*/ 1803 w 11221"/>
                <a:gd name="connsiteY166" fmla="*/ 6806 h 10000"/>
                <a:gd name="connsiteX167" fmla="*/ 1803 w 11221"/>
                <a:gd name="connsiteY167" fmla="*/ 6806 h 10000"/>
                <a:gd name="connsiteX168" fmla="*/ 1967 w 11221"/>
                <a:gd name="connsiteY168" fmla="*/ 7083 h 10000"/>
                <a:gd name="connsiteX169" fmla="*/ 1967 w 11221"/>
                <a:gd name="connsiteY169" fmla="*/ 7083 h 10000"/>
                <a:gd name="connsiteX170" fmla="*/ 1967 w 11221"/>
                <a:gd name="connsiteY170" fmla="*/ 7083 h 10000"/>
                <a:gd name="connsiteX171" fmla="*/ 2295 w 11221"/>
                <a:gd name="connsiteY171" fmla="*/ 7083 h 10000"/>
                <a:gd name="connsiteX172" fmla="*/ 2295 w 11221"/>
                <a:gd name="connsiteY172" fmla="*/ 7361 h 10000"/>
                <a:gd name="connsiteX173" fmla="*/ 2295 w 11221"/>
                <a:gd name="connsiteY173" fmla="*/ 7500 h 10000"/>
                <a:gd name="connsiteX174" fmla="*/ 2295 w 11221"/>
                <a:gd name="connsiteY174" fmla="*/ 7500 h 10000"/>
                <a:gd name="connsiteX175" fmla="*/ 2623 w 11221"/>
                <a:gd name="connsiteY175" fmla="*/ 7500 h 10000"/>
                <a:gd name="connsiteX176" fmla="*/ 2623 w 11221"/>
                <a:gd name="connsiteY176" fmla="*/ 7500 h 10000"/>
                <a:gd name="connsiteX177" fmla="*/ 2623 w 11221"/>
                <a:gd name="connsiteY177" fmla="*/ 7500 h 10000"/>
                <a:gd name="connsiteX178" fmla="*/ 2623 w 11221"/>
                <a:gd name="connsiteY178" fmla="*/ 7500 h 10000"/>
                <a:gd name="connsiteX179" fmla="*/ 2623 w 11221"/>
                <a:gd name="connsiteY179" fmla="*/ 7500 h 10000"/>
                <a:gd name="connsiteX180" fmla="*/ 2623 w 11221"/>
                <a:gd name="connsiteY180" fmla="*/ 7500 h 10000"/>
                <a:gd name="connsiteX181" fmla="*/ 2951 w 11221"/>
                <a:gd name="connsiteY181" fmla="*/ 7500 h 10000"/>
                <a:gd name="connsiteX182" fmla="*/ 2951 w 11221"/>
                <a:gd name="connsiteY182" fmla="*/ 7500 h 10000"/>
                <a:gd name="connsiteX183" fmla="*/ 2951 w 11221"/>
                <a:gd name="connsiteY183" fmla="*/ 7361 h 10000"/>
                <a:gd name="connsiteX184" fmla="*/ 2951 w 11221"/>
                <a:gd name="connsiteY184" fmla="*/ 7361 h 10000"/>
                <a:gd name="connsiteX185" fmla="*/ 2951 w 11221"/>
                <a:gd name="connsiteY185" fmla="*/ 7361 h 10000"/>
                <a:gd name="connsiteX186" fmla="*/ 2951 w 11221"/>
                <a:gd name="connsiteY186" fmla="*/ 7500 h 10000"/>
                <a:gd name="connsiteX187" fmla="*/ 3115 w 11221"/>
                <a:gd name="connsiteY187" fmla="*/ 7500 h 10000"/>
                <a:gd name="connsiteX188" fmla="*/ 3443 w 11221"/>
                <a:gd name="connsiteY188" fmla="*/ 7361 h 10000"/>
                <a:gd name="connsiteX189" fmla="*/ 3443 w 11221"/>
                <a:gd name="connsiteY189" fmla="*/ 7361 h 10000"/>
                <a:gd name="connsiteX190" fmla="*/ 3770 w 11221"/>
                <a:gd name="connsiteY190" fmla="*/ 7361 h 10000"/>
                <a:gd name="connsiteX191" fmla="*/ 3770 w 11221"/>
                <a:gd name="connsiteY191" fmla="*/ 7361 h 10000"/>
                <a:gd name="connsiteX192" fmla="*/ 3770 w 11221"/>
                <a:gd name="connsiteY192" fmla="*/ 7361 h 10000"/>
                <a:gd name="connsiteX193" fmla="*/ 3770 w 11221"/>
                <a:gd name="connsiteY193" fmla="*/ 7361 h 10000"/>
                <a:gd name="connsiteX194" fmla="*/ 4098 w 11221"/>
                <a:gd name="connsiteY194" fmla="*/ 7361 h 10000"/>
                <a:gd name="connsiteX195" fmla="*/ 4262 w 11221"/>
                <a:gd name="connsiteY195" fmla="*/ 7361 h 10000"/>
                <a:gd name="connsiteX196" fmla="*/ 4262 w 11221"/>
                <a:gd name="connsiteY196" fmla="*/ 7083 h 10000"/>
                <a:gd name="connsiteX197" fmla="*/ 4262 w 11221"/>
                <a:gd name="connsiteY197" fmla="*/ 7083 h 10000"/>
                <a:gd name="connsiteX198" fmla="*/ 4262 w 11221"/>
                <a:gd name="connsiteY198" fmla="*/ 7083 h 10000"/>
                <a:gd name="connsiteX199" fmla="*/ 4262 w 11221"/>
                <a:gd name="connsiteY199" fmla="*/ 7083 h 10000"/>
                <a:gd name="connsiteX200" fmla="*/ 4262 w 11221"/>
                <a:gd name="connsiteY200" fmla="*/ 7083 h 10000"/>
                <a:gd name="connsiteX201" fmla="*/ 4262 w 11221"/>
                <a:gd name="connsiteY201" fmla="*/ 7083 h 10000"/>
                <a:gd name="connsiteX202" fmla="*/ 4590 w 11221"/>
                <a:gd name="connsiteY202" fmla="*/ 7083 h 10000"/>
                <a:gd name="connsiteX203" fmla="*/ 4590 w 11221"/>
                <a:gd name="connsiteY203" fmla="*/ 6806 h 10000"/>
                <a:gd name="connsiteX204" fmla="*/ 4590 w 11221"/>
                <a:gd name="connsiteY204" fmla="*/ 6806 h 10000"/>
                <a:gd name="connsiteX205" fmla="*/ 4918 w 11221"/>
                <a:gd name="connsiteY205" fmla="*/ 6806 h 10000"/>
                <a:gd name="connsiteX206" fmla="*/ 4918 w 11221"/>
                <a:gd name="connsiteY206" fmla="*/ 6806 h 10000"/>
                <a:gd name="connsiteX207" fmla="*/ 5246 w 11221"/>
                <a:gd name="connsiteY207" fmla="*/ 6806 h 10000"/>
                <a:gd name="connsiteX208" fmla="*/ 5246 w 11221"/>
                <a:gd name="connsiteY208" fmla="*/ 6111 h 10000"/>
                <a:gd name="connsiteX209" fmla="*/ 5246 w 11221"/>
                <a:gd name="connsiteY209" fmla="*/ 6111 h 10000"/>
                <a:gd name="connsiteX210" fmla="*/ 5246 w 11221"/>
                <a:gd name="connsiteY210" fmla="*/ 6111 h 10000"/>
                <a:gd name="connsiteX211" fmla="*/ 5246 w 11221"/>
                <a:gd name="connsiteY211" fmla="*/ 5833 h 10000"/>
                <a:gd name="connsiteX212" fmla="*/ 5246 w 11221"/>
                <a:gd name="connsiteY212" fmla="*/ 5833 h 10000"/>
                <a:gd name="connsiteX213" fmla="*/ 4918 w 11221"/>
                <a:gd name="connsiteY213" fmla="*/ 5833 h 10000"/>
                <a:gd name="connsiteX214" fmla="*/ 4918 w 11221"/>
                <a:gd name="connsiteY214" fmla="*/ 5556 h 10000"/>
                <a:gd name="connsiteX215" fmla="*/ 4918 w 11221"/>
                <a:gd name="connsiteY215" fmla="*/ 5417 h 10000"/>
                <a:gd name="connsiteX216" fmla="*/ 5246 w 11221"/>
                <a:gd name="connsiteY216" fmla="*/ 5417 h 10000"/>
                <a:gd name="connsiteX217" fmla="*/ 5246 w 11221"/>
                <a:gd name="connsiteY217" fmla="*/ 5556 h 10000"/>
                <a:gd name="connsiteX218" fmla="*/ 5246 w 11221"/>
                <a:gd name="connsiteY218" fmla="*/ 5417 h 10000"/>
                <a:gd name="connsiteX219" fmla="*/ 5246 w 11221"/>
                <a:gd name="connsiteY219" fmla="*/ 5417 h 10000"/>
                <a:gd name="connsiteX220" fmla="*/ 5246 w 11221"/>
                <a:gd name="connsiteY220" fmla="*/ 5139 h 10000"/>
                <a:gd name="connsiteX221" fmla="*/ 4918 w 11221"/>
                <a:gd name="connsiteY221" fmla="*/ 5139 h 10000"/>
                <a:gd name="connsiteX222" fmla="*/ 5246 w 11221"/>
                <a:gd name="connsiteY222" fmla="*/ 5139 h 10000"/>
                <a:gd name="connsiteX223" fmla="*/ 5246 w 11221"/>
                <a:gd name="connsiteY223" fmla="*/ 4861 h 10000"/>
                <a:gd name="connsiteX224" fmla="*/ 4918 w 11221"/>
                <a:gd name="connsiteY224" fmla="*/ 4861 h 10000"/>
                <a:gd name="connsiteX225" fmla="*/ 4918 w 11221"/>
                <a:gd name="connsiteY225" fmla="*/ 4861 h 10000"/>
                <a:gd name="connsiteX226" fmla="*/ 4918 w 11221"/>
                <a:gd name="connsiteY226" fmla="*/ 4583 h 10000"/>
                <a:gd name="connsiteX227" fmla="*/ 4918 w 11221"/>
                <a:gd name="connsiteY227" fmla="*/ 4583 h 10000"/>
                <a:gd name="connsiteX228" fmla="*/ 5246 w 11221"/>
                <a:gd name="connsiteY228" fmla="*/ 4167 h 10000"/>
                <a:gd name="connsiteX229" fmla="*/ 5246 w 11221"/>
                <a:gd name="connsiteY229" fmla="*/ 3889 h 10000"/>
                <a:gd name="connsiteX230" fmla="*/ 5246 w 11221"/>
                <a:gd name="connsiteY230" fmla="*/ 3889 h 10000"/>
                <a:gd name="connsiteX231" fmla="*/ 5246 w 11221"/>
                <a:gd name="connsiteY231" fmla="*/ 3889 h 10000"/>
                <a:gd name="connsiteX232" fmla="*/ 5410 w 11221"/>
                <a:gd name="connsiteY232" fmla="*/ 3611 h 10000"/>
                <a:gd name="connsiteX233" fmla="*/ 5410 w 11221"/>
                <a:gd name="connsiteY233" fmla="*/ 3611 h 10000"/>
                <a:gd name="connsiteX234" fmla="*/ 5410 w 11221"/>
                <a:gd name="connsiteY234" fmla="*/ 3472 h 10000"/>
                <a:gd name="connsiteX235" fmla="*/ 5410 w 11221"/>
                <a:gd name="connsiteY235" fmla="*/ 3472 h 10000"/>
                <a:gd name="connsiteX236" fmla="*/ 5410 w 11221"/>
                <a:gd name="connsiteY236" fmla="*/ 3472 h 10000"/>
                <a:gd name="connsiteX237" fmla="*/ 5246 w 11221"/>
                <a:gd name="connsiteY237" fmla="*/ 3472 h 10000"/>
                <a:gd name="connsiteX238" fmla="*/ 5246 w 11221"/>
                <a:gd name="connsiteY238" fmla="*/ 3472 h 10000"/>
                <a:gd name="connsiteX239" fmla="*/ 4918 w 11221"/>
                <a:gd name="connsiteY239" fmla="*/ 3611 h 10000"/>
                <a:gd name="connsiteX240" fmla="*/ 4918 w 11221"/>
                <a:gd name="connsiteY240" fmla="*/ 3611 h 10000"/>
                <a:gd name="connsiteX241" fmla="*/ 4918 w 11221"/>
                <a:gd name="connsiteY241" fmla="*/ 3889 h 10000"/>
                <a:gd name="connsiteX242" fmla="*/ 4590 w 11221"/>
                <a:gd name="connsiteY242" fmla="*/ 3889 h 10000"/>
                <a:gd name="connsiteX243" fmla="*/ 4590 w 11221"/>
                <a:gd name="connsiteY243" fmla="*/ 3611 h 10000"/>
                <a:gd name="connsiteX244" fmla="*/ 4590 w 11221"/>
                <a:gd name="connsiteY244" fmla="*/ 3472 h 10000"/>
                <a:gd name="connsiteX245" fmla="*/ 4262 w 11221"/>
                <a:gd name="connsiteY245" fmla="*/ 3472 h 10000"/>
                <a:gd name="connsiteX246" fmla="*/ 4262 w 11221"/>
                <a:gd name="connsiteY246" fmla="*/ 3472 h 10000"/>
                <a:gd name="connsiteX247" fmla="*/ 4262 w 11221"/>
                <a:gd name="connsiteY247" fmla="*/ 3194 h 10000"/>
                <a:gd name="connsiteX248" fmla="*/ 4262 w 11221"/>
                <a:gd name="connsiteY248" fmla="*/ 3194 h 10000"/>
                <a:gd name="connsiteX249" fmla="*/ 4262 w 11221"/>
                <a:gd name="connsiteY249" fmla="*/ 3194 h 10000"/>
                <a:gd name="connsiteX250" fmla="*/ 4590 w 11221"/>
                <a:gd name="connsiteY250" fmla="*/ 2917 h 10000"/>
                <a:gd name="connsiteX251" fmla="*/ 4918 w 11221"/>
                <a:gd name="connsiteY251" fmla="*/ 2500 h 10000"/>
                <a:gd name="connsiteX252" fmla="*/ 5246 w 11221"/>
                <a:gd name="connsiteY252" fmla="*/ 2500 h 10000"/>
                <a:gd name="connsiteX253" fmla="*/ 5410 w 11221"/>
                <a:gd name="connsiteY253" fmla="*/ 2222 h 10000"/>
                <a:gd name="connsiteX254" fmla="*/ 5410 w 11221"/>
                <a:gd name="connsiteY254" fmla="*/ 2222 h 10000"/>
                <a:gd name="connsiteX255" fmla="*/ 5410 w 11221"/>
                <a:gd name="connsiteY255" fmla="*/ 2222 h 10000"/>
                <a:gd name="connsiteX256" fmla="*/ 6066 w 11221"/>
                <a:gd name="connsiteY256" fmla="*/ 1944 h 10000"/>
                <a:gd name="connsiteX257" fmla="*/ 6066 w 11221"/>
                <a:gd name="connsiteY257" fmla="*/ 1667 h 10000"/>
                <a:gd name="connsiteX258" fmla="*/ 6066 w 11221"/>
                <a:gd name="connsiteY258" fmla="*/ 1667 h 10000"/>
                <a:gd name="connsiteX259" fmla="*/ 6066 w 11221"/>
                <a:gd name="connsiteY259" fmla="*/ 1667 h 10000"/>
                <a:gd name="connsiteX260" fmla="*/ 6066 w 11221"/>
                <a:gd name="connsiteY260" fmla="*/ 1528 h 10000"/>
                <a:gd name="connsiteX261" fmla="*/ 5738 w 11221"/>
                <a:gd name="connsiteY261" fmla="*/ 1528 h 10000"/>
                <a:gd name="connsiteX262" fmla="*/ 5738 w 11221"/>
                <a:gd name="connsiteY262" fmla="*/ 1528 h 10000"/>
                <a:gd name="connsiteX263" fmla="*/ 5410 w 11221"/>
                <a:gd name="connsiteY263" fmla="*/ 1528 h 10000"/>
                <a:gd name="connsiteX264" fmla="*/ 5410 w 11221"/>
                <a:gd name="connsiteY264" fmla="*/ 1250 h 10000"/>
                <a:gd name="connsiteX265" fmla="*/ 5738 w 11221"/>
                <a:gd name="connsiteY265" fmla="*/ 972 h 10000"/>
                <a:gd name="connsiteX266" fmla="*/ 5738 w 11221"/>
                <a:gd name="connsiteY266" fmla="*/ 972 h 10000"/>
                <a:gd name="connsiteX267" fmla="*/ 5738 w 11221"/>
                <a:gd name="connsiteY267" fmla="*/ 972 h 10000"/>
                <a:gd name="connsiteX268" fmla="*/ 5738 w 11221"/>
                <a:gd name="connsiteY268" fmla="*/ 694 h 10000"/>
                <a:gd name="connsiteX269" fmla="*/ 5738 w 11221"/>
                <a:gd name="connsiteY269" fmla="*/ 694 h 10000"/>
                <a:gd name="connsiteX270" fmla="*/ 6066 w 11221"/>
                <a:gd name="connsiteY270" fmla="*/ 694 h 10000"/>
                <a:gd name="connsiteX271" fmla="*/ 6066 w 11221"/>
                <a:gd name="connsiteY271" fmla="*/ 694 h 10000"/>
                <a:gd name="connsiteX272" fmla="*/ 6393 w 11221"/>
                <a:gd name="connsiteY272" fmla="*/ 694 h 10000"/>
                <a:gd name="connsiteX273" fmla="*/ 6066 w 11221"/>
                <a:gd name="connsiteY273" fmla="*/ 556 h 10000"/>
                <a:gd name="connsiteX274" fmla="*/ 6393 w 11221"/>
                <a:gd name="connsiteY274" fmla="*/ 556 h 10000"/>
                <a:gd name="connsiteX275" fmla="*/ 6393 w 11221"/>
                <a:gd name="connsiteY275" fmla="*/ 556 h 10000"/>
                <a:gd name="connsiteX276" fmla="*/ 6557 w 11221"/>
                <a:gd name="connsiteY276" fmla="*/ 556 h 10000"/>
                <a:gd name="connsiteX277" fmla="*/ 6557 w 11221"/>
                <a:gd name="connsiteY277" fmla="*/ 556 h 10000"/>
                <a:gd name="connsiteX278" fmla="*/ 6885 w 11221"/>
                <a:gd name="connsiteY278" fmla="*/ 278 h 10000"/>
                <a:gd name="connsiteX279" fmla="*/ 6885 w 11221"/>
                <a:gd name="connsiteY279" fmla="*/ 278 h 10000"/>
                <a:gd name="connsiteX280" fmla="*/ 7213 w 11221"/>
                <a:gd name="connsiteY280" fmla="*/ 0 h 10000"/>
                <a:gd name="connsiteX281" fmla="*/ 7541 w 11221"/>
                <a:gd name="connsiteY281" fmla="*/ 278 h 10000"/>
                <a:gd name="connsiteX282" fmla="*/ 7541 w 11221"/>
                <a:gd name="connsiteY282" fmla="*/ 278 h 10000"/>
                <a:gd name="connsiteX283" fmla="*/ 7541 w 11221"/>
                <a:gd name="connsiteY283" fmla="*/ 278 h 10000"/>
                <a:gd name="connsiteX284" fmla="*/ 7705 w 11221"/>
                <a:gd name="connsiteY284" fmla="*/ 556 h 10000"/>
                <a:gd name="connsiteX285" fmla="*/ 8033 w 11221"/>
                <a:gd name="connsiteY285" fmla="*/ 556 h 10000"/>
                <a:gd name="connsiteX286" fmla="*/ 8033 w 11221"/>
                <a:gd name="connsiteY286" fmla="*/ 556 h 10000"/>
                <a:gd name="connsiteX287" fmla="*/ 8361 w 11221"/>
                <a:gd name="connsiteY287" fmla="*/ 556 h 10000"/>
                <a:gd name="connsiteX288" fmla="*/ 8033 w 11221"/>
                <a:gd name="connsiteY288" fmla="*/ 694 h 10000"/>
                <a:gd name="connsiteX0" fmla="*/ 8033 w 11221"/>
                <a:gd name="connsiteY0" fmla="*/ 694 h 10000"/>
                <a:gd name="connsiteX1" fmla="*/ 8033 w 11221"/>
                <a:gd name="connsiteY1" fmla="*/ 694 h 10000"/>
                <a:gd name="connsiteX2" fmla="*/ 7705 w 11221"/>
                <a:gd name="connsiteY2" fmla="*/ 972 h 10000"/>
                <a:gd name="connsiteX3" fmla="*/ 7705 w 11221"/>
                <a:gd name="connsiteY3" fmla="*/ 972 h 10000"/>
                <a:gd name="connsiteX4" fmla="*/ 7541 w 11221"/>
                <a:gd name="connsiteY4" fmla="*/ 972 h 10000"/>
                <a:gd name="connsiteX5" fmla="*/ 7541 w 11221"/>
                <a:gd name="connsiteY5" fmla="*/ 1250 h 10000"/>
                <a:gd name="connsiteX6" fmla="*/ 7705 w 11221"/>
                <a:gd name="connsiteY6" fmla="*/ 1250 h 10000"/>
                <a:gd name="connsiteX7" fmla="*/ 7705 w 11221"/>
                <a:gd name="connsiteY7" fmla="*/ 1250 h 10000"/>
                <a:gd name="connsiteX8" fmla="*/ 7705 w 11221"/>
                <a:gd name="connsiteY8" fmla="*/ 1250 h 10000"/>
                <a:gd name="connsiteX9" fmla="*/ 8033 w 11221"/>
                <a:gd name="connsiteY9" fmla="*/ 1528 h 10000"/>
                <a:gd name="connsiteX10" fmla="*/ 8033 w 11221"/>
                <a:gd name="connsiteY10" fmla="*/ 1528 h 10000"/>
                <a:gd name="connsiteX11" fmla="*/ 8033 w 11221"/>
                <a:gd name="connsiteY11" fmla="*/ 1528 h 10000"/>
                <a:gd name="connsiteX12" fmla="*/ 8033 w 11221"/>
                <a:gd name="connsiteY12" fmla="*/ 1528 h 10000"/>
                <a:gd name="connsiteX13" fmla="*/ 8361 w 11221"/>
                <a:gd name="connsiteY13" fmla="*/ 1250 h 10000"/>
                <a:gd name="connsiteX14" fmla="*/ 8689 w 11221"/>
                <a:gd name="connsiteY14" fmla="*/ 1250 h 10000"/>
                <a:gd name="connsiteX15" fmla="*/ 8689 w 11221"/>
                <a:gd name="connsiteY15" fmla="*/ 1250 h 10000"/>
                <a:gd name="connsiteX16" fmla="*/ 8852 w 11221"/>
                <a:gd name="connsiteY16" fmla="*/ 1528 h 10000"/>
                <a:gd name="connsiteX17" fmla="*/ 9180 w 11221"/>
                <a:gd name="connsiteY17" fmla="*/ 1667 h 10000"/>
                <a:gd name="connsiteX18" fmla="*/ 9180 w 11221"/>
                <a:gd name="connsiteY18" fmla="*/ 1667 h 10000"/>
                <a:gd name="connsiteX19" fmla="*/ 9180 w 11221"/>
                <a:gd name="connsiteY19" fmla="*/ 1667 h 10000"/>
                <a:gd name="connsiteX20" fmla="*/ 9180 w 11221"/>
                <a:gd name="connsiteY20" fmla="*/ 1944 h 10000"/>
                <a:gd name="connsiteX21" fmla="*/ 8852 w 11221"/>
                <a:gd name="connsiteY21" fmla="*/ 1944 h 10000"/>
                <a:gd name="connsiteX22" fmla="*/ 8852 w 11221"/>
                <a:gd name="connsiteY22" fmla="*/ 1944 h 10000"/>
                <a:gd name="connsiteX23" fmla="*/ 8852 w 11221"/>
                <a:gd name="connsiteY23" fmla="*/ 2222 h 10000"/>
                <a:gd name="connsiteX24" fmla="*/ 8852 w 11221"/>
                <a:gd name="connsiteY24" fmla="*/ 2222 h 10000"/>
                <a:gd name="connsiteX25" fmla="*/ 8852 w 11221"/>
                <a:gd name="connsiteY25" fmla="*/ 2222 h 10000"/>
                <a:gd name="connsiteX26" fmla="*/ 8852 w 11221"/>
                <a:gd name="connsiteY26" fmla="*/ 2222 h 10000"/>
                <a:gd name="connsiteX27" fmla="*/ 9180 w 11221"/>
                <a:gd name="connsiteY27" fmla="*/ 2222 h 10000"/>
                <a:gd name="connsiteX28" fmla="*/ 9508 w 11221"/>
                <a:gd name="connsiteY28" fmla="*/ 2222 h 10000"/>
                <a:gd name="connsiteX29" fmla="*/ 9508 w 11221"/>
                <a:gd name="connsiteY29" fmla="*/ 2222 h 10000"/>
                <a:gd name="connsiteX30" fmla="*/ 9180 w 11221"/>
                <a:gd name="connsiteY30" fmla="*/ 2222 h 10000"/>
                <a:gd name="connsiteX31" fmla="*/ 9508 w 11221"/>
                <a:gd name="connsiteY31" fmla="*/ 2222 h 10000"/>
                <a:gd name="connsiteX32" fmla="*/ 9180 w 11221"/>
                <a:gd name="connsiteY32" fmla="*/ 2500 h 10000"/>
                <a:gd name="connsiteX33" fmla="*/ 9180 w 11221"/>
                <a:gd name="connsiteY33" fmla="*/ 2500 h 10000"/>
                <a:gd name="connsiteX34" fmla="*/ 9180 w 11221"/>
                <a:gd name="connsiteY34" fmla="*/ 2639 h 10000"/>
                <a:gd name="connsiteX35" fmla="*/ 8852 w 11221"/>
                <a:gd name="connsiteY35" fmla="*/ 2639 h 10000"/>
                <a:gd name="connsiteX36" fmla="*/ 9180 w 11221"/>
                <a:gd name="connsiteY36" fmla="*/ 2639 h 10000"/>
                <a:gd name="connsiteX37" fmla="*/ 9180 w 11221"/>
                <a:gd name="connsiteY37" fmla="*/ 2917 h 10000"/>
                <a:gd name="connsiteX38" fmla="*/ 9180 w 11221"/>
                <a:gd name="connsiteY38" fmla="*/ 2917 h 10000"/>
                <a:gd name="connsiteX39" fmla="*/ 9180 w 11221"/>
                <a:gd name="connsiteY39" fmla="*/ 3194 h 10000"/>
                <a:gd name="connsiteX40" fmla="*/ 9180 w 11221"/>
                <a:gd name="connsiteY40" fmla="*/ 3472 h 10000"/>
                <a:gd name="connsiteX41" fmla="*/ 9508 w 11221"/>
                <a:gd name="connsiteY41" fmla="*/ 3472 h 10000"/>
                <a:gd name="connsiteX42" fmla="*/ 9508 w 11221"/>
                <a:gd name="connsiteY42" fmla="*/ 3472 h 10000"/>
                <a:gd name="connsiteX43" fmla="*/ 9508 w 11221"/>
                <a:gd name="connsiteY43" fmla="*/ 3472 h 10000"/>
                <a:gd name="connsiteX44" fmla="*/ 9836 w 11221"/>
                <a:gd name="connsiteY44" fmla="*/ 3611 h 10000"/>
                <a:gd name="connsiteX45" fmla="*/ 9836 w 11221"/>
                <a:gd name="connsiteY45" fmla="*/ 3889 h 10000"/>
                <a:gd name="connsiteX46" fmla="*/ 9836 w 11221"/>
                <a:gd name="connsiteY46" fmla="*/ 3889 h 10000"/>
                <a:gd name="connsiteX47" fmla="*/ 10000 w 11221"/>
                <a:gd name="connsiteY47" fmla="*/ 3889 h 10000"/>
                <a:gd name="connsiteX48" fmla="*/ 10000 w 11221"/>
                <a:gd name="connsiteY48" fmla="*/ 4167 h 10000"/>
                <a:gd name="connsiteX49" fmla="*/ 10000 w 11221"/>
                <a:gd name="connsiteY49" fmla="*/ 4167 h 10000"/>
                <a:gd name="connsiteX50" fmla="*/ 11018 w 11221"/>
                <a:gd name="connsiteY50" fmla="*/ 3759 h 10000"/>
                <a:gd name="connsiteX51" fmla="*/ 11221 w 11221"/>
                <a:gd name="connsiteY51" fmla="*/ 4379 h 10000"/>
                <a:gd name="connsiteX52" fmla="*/ 9836 w 11221"/>
                <a:gd name="connsiteY52" fmla="*/ 4861 h 10000"/>
                <a:gd name="connsiteX53" fmla="*/ 9836 w 11221"/>
                <a:gd name="connsiteY53" fmla="*/ 4861 h 10000"/>
                <a:gd name="connsiteX54" fmla="*/ 9508 w 11221"/>
                <a:gd name="connsiteY54" fmla="*/ 5139 h 10000"/>
                <a:gd name="connsiteX55" fmla="*/ 8852 w 11221"/>
                <a:gd name="connsiteY55" fmla="*/ 5833 h 10000"/>
                <a:gd name="connsiteX56" fmla="*/ 8689 w 11221"/>
                <a:gd name="connsiteY56" fmla="*/ 6111 h 10000"/>
                <a:gd name="connsiteX57" fmla="*/ 8361 w 11221"/>
                <a:gd name="connsiteY57" fmla="*/ 6389 h 10000"/>
                <a:gd name="connsiteX58" fmla="*/ 8033 w 11221"/>
                <a:gd name="connsiteY58" fmla="*/ 6528 h 10000"/>
                <a:gd name="connsiteX59" fmla="*/ 7705 w 11221"/>
                <a:gd name="connsiteY59" fmla="*/ 7361 h 10000"/>
                <a:gd name="connsiteX60" fmla="*/ 7541 w 11221"/>
                <a:gd name="connsiteY60" fmla="*/ 7361 h 10000"/>
                <a:gd name="connsiteX61" fmla="*/ 7541 w 11221"/>
                <a:gd name="connsiteY61" fmla="*/ 7500 h 10000"/>
                <a:gd name="connsiteX62" fmla="*/ 7213 w 11221"/>
                <a:gd name="connsiteY62" fmla="*/ 7500 h 10000"/>
                <a:gd name="connsiteX63" fmla="*/ 7213 w 11221"/>
                <a:gd name="connsiteY63" fmla="*/ 7500 h 10000"/>
                <a:gd name="connsiteX64" fmla="*/ 7213 w 11221"/>
                <a:gd name="connsiteY64" fmla="*/ 7500 h 10000"/>
                <a:gd name="connsiteX65" fmla="*/ 6557 w 11221"/>
                <a:gd name="connsiteY65" fmla="*/ 7778 h 10000"/>
                <a:gd name="connsiteX66" fmla="*/ 6557 w 11221"/>
                <a:gd name="connsiteY66" fmla="*/ 7778 h 10000"/>
                <a:gd name="connsiteX67" fmla="*/ 6885 w 11221"/>
                <a:gd name="connsiteY67" fmla="*/ 7778 h 10000"/>
                <a:gd name="connsiteX68" fmla="*/ 6885 w 11221"/>
                <a:gd name="connsiteY68" fmla="*/ 7778 h 10000"/>
                <a:gd name="connsiteX69" fmla="*/ 6557 w 11221"/>
                <a:gd name="connsiteY69" fmla="*/ 7778 h 10000"/>
                <a:gd name="connsiteX70" fmla="*/ 6557 w 11221"/>
                <a:gd name="connsiteY70" fmla="*/ 7778 h 10000"/>
                <a:gd name="connsiteX71" fmla="*/ 6557 w 11221"/>
                <a:gd name="connsiteY71" fmla="*/ 8056 h 10000"/>
                <a:gd name="connsiteX72" fmla="*/ 6557 w 11221"/>
                <a:gd name="connsiteY72" fmla="*/ 8056 h 10000"/>
                <a:gd name="connsiteX73" fmla="*/ 6393 w 11221"/>
                <a:gd name="connsiteY73" fmla="*/ 8056 h 10000"/>
                <a:gd name="connsiteX74" fmla="*/ 6393 w 11221"/>
                <a:gd name="connsiteY74" fmla="*/ 8333 h 10000"/>
                <a:gd name="connsiteX75" fmla="*/ 6066 w 11221"/>
                <a:gd name="connsiteY75" fmla="*/ 8333 h 10000"/>
                <a:gd name="connsiteX76" fmla="*/ 6066 w 11221"/>
                <a:gd name="connsiteY76" fmla="*/ 8333 h 10000"/>
                <a:gd name="connsiteX77" fmla="*/ 6066 w 11221"/>
                <a:gd name="connsiteY77" fmla="*/ 8333 h 10000"/>
                <a:gd name="connsiteX78" fmla="*/ 6066 w 11221"/>
                <a:gd name="connsiteY78" fmla="*/ 8472 h 10000"/>
                <a:gd name="connsiteX79" fmla="*/ 6066 w 11221"/>
                <a:gd name="connsiteY79" fmla="*/ 8472 h 10000"/>
                <a:gd name="connsiteX80" fmla="*/ 5738 w 11221"/>
                <a:gd name="connsiteY80" fmla="*/ 8472 h 10000"/>
                <a:gd name="connsiteX81" fmla="*/ 5738 w 11221"/>
                <a:gd name="connsiteY81" fmla="*/ 8472 h 10000"/>
                <a:gd name="connsiteX82" fmla="*/ 5738 w 11221"/>
                <a:gd name="connsiteY82" fmla="*/ 8750 h 10000"/>
                <a:gd name="connsiteX83" fmla="*/ 5738 w 11221"/>
                <a:gd name="connsiteY83" fmla="*/ 8750 h 10000"/>
                <a:gd name="connsiteX84" fmla="*/ 5738 w 11221"/>
                <a:gd name="connsiteY84" fmla="*/ 9028 h 10000"/>
                <a:gd name="connsiteX85" fmla="*/ 5410 w 11221"/>
                <a:gd name="connsiteY85" fmla="*/ 9028 h 10000"/>
                <a:gd name="connsiteX86" fmla="*/ 5410 w 11221"/>
                <a:gd name="connsiteY86" fmla="*/ 9028 h 10000"/>
                <a:gd name="connsiteX87" fmla="*/ 5246 w 11221"/>
                <a:gd name="connsiteY87" fmla="*/ 9028 h 10000"/>
                <a:gd name="connsiteX88" fmla="*/ 4918 w 11221"/>
                <a:gd name="connsiteY88" fmla="*/ 9306 h 10000"/>
                <a:gd name="connsiteX89" fmla="*/ 4918 w 11221"/>
                <a:gd name="connsiteY89" fmla="*/ 9306 h 10000"/>
                <a:gd name="connsiteX90" fmla="*/ 4590 w 11221"/>
                <a:gd name="connsiteY90" fmla="*/ 9306 h 10000"/>
                <a:gd name="connsiteX91" fmla="*/ 4262 w 11221"/>
                <a:gd name="connsiteY91" fmla="*/ 9444 h 10000"/>
                <a:gd name="connsiteX92" fmla="*/ 4262 w 11221"/>
                <a:gd name="connsiteY92" fmla="*/ 9444 h 10000"/>
                <a:gd name="connsiteX93" fmla="*/ 4098 w 11221"/>
                <a:gd name="connsiteY93" fmla="*/ 9444 h 10000"/>
                <a:gd name="connsiteX94" fmla="*/ 4098 w 11221"/>
                <a:gd name="connsiteY94" fmla="*/ 9722 h 10000"/>
                <a:gd name="connsiteX95" fmla="*/ 4098 w 11221"/>
                <a:gd name="connsiteY95" fmla="*/ 9722 h 10000"/>
                <a:gd name="connsiteX96" fmla="*/ 4098 w 11221"/>
                <a:gd name="connsiteY96" fmla="*/ 9722 h 10000"/>
                <a:gd name="connsiteX97" fmla="*/ 4098 w 11221"/>
                <a:gd name="connsiteY97" fmla="*/ 9722 h 10000"/>
                <a:gd name="connsiteX98" fmla="*/ 3770 w 11221"/>
                <a:gd name="connsiteY98" fmla="*/ 9722 h 10000"/>
                <a:gd name="connsiteX99" fmla="*/ 3770 w 11221"/>
                <a:gd name="connsiteY99" fmla="*/ 9722 h 10000"/>
                <a:gd name="connsiteX100" fmla="*/ 2951 w 11221"/>
                <a:gd name="connsiteY100" fmla="*/ 10000 h 10000"/>
                <a:gd name="connsiteX101" fmla="*/ 2951 w 11221"/>
                <a:gd name="connsiteY101" fmla="*/ 10000 h 10000"/>
                <a:gd name="connsiteX102" fmla="*/ 2951 w 11221"/>
                <a:gd name="connsiteY102" fmla="*/ 10000 h 10000"/>
                <a:gd name="connsiteX103" fmla="*/ 2623 w 11221"/>
                <a:gd name="connsiteY103" fmla="*/ 10000 h 10000"/>
                <a:gd name="connsiteX104" fmla="*/ 2623 w 11221"/>
                <a:gd name="connsiteY104" fmla="*/ 10000 h 10000"/>
                <a:gd name="connsiteX105" fmla="*/ 2623 w 11221"/>
                <a:gd name="connsiteY105" fmla="*/ 10000 h 10000"/>
                <a:gd name="connsiteX106" fmla="*/ 2295 w 11221"/>
                <a:gd name="connsiteY106" fmla="*/ 10000 h 10000"/>
                <a:gd name="connsiteX107" fmla="*/ 2295 w 11221"/>
                <a:gd name="connsiteY107" fmla="*/ 10000 h 10000"/>
                <a:gd name="connsiteX108" fmla="*/ 2295 w 11221"/>
                <a:gd name="connsiteY108" fmla="*/ 9722 h 10000"/>
                <a:gd name="connsiteX109" fmla="*/ 2295 w 11221"/>
                <a:gd name="connsiteY109" fmla="*/ 9722 h 10000"/>
                <a:gd name="connsiteX110" fmla="*/ 2295 w 11221"/>
                <a:gd name="connsiteY110" fmla="*/ 9306 h 10000"/>
                <a:gd name="connsiteX111" fmla="*/ 2295 w 11221"/>
                <a:gd name="connsiteY111" fmla="*/ 9028 h 10000"/>
                <a:gd name="connsiteX112" fmla="*/ 2295 w 11221"/>
                <a:gd name="connsiteY112" fmla="*/ 9028 h 10000"/>
                <a:gd name="connsiteX113" fmla="*/ 2295 w 11221"/>
                <a:gd name="connsiteY113" fmla="*/ 8750 h 10000"/>
                <a:gd name="connsiteX114" fmla="*/ 1967 w 11221"/>
                <a:gd name="connsiteY114" fmla="*/ 8750 h 10000"/>
                <a:gd name="connsiteX115" fmla="*/ 1967 w 11221"/>
                <a:gd name="connsiteY115" fmla="*/ 8750 h 10000"/>
                <a:gd name="connsiteX116" fmla="*/ 1967 w 11221"/>
                <a:gd name="connsiteY116" fmla="*/ 8472 h 10000"/>
                <a:gd name="connsiteX117" fmla="*/ 1967 w 11221"/>
                <a:gd name="connsiteY117" fmla="*/ 8472 h 10000"/>
                <a:gd name="connsiteX118" fmla="*/ 1803 w 11221"/>
                <a:gd name="connsiteY118" fmla="*/ 8472 h 10000"/>
                <a:gd name="connsiteX119" fmla="*/ 1475 w 11221"/>
                <a:gd name="connsiteY119" fmla="*/ 8472 h 10000"/>
                <a:gd name="connsiteX120" fmla="*/ 1475 w 11221"/>
                <a:gd name="connsiteY120" fmla="*/ 8750 h 10000"/>
                <a:gd name="connsiteX121" fmla="*/ 1148 w 11221"/>
                <a:gd name="connsiteY121" fmla="*/ 8750 h 10000"/>
                <a:gd name="connsiteX122" fmla="*/ 820 w 11221"/>
                <a:gd name="connsiteY122" fmla="*/ 8750 h 10000"/>
                <a:gd name="connsiteX123" fmla="*/ 656 w 11221"/>
                <a:gd name="connsiteY123" fmla="*/ 8750 h 10000"/>
                <a:gd name="connsiteX124" fmla="*/ 656 w 11221"/>
                <a:gd name="connsiteY124" fmla="*/ 9028 h 10000"/>
                <a:gd name="connsiteX125" fmla="*/ 656 w 11221"/>
                <a:gd name="connsiteY125" fmla="*/ 9028 h 10000"/>
                <a:gd name="connsiteX126" fmla="*/ 328 w 11221"/>
                <a:gd name="connsiteY126" fmla="*/ 9028 h 10000"/>
                <a:gd name="connsiteX127" fmla="*/ 328 w 11221"/>
                <a:gd name="connsiteY127" fmla="*/ 9028 h 10000"/>
                <a:gd name="connsiteX128" fmla="*/ 328 w 11221"/>
                <a:gd name="connsiteY128" fmla="*/ 9306 h 10000"/>
                <a:gd name="connsiteX129" fmla="*/ 0 w 11221"/>
                <a:gd name="connsiteY129" fmla="*/ 9028 h 10000"/>
                <a:gd name="connsiteX130" fmla="*/ 0 w 11221"/>
                <a:gd name="connsiteY130" fmla="*/ 9028 h 10000"/>
                <a:gd name="connsiteX131" fmla="*/ 0 w 11221"/>
                <a:gd name="connsiteY131" fmla="*/ 9028 h 10000"/>
                <a:gd name="connsiteX132" fmla="*/ 0 w 11221"/>
                <a:gd name="connsiteY132" fmla="*/ 8750 h 10000"/>
                <a:gd name="connsiteX133" fmla="*/ 0 w 11221"/>
                <a:gd name="connsiteY133" fmla="*/ 8750 h 10000"/>
                <a:gd name="connsiteX134" fmla="*/ 0 w 11221"/>
                <a:gd name="connsiteY134" fmla="*/ 8472 h 10000"/>
                <a:gd name="connsiteX135" fmla="*/ 0 w 11221"/>
                <a:gd name="connsiteY135" fmla="*/ 8472 h 10000"/>
                <a:gd name="connsiteX136" fmla="*/ 328 w 11221"/>
                <a:gd name="connsiteY136" fmla="*/ 8472 h 10000"/>
                <a:gd name="connsiteX137" fmla="*/ 328 w 11221"/>
                <a:gd name="connsiteY137" fmla="*/ 8333 h 10000"/>
                <a:gd name="connsiteX138" fmla="*/ 328 w 11221"/>
                <a:gd name="connsiteY138" fmla="*/ 8333 h 10000"/>
                <a:gd name="connsiteX139" fmla="*/ 328 w 11221"/>
                <a:gd name="connsiteY139" fmla="*/ 8333 h 10000"/>
                <a:gd name="connsiteX140" fmla="*/ 328 w 11221"/>
                <a:gd name="connsiteY140" fmla="*/ 8056 h 10000"/>
                <a:gd name="connsiteX141" fmla="*/ 328 w 11221"/>
                <a:gd name="connsiteY141" fmla="*/ 8056 h 10000"/>
                <a:gd name="connsiteX142" fmla="*/ 656 w 11221"/>
                <a:gd name="connsiteY142" fmla="*/ 8056 h 10000"/>
                <a:gd name="connsiteX143" fmla="*/ 656 w 11221"/>
                <a:gd name="connsiteY143" fmla="*/ 8056 h 10000"/>
                <a:gd name="connsiteX144" fmla="*/ 656 w 11221"/>
                <a:gd name="connsiteY144" fmla="*/ 7778 h 10000"/>
                <a:gd name="connsiteX145" fmla="*/ 656 w 11221"/>
                <a:gd name="connsiteY145" fmla="*/ 7778 h 10000"/>
                <a:gd name="connsiteX146" fmla="*/ 656 w 11221"/>
                <a:gd name="connsiteY146" fmla="*/ 7500 h 10000"/>
                <a:gd name="connsiteX147" fmla="*/ 656 w 11221"/>
                <a:gd name="connsiteY147" fmla="*/ 7500 h 10000"/>
                <a:gd name="connsiteX148" fmla="*/ 656 w 11221"/>
                <a:gd name="connsiteY148" fmla="*/ 7361 h 10000"/>
                <a:gd name="connsiteX149" fmla="*/ 656 w 11221"/>
                <a:gd name="connsiteY149" fmla="*/ 7083 h 10000"/>
                <a:gd name="connsiteX150" fmla="*/ 656 w 11221"/>
                <a:gd name="connsiteY150" fmla="*/ 7083 h 10000"/>
                <a:gd name="connsiteX151" fmla="*/ 656 w 11221"/>
                <a:gd name="connsiteY151" fmla="*/ 7083 h 10000"/>
                <a:gd name="connsiteX152" fmla="*/ 656 w 11221"/>
                <a:gd name="connsiteY152" fmla="*/ 6806 h 10000"/>
                <a:gd name="connsiteX153" fmla="*/ 820 w 11221"/>
                <a:gd name="connsiteY153" fmla="*/ 6806 h 10000"/>
                <a:gd name="connsiteX154" fmla="*/ 820 w 11221"/>
                <a:gd name="connsiteY154" fmla="*/ 6806 h 10000"/>
                <a:gd name="connsiteX155" fmla="*/ 820 w 11221"/>
                <a:gd name="connsiteY155" fmla="*/ 6806 h 10000"/>
                <a:gd name="connsiteX156" fmla="*/ 1148 w 11221"/>
                <a:gd name="connsiteY156" fmla="*/ 6528 h 10000"/>
                <a:gd name="connsiteX157" fmla="*/ 1148 w 11221"/>
                <a:gd name="connsiteY157" fmla="*/ 6389 h 10000"/>
                <a:gd name="connsiteX158" fmla="*/ 1148 w 11221"/>
                <a:gd name="connsiteY158" fmla="*/ 6389 h 10000"/>
                <a:gd name="connsiteX159" fmla="*/ 1148 w 11221"/>
                <a:gd name="connsiteY159" fmla="*/ 6389 h 10000"/>
                <a:gd name="connsiteX160" fmla="*/ 1475 w 11221"/>
                <a:gd name="connsiteY160" fmla="*/ 6111 h 10000"/>
                <a:gd name="connsiteX161" fmla="*/ 1475 w 11221"/>
                <a:gd name="connsiteY161" fmla="*/ 6111 h 10000"/>
                <a:gd name="connsiteX162" fmla="*/ 1475 w 11221"/>
                <a:gd name="connsiteY162" fmla="*/ 6111 h 10000"/>
                <a:gd name="connsiteX163" fmla="*/ 1803 w 11221"/>
                <a:gd name="connsiteY163" fmla="*/ 6389 h 10000"/>
                <a:gd name="connsiteX164" fmla="*/ 1803 w 11221"/>
                <a:gd name="connsiteY164" fmla="*/ 6528 h 10000"/>
                <a:gd name="connsiteX165" fmla="*/ 1803 w 11221"/>
                <a:gd name="connsiteY165" fmla="*/ 6528 h 10000"/>
                <a:gd name="connsiteX166" fmla="*/ 1803 w 11221"/>
                <a:gd name="connsiteY166" fmla="*/ 6806 h 10000"/>
                <a:gd name="connsiteX167" fmla="*/ 1803 w 11221"/>
                <a:gd name="connsiteY167" fmla="*/ 6806 h 10000"/>
                <a:gd name="connsiteX168" fmla="*/ 1967 w 11221"/>
                <a:gd name="connsiteY168" fmla="*/ 7083 h 10000"/>
                <a:gd name="connsiteX169" fmla="*/ 1967 w 11221"/>
                <a:gd name="connsiteY169" fmla="*/ 7083 h 10000"/>
                <a:gd name="connsiteX170" fmla="*/ 1967 w 11221"/>
                <a:gd name="connsiteY170" fmla="*/ 7083 h 10000"/>
                <a:gd name="connsiteX171" fmla="*/ 2295 w 11221"/>
                <a:gd name="connsiteY171" fmla="*/ 7083 h 10000"/>
                <a:gd name="connsiteX172" fmla="*/ 2295 w 11221"/>
                <a:gd name="connsiteY172" fmla="*/ 7361 h 10000"/>
                <a:gd name="connsiteX173" fmla="*/ 2295 w 11221"/>
                <a:gd name="connsiteY173" fmla="*/ 7500 h 10000"/>
                <a:gd name="connsiteX174" fmla="*/ 2295 w 11221"/>
                <a:gd name="connsiteY174" fmla="*/ 7500 h 10000"/>
                <a:gd name="connsiteX175" fmla="*/ 2623 w 11221"/>
                <a:gd name="connsiteY175" fmla="*/ 7500 h 10000"/>
                <a:gd name="connsiteX176" fmla="*/ 2623 w 11221"/>
                <a:gd name="connsiteY176" fmla="*/ 7500 h 10000"/>
                <a:gd name="connsiteX177" fmla="*/ 2623 w 11221"/>
                <a:gd name="connsiteY177" fmla="*/ 7500 h 10000"/>
                <a:gd name="connsiteX178" fmla="*/ 2623 w 11221"/>
                <a:gd name="connsiteY178" fmla="*/ 7500 h 10000"/>
                <a:gd name="connsiteX179" fmla="*/ 2623 w 11221"/>
                <a:gd name="connsiteY179" fmla="*/ 7500 h 10000"/>
                <a:gd name="connsiteX180" fmla="*/ 2623 w 11221"/>
                <a:gd name="connsiteY180" fmla="*/ 7500 h 10000"/>
                <a:gd name="connsiteX181" fmla="*/ 2951 w 11221"/>
                <a:gd name="connsiteY181" fmla="*/ 7500 h 10000"/>
                <a:gd name="connsiteX182" fmla="*/ 2951 w 11221"/>
                <a:gd name="connsiteY182" fmla="*/ 7500 h 10000"/>
                <a:gd name="connsiteX183" fmla="*/ 2951 w 11221"/>
                <a:gd name="connsiteY183" fmla="*/ 7361 h 10000"/>
                <a:gd name="connsiteX184" fmla="*/ 2951 w 11221"/>
                <a:gd name="connsiteY184" fmla="*/ 7361 h 10000"/>
                <a:gd name="connsiteX185" fmla="*/ 2951 w 11221"/>
                <a:gd name="connsiteY185" fmla="*/ 7361 h 10000"/>
                <a:gd name="connsiteX186" fmla="*/ 2951 w 11221"/>
                <a:gd name="connsiteY186" fmla="*/ 7500 h 10000"/>
                <a:gd name="connsiteX187" fmla="*/ 3115 w 11221"/>
                <a:gd name="connsiteY187" fmla="*/ 7500 h 10000"/>
                <a:gd name="connsiteX188" fmla="*/ 3443 w 11221"/>
                <a:gd name="connsiteY188" fmla="*/ 7361 h 10000"/>
                <a:gd name="connsiteX189" fmla="*/ 3443 w 11221"/>
                <a:gd name="connsiteY189" fmla="*/ 7361 h 10000"/>
                <a:gd name="connsiteX190" fmla="*/ 3770 w 11221"/>
                <a:gd name="connsiteY190" fmla="*/ 7361 h 10000"/>
                <a:gd name="connsiteX191" fmla="*/ 3770 w 11221"/>
                <a:gd name="connsiteY191" fmla="*/ 7361 h 10000"/>
                <a:gd name="connsiteX192" fmla="*/ 3770 w 11221"/>
                <a:gd name="connsiteY192" fmla="*/ 7361 h 10000"/>
                <a:gd name="connsiteX193" fmla="*/ 3770 w 11221"/>
                <a:gd name="connsiteY193" fmla="*/ 7361 h 10000"/>
                <a:gd name="connsiteX194" fmla="*/ 4098 w 11221"/>
                <a:gd name="connsiteY194" fmla="*/ 7361 h 10000"/>
                <a:gd name="connsiteX195" fmla="*/ 4262 w 11221"/>
                <a:gd name="connsiteY195" fmla="*/ 7361 h 10000"/>
                <a:gd name="connsiteX196" fmla="*/ 4262 w 11221"/>
                <a:gd name="connsiteY196" fmla="*/ 7083 h 10000"/>
                <a:gd name="connsiteX197" fmla="*/ 4262 w 11221"/>
                <a:gd name="connsiteY197" fmla="*/ 7083 h 10000"/>
                <a:gd name="connsiteX198" fmla="*/ 4262 w 11221"/>
                <a:gd name="connsiteY198" fmla="*/ 7083 h 10000"/>
                <a:gd name="connsiteX199" fmla="*/ 4262 w 11221"/>
                <a:gd name="connsiteY199" fmla="*/ 7083 h 10000"/>
                <a:gd name="connsiteX200" fmla="*/ 4262 w 11221"/>
                <a:gd name="connsiteY200" fmla="*/ 7083 h 10000"/>
                <a:gd name="connsiteX201" fmla="*/ 4262 w 11221"/>
                <a:gd name="connsiteY201" fmla="*/ 7083 h 10000"/>
                <a:gd name="connsiteX202" fmla="*/ 4590 w 11221"/>
                <a:gd name="connsiteY202" fmla="*/ 7083 h 10000"/>
                <a:gd name="connsiteX203" fmla="*/ 4590 w 11221"/>
                <a:gd name="connsiteY203" fmla="*/ 6806 h 10000"/>
                <a:gd name="connsiteX204" fmla="*/ 4590 w 11221"/>
                <a:gd name="connsiteY204" fmla="*/ 6806 h 10000"/>
                <a:gd name="connsiteX205" fmla="*/ 4918 w 11221"/>
                <a:gd name="connsiteY205" fmla="*/ 6806 h 10000"/>
                <a:gd name="connsiteX206" fmla="*/ 4918 w 11221"/>
                <a:gd name="connsiteY206" fmla="*/ 6806 h 10000"/>
                <a:gd name="connsiteX207" fmla="*/ 5246 w 11221"/>
                <a:gd name="connsiteY207" fmla="*/ 6806 h 10000"/>
                <a:gd name="connsiteX208" fmla="*/ 5246 w 11221"/>
                <a:gd name="connsiteY208" fmla="*/ 6111 h 10000"/>
                <a:gd name="connsiteX209" fmla="*/ 5246 w 11221"/>
                <a:gd name="connsiteY209" fmla="*/ 6111 h 10000"/>
                <a:gd name="connsiteX210" fmla="*/ 5246 w 11221"/>
                <a:gd name="connsiteY210" fmla="*/ 6111 h 10000"/>
                <a:gd name="connsiteX211" fmla="*/ 5246 w 11221"/>
                <a:gd name="connsiteY211" fmla="*/ 5833 h 10000"/>
                <a:gd name="connsiteX212" fmla="*/ 5246 w 11221"/>
                <a:gd name="connsiteY212" fmla="*/ 5833 h 10000"/>
                <a:gd name="connsiteX213" fmla="*/ 4918 w 11221"/>
                <a:gd name="connsiteY213" fmla="*/ 5833 h 10000"/>
                <a:gd name="connsiteX214" fmla="*/ 4918 w 11221"/>
                <a:gd name="connsiteY214" fmla="*/ 5556 h 10000"/>
                <a:gd name="connsiteX215" fmla="*/ 4918 w 11221"/>
                <a:gd name="connsiteY215" fmla="*/ 5417 h 10000"/>
                <a:gd name="connsiteX216" fmla="*/ 5246 w 11221"/>
                <a:gd name="connsiteY216" fmla="*/ 5417 h 10000"/>
                <a:gd name="connsiteX217" fmla="*/ 5246 w 11221"/>
                <a:gd name="connsiteY217" fmla="*/ 5556 h 10000"/>
                <a:gd name="connsiteX218" fmla="*/ 5246 w 11221"/>
                <a:gd name="connsiteY218" fmla="*/ 5417 h 10000"/>
                <a:gd name="connsiteX219" fmla="*/ 5246 w 11221"/>
                <a:gd name="connsiteY219" fmla="*/ 5417 h 10000"/>
                <a:gd name="connsiteX220" fmla="*/ 5246 w 11221"/>
                <a:gd name="connsiteY220" fmla="*/ 5139 h 10000"/>
                <a:gd name="connsiteX221" fmla="*/ 4918 w 11221"/>
                <a:gd name="connsiteY221" fmla="*/ 5139 h 10000"/>
                <a:gd name="connsiteX222" fmla="*/ 5246 w 11221"/>
                <a:gd name="connsiteY222" fmla="*/ 5139 h 10000"/>
                <a:gd name="connsiteX223" fmla="*/ 5246 w 11221"/>
                <a:gd name="connsiteY223" fmla="*/ 4861 h 10000"/>
                <a:gd name="connsiteX224" fmla="*/ 4918 w 11221"/>
                <a:gd name="connsiteY224" fmla="*/ 4861 h 10000"/>
                <a:gd name="connsiteX225" fmla="*/ 4918 w 11221"/>
                <a:gd name="connsiteY225" fmla="*/ 4861 h 10000"/>
                <a:gd name="connsiteX226" fmla="*/ 4918 w 11221"/>
                <a:gd name="connsiteY226" fmla="*/ 4583 h 10000"/>
                <a:gd name="connsiteX227" fmla="*/ 4918 w 11221"/>
                <a:gd name="connsiteY227" fmla="*/ 4583 h 10000"/>
                <a:gd name="connsiteX228" fmla="*/ 5246 w 11221"/>
                <a:gd name="connsiteY228" fmla="*/ 4167 h 10000"/>
                <a:gd name="connsiteX229" fmla="*/ 5246 w 11221"/>
                <a:gd name="connsiteY229" fmla="*/ 3889 h 10000"/>
                <a:gd name="connsiteX230" fmla="*/ 5246 w 11221"/>
                <a:gd name="connsiteY230" fmla="*/ 3889 h 10000"/>
                <a:gd name="connsiteX231" fmla="*/ 5246 w 11221"/>
                <a:gd name="connsiteY231" fmla="*/ 3889 h 10000"/>
                <a:gd name="connsiteX232" fmla="*/ 5410 w 11221"/>
                <a:gd name="connsiteY232" fmla="*/ 3611 h 10000"/>
                <a:gd name="connsiteX233" fmla="*/ 5410 w 11221"/>
                <a:gd name="connsiteY233" fmla="*/ 3611 h 10000"/>
                <a:gd name="connsiteX234" fmla="*/ 5410 w 11221"/>
                <a:gd name="connsiteY234" fmla="*/ 3472 h 10000"/>
                <a:gd name="connsiteX235" fmla="*/ 5410 w 11221"/>
                <a:gd name="connsiteY235" fmla="*/ 3472 h 10000"/>
                <a:gd name="connsiteX236" fmla="*/ 5410 w 11221"/>
                <a:gd name="connsiteY236" fmla="*/ 3472 h 10000"/>
                <a:gd name="connsiteX237" fmla="*/ 5246 w 11221"/>
                <a:gd name="connsiteY237" fmla="*/ 3472 h 10000"/>
                <a:gd name="connsiteX238" fmla="*/ 5246 w 11221"/>
                <a:gd name="connsiteY238" fmla="*/ 3472 h 10000"/>
                <a:gd name="connsiteX239" fmla="*/ 4918 w 11221"/>
                <a:gd name="connsiteY239" fmla="*/ 3611 h 10000"/>
                <a:gd name="connsiteX240" fmla="*/ 4918 w 11221"/>
                <a:gd name="connsiteY240" fmla="*/ 3611 h 10000"/>
                <a:gd name="connsiteX241" fmla="*/ 4918 w 11221"/>
                <a:gd name="connsiteY241" fmla="*/ 3889 h 10000"/>
                <a:gd name="connsiteX242" fmla="*/ 4590 w 11221"/>
                <a:gd name="connsiteY242" fmla="*/ 3889 h 10000"/>
                <a:gd name="connsiteX243" fmla="*/ 4590 w 11221"/>
                <a:gd name="connsiteY243" fmla="*/ 3611 h 10000"/>
                <a:gd name="connsiteX244" fmla="*/ 4590 w 11221"/>
                <a:gd name="connsiteY244" fmla="*/ 3472 h 10000"/>
                <a:gd name="connsiteX245" fmla="*/ 4262 w 11221"/>
                <a:gd name="connsiteY245" fmla="*/ 3472 h 10000"/>
                <a:gd name="connsiteX246" fmla="*/ 4262 w 11221"/>
                <a:gd name="connsiteY246" fmla="*/ 3472 h 10000"/>
                <a:gd name="connsiteX247" fmla="*/ 4262 w 11221"/>
                <a:gd name="connsiteY247" fmla="*/ 3194 h 10000"/>
                <a:gd name="connsiteX248" fmla="*/ 4262 w 11221"/>
                <a:gd name="connsiteY248" fmla="*/ 3194 h 10000"/>
                <a:gd name="connsiteX249" fmla="*/ 4262 w 11221"/>
                <a:gd name="connsiteY249" fmla="*/ 3194 h 10000"/>
                <a:gd name="connsiteX250" fmla="*/ 4590 w 11221"/>
                <a:gd name="connsiteY250" fmla="*/ 2917 h 10000"/>
                <a:gd name="connsiteX251" fmla="*/ 4918 w 11221"/>
                <a:gd name="connsiteY251" fmla="*/ 2500 h 10000"/>
                <a:gd name="connsiteX252" fmla="*/ 5246 w 11221"/>
                <a:gd name="connsiteY252" fmla="*/ 2500 h 10000"/>
                <a:gd name="connsiteX253" fmla="*/ 5410 w 11221"/>
                <a:gd name="connsiteY253" fmla="*/ 2222 h 10000"/>
                <a:gd name="connsiteX254" fmla="*/ 5410 w 11221"/>
                <a:gd name="connsiteY254" fmla="*/ 2222 h 10000"/>
                <a:gd name="connsiteX255" fmla="*/ 5410 w 11221"/>
                <a:gd name="connsiteY255" fmla="*/ 2222 h 10000"/>
                <a:gd name="connsiteX256" fmla="*/ 6066 w 11221"/>
                <a:gd name="connsiteY256" fmla="*/ 1944 h 10000"/>
                <a:gd name="connsiteX257" fmla="*/ 6066 w 11221"/>
                <a:gd name="connsiteY257" fmla="*/ 1667 h 10000"/>
                <a:gd name="connsiteX258" fmla="*/ 6066 w 11221"/>
                <a:gd name="connsiteY258" fmla="*/ 1667 h 10000"/>
                <a:gd name="connsiteX259" fmla="*/ 6066 w 11221"/>
                <a:gd name="connsiteY259" fmla="*/ 1667 h 10000"/>
                <a:gd name="connsiteX260" fmla="*/ 6066 w 11221"/>
                <a:gd name="connsiteY260" fmla="*/ 1528 h 10000"/>
                <a:gd name="connsiteX261" fmla="*/ 5738 w 11221"/>
                <a:gd name="connsiteY261" fmla="*/ 1528 h 10000"/>
                <a:gd name="connsiteX262" fmla="*/ 5738 w 11221"/>
                <a:gd name="connsiteY262" fmla="*/ 1528 h 10000"/>
                <a:gd name="connsiteX263" fmla="*/ 5410 w 11221"/>
                <a:gd name="connsiteY263" fmla="*/ 1528 h 10000"/>
                <a:gd name="connsiteX264" fmla="*/ 5410 w 11221"/>
                <a:gd name="connsiteY264" fmla="*/ 1250 h 10000"/>
                <a:gd name="connsiteX265" fmla="*/ 5738 w 11221"/>
                <a:gd name="connsiteY265" fmla="*/ 972 h 10000"/>
                <a:gd name="connsiteX266" fmla="*/ 5738 w 11221"/>
                <a:gd name="connsiteY266" fmla="*/ 972 h 10000"/>
                <a:gd name="connsiteX267" fmla="*/ 5738 w 11221"/>
                <a:gd name="connsiteY267" fmla="*/ 972 h 10000"/>
                <a:gd name="connsiteX268" fmla="*/ 5738 w 11221"/>
                <a:gd name="connsiteY268" fmla="*/ 694 h 10000"/>
                <a:gd name="connsiteX269" fmla="*/ 5738 w 11221"/>
                <a:gd name="connsiteY269" fmla="*/ 694 h 10000"/>
                <a:gd name="connsiteX270" fmla="*/ 6066 w 11221"/>
                <a:gd name="connsiteY270" fmla="*/ 694 h 10000"/>
                <a:gd name="connsiteX271" fmla="*/ 6066 w 11221"/>
                <a:gd name="connsiteY271" fmla="*/ 694 h 10000"/>
                <a:gd name="connsiteX272" fmla="*/ 6393 w 11221"/>
                <a:gd name="connsiteY272" fmla="*/ 694 h 10000"/>
                <a:gd name="connsiteX273" fmla="*/ 6066 w 11221"/>
                <a:gd name="connsiteY273" fmla="*/ 556 h 10000"/>
                <a:gd name="connsiteX274" fmla="*/ 6393 w 11221"/>
                <a:gd name="connsiteY274" fmla="*/ 556 h 10000"/>
                <a:gd name="connsiteX275" fmla="*/ 6393 w 11221"/>
                <a:gd name="connsiteY275" fmla="*/ 556 h 10000"/>
                <a:gd name="connsiteX276" fmla="*/ 6557 w 11221"/>
                <a:gd name="connsiteY276" fmla="*/ 556 h 10000"/>
                <a:gd name="connsiteX277" fmla="*/ 6557 w 11221"/>
                <a:gd name="connsiteY277" fmla="*/ 556 h 10000"/>
                <a:gd name="connsiteX278" fmla="*/ 6885 w 11221"/>
                <a:gd name="connsiteY278" fmla="*/ 278 h 10000"/>
                <a:gd name="connsiteX279" fmla="*/ 6885 w 11221"/>
                <a:gd name="connsiteY279" fmla="*/ 278 h 10000"/>
                <a:gd name="connsiteX280" fmla="*/ 7213 w 11221"/>
                <a:gd name="connsiteY280" fmla="*/ 0 h 10000"/>
                <a:gd name="connsiteX281" fmla="*/ 7541 w 11221"/>
                <a:gd name="connsiteY281" fmla="*/ 278 h 10000"/>
                <a:gd name="connsiteX282" fmla="*/ 7541 w 11221"/>
                <a:gd name="connsiteY282" fmla="*/ 278 h 10000"/>
                <a:gd name="connsiteX283" fmla="*/ 7541 w 11221"/>
                <a:gd name="connsiteY283" fmla="*/ 278 h 10000"/>
                <a:gd name="connsiteX284" fmla="*/ 7705 w 11221"/>
                <a:gd name="connsiteY284" fmla="*/ 556 h 10000"/>
                <a:gd name="connsiteX285" fmla="*/ 8033 w 11221"/>
                <a:gd name="connsiteY285" fmla="*/ 556 h 10000"/>
                <a:gd name="connsiteX286" fmla="*/ 8033 w 11221"/>
                <a:gd name="connsiteY286" fmla="*/ 556 h 10000"/>
                <a:gd name="connsiteX287" fmla="*/ 8361 w 11221"/>
                <a:gd name="connsiteY287" fmla="*/ 556 h 10000"/>
                <a:gd name="connsiteX288" fmla="*/ 8033 w 11221"/>
                <a:gd name="connsiteY288" fmla="*/ 694 h 10000"/>
                <a:gd name="connsiteX0" fmla="*/ 8033 w 11221"/>
                <a:gd name="connsiteY0" fmla="*/ 694 h 10000"/>
                <a:gd name="connsiteX1" fmla="*/ 8033 w 11221"/>
                <a:gd name="connsiteY1" fmla="*/ 694 h 10000"/>
                <a:gd name="connsiteX2" fmla="*/ 7705 w 11221"/>
                <a:gd name="connsiteY2" fmla="*/ 972 h 10000"/>
                <a:gd name="connsiteX3" fmla="*/ 7705 w 11221"/>
                <a:gd name="connsiteY3" fmla="*/ 972 h 10000"/>
                <a:gd name="connsiteX4" fmla="*/ 7541 w 11221"/>
                <a:gd name="connsiteY4" fmla="*/ 972 h 10000"/>
                <a:gd name="connsiteX5" fmla="*/ 7541 w 11221"/>
                <a:gd name="connsiteY5" fmla="*/ 1250 h 10000"/>
                <a:gd name="connsiteX6" fmla="*/ 7705 w 11221"/>
                <a:gd name="connsiteY6" fmla="*/ 1250 h 10000"/>
                <a:gd name="connsiteX7" fmla="*/ 7705 w 11221"/>
                <a:gd name="connsiteY7" fmla="*/ 1250 h 10000"/>
                <a:gd name="connsiteX8" fmla="*/ 7705 w 11221"/>
                <a:gd name="connsiteY8" fmla="*/ 1250 h 10000"/>
                <a:gd name="connsiteX9" fmla="*/ 8033 w 11221"/>
                <a:gd name="connsiteY9" fmla="*/ 1528 h 10000"/>
                <a:gd name="connsiteX10" fmla="*/ 8033 w 11221"/>
                <a:gd name="connsiteY10" fmla="*/ 1528 h 10000"/>
                <a:gd name="connsiteX11" fmla="*/ 8033 w 11221"/>
                <a:gd name="connsiteY11" fmla="*/ 1528 h 10000"/>
                <a:gd name="connsiteX12" fmla="*/ 8033 w 11221"/>
                <a:gd name="connsiteY12" fmla="*/ 1528 h 10000"/>
                <a:gd name="connsiteX13" fmla="*/ 8361 w 11221"/>
                <a:gd name="connsiteY13" fmla="*/ 1250 h 10000"/>
                <a:gd name="connsiteX14" fmla="*/ 8689 w 11221"/>
                <a:gd name="connsiteY14" fmla="*/ 1250 h 10000"/>
                <a:gd name="connsiteX15" fmla="*/ 8689 w 11221"/>
                <a:gd name="connsiteY15" fmla="*/ 1250 h 10000"/>
                <a:gd name="connsiteX16" fmla="*/ 8852 w 11221"/>
                <a:gd name="connsiteY16" fmla="*/ 1528 h 10000"/>
                <a:gd name="connsiteX17" fmla="*/ 9180 w 11221"/>
                <a:gd name="connsiteY17" fmla="*/ 1667 h 10000"/>
                <a:gd name="connsiteX18" fmla="*/ 9180 w 11221"/>
                <a:gd name="connsiteY18" fmla="*/ 1667 h 10000"/>
                <a:gd name="connsiteX19" fmla="*/ 9180 w 11221"/>
                <a:gd name="connsiteY19" fmla="*/ 1667 h 10000"/>
                <a:gd name="connsiteX20" fmla="*/ 9180 w 11221"/>
                <a:gd name="connsiteY20" fmla="*/ 1944 h 10000"/>
                <a:gd name="connsiteX21" fmla="*/ 8852 w 11221"/>
                <a:gd name="connsiteY21" fmla="*/ 1944 h 10000"/>
                <a:gd name="connsiteX22" fmla="*/ 8852 w 11221"/>
                <a:gd name="connsiteY22" fmla="*/ 1944 h 10000"/>
                <a:gd name="connsiteX23" fmla="*/ 8852 w 11221"/>
                <a:gd name="connsiteY23" fmla="*/ 2222 h 10000"/>
                <a:gd name="connsiteX24" fmla="*/ 8852 w 11221"/>
                <a:gd name="connsiteY24" fmla="*/ 2222 h 10000"/>
                <a:gd name="connsiteX25" fmla="*/ 8852 w 11221"/>
                <a:gd name="connsiteY25" fmla="*/ 2222 h 10000"/>
                <a:gd name="connsiteX26" fmla="*/ 8852 w 11221"/>
                <a:gd name="connsiteY26" fmla="*/ 2222 h 10000"/>
                <a:gd name="connsiteX27" fmla="*/ 9180 w 11221"/>
                <a:gd name="connsiteY27" fmla="*/ 2222 h 10000"/>
                <a:gd name="connsiteX28" fmla="*/ 9508 w 11221"/>
                <a:gd name="connsiteY28" fmla="*/ 2222 h 10000"/>
                <a:gd name="connsiteX29" fmla="*/ 9508 w 11221"/>
                <a:gd name="connsiteY29" fmla="*/ 2222 h 10000"/>
                <a:gd name="connsiteX30" fmla="*/ 9180 w 11221"/>
                <a:gd name="connsiteY30" fmla="*/ 2222 h 10000"/>
                <a:gd name="connsiteX31" fmla="*/ 9508 w 11221"/>
                <a:gd name="connsiteY31" fmla="*/ 2222 h 10000"/>
                <a:gd name="connsiteX32" fmla="*/ 9180 w 11221"/>
                <a:gd name="connsiteY32" fmla="*/ 2500 h 10000"/>
                <a:gd name="connsiteX33" fmla="*/ 9180 w 11221"/>
                <a:gd name="connsiteY33" fmla="*/ 2500 h 10000"/>
                <a:gd name="connsiteX34" fmla="*/ 9180 w 11221"/>
                <a:gd name="connsiteY34" fmla="*/ 2639 h 10000"/>
                <a:gd name="connsiteX35" fmla="*/ 8852 w 11221"/>
                <a:gd name="connsiteY35" fmla="*/ 2639 h 10000"/>
                <a:gd name="connsiteX36" fmla="*/ 9180 w 11221"/>
                <a:gd name="connsiteY36" fmla="*/ 2639 h 10000"/>
                <a:gd name="connsiteX37" fmla="*/ 9180 w 11221"/>
                <a:gd name="connsiteY37" fmla="*/ 2917 h 10000"/>
                <a:gd name="connsiteX38" fmla="*/ 9180 w 11221"/>
                <a:gd name="connsiteY38" fmla="*/ 2917 h 10000"/>
                <a:gd name="connsiteX39" fmla="*/ 9180 w 11221"/>
                <a:gd name="connsiteY39" fmla="*/ 3194 h 10000"/>
                <a:gd name="connsiteX40" fmla="*/ 9180 w 11221"/>
                <a:gd name="connsiteY40" fmla="*/ 3472 h 10000"/>
                <a:gd name="connsiteX41" fmla="*/ 9508 w 11221"/>
                <a:gd name="connsiteY41" fmla="*/ 3472 h 10000"/>
                <a:gd name="connsiteX42" fmla="*/ 9508 w 11221"/>
                <a:gd name="connsiteY42" fmla="*/ 3472 h 10000"/>
                <a:gd name="connsiteX43" fmla="*/ 9508 w 11221"/>
                <a:gd name="connsiteY43" fmla="*/ 3472 h 10000"/>
                <a:gd name="connsiteX44" fmla="*/ 9836 w 11221"/>
                <a:gd name="connsiteY44" fmla="*/ 3611 h 10000"/>
                <a:gd name="connsiteX45" fmla="*/ 9836 w 11221"/>
                <a:gd name="connsiteY45" fmla="*/ 3889 h 10000"/>
                <a:gd name="connsiteX46" fmla="*/ 9836 w 11221"/>
                <a:gd name="connsiteY46" fmla="*/ 3889 h 10000"/>
                <a:gd name="connsiteX47" fmla="*/ 10000 w 11221"/>
                <a:gd name="connsiteY47" fmla="*/ 3889 h 10000"/>
                <a:gd name="connsiteX48" fmla="*/ 10000 w 11221"/>
                <a:gd name="connsiteY48" fmla="*/ 4167 h 10000"/>
                <a:gd name="connsiteX49" fmla="*/ 10000 w 11221"/>
                <a:gd name="connsiteY49" fmla="*/ 4167 h 10000"/>
                <a:gd name="connsiteX50" fmla="*/ 11018 w 11221"/>
                <a:gd name="connsiteY50" fmla="*/ 3759 h 10000"/>
                <a:gd name="connsiteX51" fmla="*/ 11221 w 11221"/>
                <a:gd name="connsiteY51" fmla="*/ 4379 h 10000"/>
                <a:gd name="connsiteX52" fmla="*/ 9836 w 11221"/>
                <a:gd name="connsiteY52" fmla="*/ 4861 h 10000"/>
                <a:gd name="connsiteX53" fmla="*/ 9836 w 11221"/>
                <a:gd name="connsiteY53" fmla="*/ 4861 h 10000"/>
                <a:gd name="connsiteX54" fmla="*/ 11136 w 11221"/>
                <a:gd name="connsiteY54" fmla="*/ 4935 h 10000"/>
                <a:gd name="connsiteX55" fmla="*/ 8852 w 11221"/>
                <a:gd name="connsiteY55" fmla="*/ 5833 h 10000"/>
                <a:gd name="connsiteX56" fmla="*/ 8689 w 11221"/>
                <a:gd name="connsiteY56" fmla="*/ 6111 h 10000"/>
                <a:gd name="connsiteX57" fmla="*/ 8361 w 11221"/>
                <a:gd name="connsiteY57" fmla="*/ 6389 h 10000"/>
                <a:gd name="connsiteX58" fmla="*/ 8033 w 11221"/>
                <a:gd name="connsiteY58" fmla="*/ 6528 h 10000"/>
                <a:gd name="connsiteX59" fmla="*/ 7705 w 11221"/>
                <a:gd name="connsiteY59" fmla="*/ 7361 h 10000"/>
                <a:gd name="connsiteX60" fmla="*/ 7541 w 11221"/>
                <a:gd name="connsiteY60" fmla="*/ 7361 h 10000"/>
                <a:gd name="connsiteX61" fmla="*/ 7541 w 11221"/>
                <a:gd name="connsiteY61" fmla="*/ 7500 h 10000"/>
                <a:gd name="connsiteX62" fmla="*/ 7213 w 11221"/>
                <a:gd name="connsiteY62" fmla="*/ 7500 h 10000"/>
                <a:gd name="connsiteX63" fmla="*/ 7213 w 11221"/>
                <a:gd name="connsiteY63" fmla="*/ 7500 h 10000"/>
                <a:gd name="connsiteX64" fmla="*/ 7213 w 11221"/>
                <a:gd name="connsiteY64" fmla="*/ 7500 h 10000"/>
                <a:gd name="connsiteX65" fmla="*/ 6557 w 11221"/>
                <a:gd name="connsiteY65" fmla="*/ 7778 h 10000"/>
                <a:gd name="connsiteX66" fmla="*/ 6557 w 11221"/>
                <a:gd name="connsiteY66" fmla="*/ 7778 h 10000"/>
                <a:gd name="connsiteX67" fmla="*/ 6885 w 11221"/>
                <a:gd name="connsiteY67" fmla="*/ 7778 h 10000"/>
                <a:gd name="connsiteX68" fmla="*/ 6885 w 11221"/>
                <a:gd name="connsiteY68" fmla="*/ 7778 h 10000"/>
                <a:gd name="connsiteX69" fmla="*/ 6557 w 11221"/>
                <a:gd name="connsiteY69" fmla="*/ 7778 h 10000"/>
                <a:gd name="connsiteX70" fmla="*/ 6557 w 11221"/>
                <a:gd name="connsiteY70" fmla="*/ 7778 h 10000"/>
                <a:gd name="connsiteX71" fmla="*/ 6557 w 11221"/>
                <a:gd name="connsiteY71" fmla="*/ 8056 h 10000"/>
                <a:gd name="connsiteX72" fmla="*/ 6557 w 11221"/>
                <a:gd name="connsiteY72" fmla="*/ 8056 h 10000"/>
                <a:gd name="connsiteX73" fmla="*/ 6393 w 11221"/>
                <a:gd name="connsiteY73" fmla="*/ 8056 h 10000"/>
                <a:gd name="connsiteX74" fmla="*/ 6393 w 11221"/>
                <a:gd name="connsiteY74" fmla="*/ 8333 h 10000"/>
                <a:gd name="connsiteX75" fmla="*/ 6066 w 11221"/>
                <a:gd name="connsiteY75" fmla="*/ 8333 h 10000"/>
                <a:gd name="connsiteX76" fmla="*/ 6066 w 11221"/>
                <a:gd name="connsiteY76" fmla="*/ 8333 h 10000"/>
                <a:gd name="connsiteX77" fmla="*/ 6066 w 11221"/>
                <a:gd name="connsiteY77" fmla="*/ 8333 h 10000"/>
                <a:gd name="connsiteX78" fmla="*/ 6066 w 11221"/>
                <a:gd name="connsiteY78" fmla="*/ 8472 h 10000"/>
                <a:gd name="connsiteX79" fmla="*/ 6066 w 11221"/>
                <a:gd name="connsiteY79" fmla="*/ 8472 h 10000"/>
                <a:gd name="connsiteX80" fmla="*/ 5738 w 11221"/>
                <a:gd name="connsiteY80" fmla="*/ 8472 h 10000"/>
                <a:gd name="connsiteX81" fmla="*/ 5738 w 11221"/>
                <a:gd name="connsiteY81" fmla="*/ 8472 h 10000"/>
                <a:gd name="connsiteX82" fmla="*/ 5738 w 11221"/>
                <a:gd name="connsiteY82" fmla="*/ 8750 h 10000"/>
                <a:gd name="connsiteX83" fmla="*/ 5738 w 11221"/>
                <a:gd name="connsiteY83" fmla="*/ 8750 h 10000"/>
                <a:gd name="connsiteX84" fmla="*/ 5738 w 11221"/>
                <a:gd name="connsiteY84" fmla="*/ 9028 h 10000"/>
                <a:gd name="connsiteX85" fmla="*/ 5410 w 11221"/>
                <a:gd name="connsiteY85" fmla="*/ 9028 h 10000"/>
                <a:gd name="connsiteX86" fmla="*/ 5410 w 11221"/>
                <a:gd name="connsiteY86" fmla="*/ 9028 h 10000"/>
                <a:gd name="connsiteX87" fmla="*/ 5246 w 11221"/>
                <a:gd name="connsiteY87" fmla="*/ 9028 h 10000"/>
                <a:gd name="connsiteX88" fmla="*/ 4918 w 11221"/>
                <a:gd name="connsiteY88" fmla="*/ 9306 h 10000"/>
                <a:gd name="connsiteX89" fmla="*/ 4918 w 11221"/>
                <a:gd name="connsiteY89" fmla="*/ 9306 h 10000"/>
                <a:gd name="connsiteX90" fmla="*/ 4590 w 11221"/>
                <a:gd name="connsiteY90" fmla="*/ 9306 h 10000"/>
                <a:gd name="connsiteX91" fmla="*/ 4262 w 11221"/>
                <a:gd name="connsiteY91" fmla="*/ 9444 h 10000"/>
                <a:gd name="connsiteX92" fmla="*/ 4262 w 11221"/>
                <a:gd name="connsiteY92" fmla="*/ 9444 h 10000"/>
                <a:gd name="connsiteX93" fmla="*/ 4098 w 11221"/>
                <a:gd name="connsiteY93" fmla="*/ 9444 h 10000"/>
                <a:gd name="connsiteX94" fmla="*/ 4098 w 11221"/>
                <a:gd name="connsiteY94" fmla="*/ 9722 h 10000"/>
                <a:gd name="connsiteX95" fmla="*/ 4098 w 11221"/>
                <a:gd name="connsiteY95" fmla="*/ 9722 h 10000"/>
                <a:gd name="connsiteX96" fmla="*/ 4098 w 11221"/>
                <a:gd name="connsiteY96" fmla="*/ 9722 h 10000"/>
                <a:gd name="connsiteX97" fmla="*/ 4098 w 11221"/>
                <a:gd name="connsiteY97" fmla="*/ 9722 h 10000"/>
                <a:gd name="connsiteX98" fmla="*/ 3770 w 11221"/>
                <a:gd name="connsiteY98" fmla="*/ 9722 h 10000"/>
                <a:gd name="connsiteX99" fmla="*/ 3770 w 11221"/>
                <a:gd name="connsiteY99" fmla="*/ 9722 h 10000"/>
                <a:gd name="connsiteX100" fmla="*/ 2951 w 11221"/>
                <a:gd name="connsiteY100" fmla="*/ 10000 h 10000"/>
                <a:gd name="connsiteX101" fmla="*/ 2951 w 11221"/>
                <a:gd name="connsiteY101" fmla="*/ 10000 h 10000"/>
                <a:gd name="connsiteX102" fmla="*/ 2951 w 11221"/>
                <a:gd name="connsiteY102" fmla="*/ 10000 h 10000"/>
                <a:gd name="connsiteX103" fmla="*/ 2623 w 11221"/>
                <a:gd name="connsiteY103" fmla="*/ 10000 h 10000"/>
                <a:gd name="connsiteX104" fmla="*/ 2623 w 11221"/>
                <a:gd name="connsiteY104" fmla="*/ 10000 h 10000"/>
                <a:gd name="connsiteX105" fmla="*/ 2623 w 11221"/>
                <a:gd name="connsiteY105" fmla="*/ 10000 h 10000"/>
                <a:gd name="connsiteX106" fmla="*/ 2295 w 11221"/>
                <a:gd name="connsiteY106" fmla="*/ 10000 h 10000"/>
                <a:gd name="connsiteX107" fmla="*/ 2295 w 11221"/>
                <a:gd name="connsiteY107" fmla="*/ 10000 h 10000"/>
                <a:gd name="connsiteX108" fmla="*/ 2295 w 11221"/>
                <a:gd name="connsiteY108" fmla="*/ 9722 h 10000"/>
                <a:gd name="connsiteX109" fmla="*/ 2295 w 11221"/>
                <a:gd name="connsiteY109" fmla="*/ 9722 h 10000"/>
                <a:gd name="connsiteX110" fmla="*/ 2295 w 11221"/>
                <a:gd name="connsiteY110" fmla="*/ 9306 h 10000"/>
                <a:gd name="connsiteX111" fmla="*/ 2295 w 11221"/>
                <a:gd name="connsiteY111" fmla="*/ 9028 h 10000"/>
                <a:gd name="connsiteX112" fmla="*/ 2295 w 11221"/>
                <a:gd name="connsiteY112" fmla="*/ 9028 h 10000"/>
                <a:gd name="connsiteX113" fmla="*/ 2295 w 11221"/>
                <a:gd name="connsiteY113" fmla="*/ 8750 h 10000"/>
                <a:gd name="connsiteX114" fmla="*/ 1967 w 11221"/>
                <a:gd name="connsiteY114" fmla="*/ 8750 h 10000"/>
                <a:gd name="connsiteX115" fmla="*/ 1967 w 11221"/>
                <a:gd name="connsiteY115" fmla="*/ 8750 h 10000"/>
                <a:gd name="connsiteX116" fmla="*/ 1967 w 11221"/>
                <a:gd name="connsiteY116" fmla="*/ 8472 h 10000"/>
                <a:gd name="connsiteX117" fmla="*/ 1967 w 11221"/>
                <a:gd name="connsiteY117" fmla="*/ 8472 h 10000"/>
                <a:gd name="connsiteX118" fmla="*/ 1803 w 11221"/>
                <a:gd name="connsiteY118" fmla="*/ 8472 h 10000"/>
                <a:gd name="connsiteX119" fmla="*/ 1475 w 11221"/>
                <a:gd name="connsiteY119" fmla="*/ 8472 h 10000"/>
                <a:gd name="connsiteX120" fmla="*/ 1475 w 11221"/>
                <a:gd name="connsiteY120" fmla="*/ 8750 h 10000"/>
                <a:gd name="connsiteX121" fmla="*/ 1148 w 11221"/>
                <a:gd name="connsiteY121" fmla="*/ 8750 h 10000"/>
                <a:gd name="connsiteX122" fmla="*/ 820 w 11221"/>
                <a:gd name="connsiteY122" fmla="*/ 8750 h 10000"/>
                <a:gd name="connsiteX123" fmla="*/ 656 w 11221"/>
                <a:gd name="connsiteY123" fmla="*/ 8750 h 10000"/>
                <a:gd name="connsiteX124" fmla="*/ 656 w 11221"/>
                <a:gd name="connsiteY124" fmla="*/ 9028 h 10000"/>
                <a:gd name="connsiteX125" fmla="*/ 656 w 11221"/>
                <a:gd name="connsiteY125" fmla="*/ 9028 h 10000"/>
                <a:gd name="connsiteX126" fmla="*/ 328 w 11221"/>
                <a:gd name="connsiteY126" fmla="*/ 9028 h 10000"/>
                <a:gd name="connsiteX127" fmla="*/ 328 w 11221"/>
                <a:gd name="connsiteY127" fmla="*/ 9028 h 10000"/>
                <a:gd name="connsiteX128" fmla="*/ 328 w 11221"/>
                <a:gd name="connsiteY128" fmla="*/ 9306 h 10000"/>
                <a:gd name="connsiteX129" fmla="*/ 0 w 11221"/>
                <a:gd name="connsiteY129" fmla="*/ 9028 h 10000"/>
                <a:gd name="connsiteX130" fmla="*/ 0 w 11221"/>
                <a:gd name="connsiteY130" fmla="*/ 9028 h 10000"/>
                <a:gd name="connsiteX131" fmla="*/ 0 w 11221"/>
                <a:gd name="connsiteY131" fmla="*/ 9028 h 10000"/>
                <a:gd name="connsiteX132" fmla="*/ 0 w 11221"/>
                <a:gd name="connsiteY132" fmla="*/ 8750 h 10000"/>
                <a:gd name="connsiteX133" fmla="*/ 0 w 11221"/>
                <a:gd name="connsiteY133" fmla="*/ 8750 h 10000"/>
                <a:gd name="connsiteX134" fmla="*/ 0 w 11221"/>
                <a:gd name="connsiteY134" fmla="*/ 8472 h 10000"/>
                <a:gd name="connsiteX135" fmla="*/ 0 w 11221"/>
                <a:gd name="connsiteY135" fmla="*/ 8472 h 10000"/>
                <a:gd name="connsiteX136" fmla="*/ 328 w 11221"/>
                <a:gd name="connsiteY136" fmla="*/ 8472 h 10000"/>
                <a:gd name="connsiteX137" fmla="*/ 328 w 11221"/>
                <a:gd name="connsiteY137" fmla="*/ 8333 h 10000"/>
                <a:gd name="connsiteX138" fmla="*/ 328 w 11221"/>
                <a:gd name="connsiteY138" fmla="*/ 8333 h 10000"/>
                <a:gd name="connsiteX139" fmla="*/ 328 w 11221"/>
                <a:gd name="connsiteY139" fmla="*/ 8333 h 10000"/>
                <a:gd name="connsiteX140" fmla="*/ 328 w 11221"/>
                <a:gd name="connsiteY140" fmla="*/ 8056 h 10000"/>
                <a:gd name="connsiteX141" fmla="*/ 328 w 11221"/>
                <a:gd name="connsiteY141" fmla="*/ 8056 h 10000"/>
                <a:gd name="connsiteX142" fmla="*/ 656 w 11221"/>
                <a:gd name="connsiteY142" fmla="*/ 8056 h 10000"/>
                <a:gd name="connsiteX143" fmla="*/ 656 w 11221"/>
                <a:gd name="connsiteY143" fmla="*/ 8056 h 10000"/>
                <a:gd name="connsiteX144" fmla="*/ 656 w 11221"/>
                <a:gd name="connsiteY144" fmla="*/ 7778 h 10000"/>
                <a:gd name="connsiteX145" fmla="*/ 656 w 11221"/>
                <a:gd name="connsiteY145" fmla="*/ 7778 h 10000"/>
                <a:gd name="connsiteX146" fmla="*/ 656 w 11221"/>
                <a:gd name="connsiteY146" fmla="*/ 7500 h 10000"/>
                <a:gd name="connsiteX147" fmla="*/ 656 w 11221"/>
                <a:gd name="connsiteY147" fmla="*/ 7500 h 10000"/>
                <a:gd name="connsiteX148" fmla="*/ 656 w 11221"/>
                <a:gd name="connsiteY148" fmla="*/ 7361 h 10000"/>
                <a:gd name="connsiteX149" fmla="*/ 656 w 11221"/>
                <a:gd name="connsiteY149" fmla="*/ 7083 h 10000"/>
                <a:gd name="connsiteX150" fmla="*/ 656 w 11221"/>
                <a:gd name="connsiteY150" fmla="*/ 7083 h 10000"/>
                <a:gd name="connsiteX151" fmla="*/ 656 w 11221"/>
                <a:gd name="connsiteY151" fmla="*/ 7083 h 10000"/>
                <a:gd name="connsiteX152" fmla="*/ 656 w 11221"/>
                <a:gd name="connsiteY152" fmla="*/ 6806 h 10000"/>
                <a:gd name="connsiteX153" fmla="*/ 820 w 11221"/>
                <a:gd name="connsiteY153" fmla="*/ 6806 h 10000"/>
                <a:gd name="connsiteX154" fmla="*/ 820 w 11221"/>
                <a:gd name="connsiteY154" fmla="*/ 6806 h 10000"/>
                <a:gd name="connsiteX155" fmla="*/ 820 w 11221"/>
                <a:gd name="connsiteY155" fmla="*/ 6806 h 10000"/>
                <a:gd name="connsiteX156" fmla="*/ 1148 w 11221"/>
                <a:gd name="connsiteY156" fmla="*/ 6528 h 10000"/>
                <a:gd name="connsiteX157" fmla="*/ 1148 w 11221"/>
                <a:gd name="connsiteY157" fmla="*/ 6389 h 10000"/>
                <a:gd name="connsiteX158" fmla="*/ 1148 w 11221"/>
                <a:gd name="connsiteY158" fmla="*/ 6389 h 10000"/>
                <a:gd name="connsiteX159" fmla="*/ 1148 w 11221"/>
                <a:gd name="connsiteY159" fmla="*/ 6389 h 10000"/>
                <a:gd name="connsiteX160" fmla="*/ 1475 w 11221"/>
                <a:gd name="connsiteY160" fmla="*/ 6111 h 10000"/>
                <a:gd name="connsiteX161" fmla="*/ 1475 w 11221"/>
                <a:gd name="connsiteY161" fmla="*/ 6111 h 10000"/>
                <a:gd name="connsiteX162" fmla="*/ 1475 w 11221"/>
                <a:gd name="connsiteY162" fmla="*/ 6111 h 10000"/>
                <a:gd name="connsiteX163" fmla="*/ 1803 w 11221"/>
                <a:gd name="connsiteY163" fmla="*/ 6389 h 10000"/>
                <a:gd name="connsiteX164" fmla="*/ 1803 w 11221"/>
                <a:gd name="connsiteY164" fmla="*/ 6528 h 10000"/>
                <a:gd name="connsiteX165" fmla="*/ 1803 w 11221"/>
                <a:gd name="connsiteY165" fmla="*/ 6528 h 10000"/>
                <a:gd name="connsiteX166" fmla="*/ 1803 w 11221"/>
                <a:gd name="connsiteY166" fmla="*/ 6806 h 10000"/>
                <a:gd name="connsiteX167" fmla="*/ 1803 w 11221"/>
                <a:gd name="connsiteY167" fmla="*/ 6806 h 10000"/>
                <a:gd name="connsiteX168" fmla="*/ 1967 w 11221"/>
                <a:gd name="connsiteY168" fmla="*/ 7083 h 10000"/>
                <a:gd name="connsiteX169" fmla="*/ 1967 w 11221"/>
                <a:gd name="connsiteY169" fmla="*/ 7083 h 10000"/>
                <a:gd name="connsiteX170" fmla="*/ 1967 w 11221"/>
                <a:gd name="connsiteY170" fmla="*/ 7083 h 10000"/>
                <a:gd name="connsiteX171" fmla="*/ 2295 w 11221"/>
                <a:gd name="connsiteY171" fmla="*/ 7083 h 10000"/>
                <a:gd name="connsiteX172" fmla="*/ 2295 w 11221"/>
                <a:gd name="connsiteY172" fmla="*/ 7361 h 10000"/>
                <a:gd name="connsiteX173" fmla="*/ 2295 w 11221"/>
                <a:gd name="connsiteY173" fmla="*/ 7500 h 10000"/>
                <a:gd name="connsiteX174" fmla="*/ 2295 w 11221"/>
                <a:gd name="connsiteY174" fmla="*/ 7500 h 10000"/>
                <a:gd name="connsiteX175" fmla="*/ 2623 w 11221"/>
                <a:gd name="connsiteY175" fmla="*/ 7500 h 10000"/>
                <a:gd name="connsiteX176" fmla="*/ 2623 w 11221"/>
                <a:gd name="connsiteY176" fmla="*/ 7500 h 10000"/>
                <a:gd name="connsiteX177" fmla="*/ 2623 w 11221"/>
                <a:gd name="connsiteY177" fmla="*/ 7500 h 10000"/>
                <a:gd name="connsiteX178" fmla="*/ 2623 w 11221"/>
                <a:gd name="connsiteY178" fmla="*/ 7500 h 10000"/>
                <a:gd name="connsiteX179" fmla="*/ 2623 w 11221"/>
                <a:gd name="connsiteY179" fmla="*/ 7500 h 10000"/>
                <a:gd name="connsiteX180" fmla="*/ 2623 w 11221"/>
                <a:gd name="connsiteY180" fmla="*/ 7500 h 10000"/>
                <a:gd name="connsiteX181" fmla="*/ 2951 w 11221"/>
                <a:gd name="connsiteY181" fmla="*/ 7500 h 10000"/>
                <a:gd name="connsiteX182" fmla="*/ 2951 w 11221"/>
                <a:gd name="connsiteY182" fmla="*/ 7500 h 10000"/>
                <a:gd name="connsiteX183" fmla="*/ 2951 w 11221"/>
                <a:gd name="connsiteY183" fmla="*/ 7361 h 10000"/>
                <a:gd name="connsiteX184" fmla="*/ 2951 w 11221"/>
                <a:gd name="connsiteY184" fmla="*/ 7361 h 10000"/>
                <a:gd name="connsiteX185" fmla="*/ 2951 w 11221"/>
                <a:gd name="connsiteY185" fmla="*/ 7361 h 10000"/>
                <a:gd name="connsiteX186" fmla="*/ 2951 w 11221"/>
                <a:gd name="connsiteY186" fmla="*/ 7500 h 10000"/>
                <a:gd name="connsiteX187" fmla="*/ 3115 w 11221"/>
                <a:gd name="connsiteY187" fmla="*/ 7500 h 10000"/>
                <a:gd name="connsiteX188" fmla="*/ 3443 w 11221"/>
                <a:gd name="connsiteY188" fmla="*/ 7361 h 10000"/>
                <a:gd name="connsiteX189" fmla="*/ 3443 w 11221"/>
                <a:gd name="connsiteY189" fmla="*/ 7361 h 10000"/>
                <a:gd name="connsiteX190" fmla="*/ 3770 w 11221"/>
                <a:gd name="connsiteY190" fmla="*/ 7361 h 10000"/>
                <a:gd name="connsiteX191" fmla="*/ 3770 w 11221"/>
                <a:gd name="connsiteY191" fmla="*/ 7361 h 10000"/>
                <a:gd name="connsiteX192" fmla="*/ 3770 w 11221"/>
                <a:gd name="connsiteY192" fmla="*/ 7361 h 10000"/>
                <a:gd name="connsiteX193" fmla="*/ 3770 w 11221"/>
                <a:gd name="connsiteY193" fmla="*/ 7361 h 10000"/>
                <a:gd name="connsiteX194" fmla="*/ 4098 w 11221"/>
                <a:gd name="connsiteY194" fmla="*/ 7361 h 10000"/>
                <a:gd name="connsiteX195" fmla="*/ 4262 w 11221"/>
                <a:gd name="connsiteY195" fmla="*/ 7361 h 10000"/>
                <a:gd name="connsiteX196" fmla="*/ 4262 w 11221"/>
                <a:gd name="connsiteY196" fmla="*/ 7083 h 10000"/>
                <a:gd name="connsiteX197" fmla="*/ 4262 w 11221"/>
                <a:gd name="connsiteY197" fmla="*/ 7083 h 10000"/>
                <a:gd name="connsiteX198" fmla="*/ 4262 w 11221"/>
                <a:gd name="connsiteY198" fmla="*/ 7083 h 10000"/>
                <a:gd name="connsiteX199" fmla="*/ 4262 w 11221"/>
                <a:gd name="connsiteY199" fmla="*/ 7083 h 10000"/>
                <a:gd name="connsiteX200" fmla="*/ 4262 w 11221"/>
                <a:gd name="connsiteY200" fmla="*/ 7083 h 10000"/>
                <a:gd name="connsiteX201" fmla="*/ 4262 w 11221"/>
                <a:gd name="connsiteY201" fmla="*/ 7083 h 10000"/>
                <a:gd name="connsiteX202" fmla="*/ 4590 w 11221"/>
                <a:gd name="connsiteY202" fmla="*/ 7083 h 10000"/>
                <a:gd name="connsiteX203" fmla="*/ 4590 w 11221"/>
                <a:gd name="connsiteY203" fmla="*/ 6806 h 10000"/>
                <a:gd name="connsiteX204" fmla="*/ 4590 w 11221"/>
                <a:gd name="connsiteY204" fmla="*/ 6806 h 10000"/>
                <a:gd name="connsiteX205" fmla="*/ 4918 w 11221"/>
                <a:gd name="connsiteY205" fmla="*/ 6806 h 10000"/>
                <a:gd name="connsiteX206" fmla="*/ 4918 w 11221"/>
                <a:gd name="connsiteY206" fmla="*/ 6806 h 10000"/>
                <a:gd name="connsiteX207" fmla="*/ 5246 w 11221"/>
                <a:gd name="connsiteY207" fmla="*/ 6806 h 10000"/>
                <a:gd name="connsiteX208" fmla="*/ 5246 w 11221"/>
                <a:gd name="connsiteY208" fmla="*/ 6111 h 10000"/>
                <a:gd name="connsiteX209" fmla="*/ 5246 w 11221"/>
                <a:gd name="connsiteY209" fmla="*/ 6111 h 10000"/>
                <a:gd name="connsiteX210" fmla="*/ 5246 w 11221"/>
                <a:gd name="connsiteY210" fmla="*/ 6111 h 10000"/>
                <a:gd name="connsiteX211" fmla="*/ 5246 w 11221"/>
                <a:gd name="connsiteY211" fmla="*/ 5833 h 10000"/>
                <a:gd name="connsiteX212" fmla="*/ 5246 w 11221"/>
                <a:gd name="connsiteY212" fmla="*/ 5833 h 10000"/>
                <a:gd name="connsiteX213" fmla="*/ 4918 w 11221"/>
                <a:gd name="connsiteY213" fmla="*/ 5833 h 10000"/>
                <a:gd name="connsiteX214" fmla="*/ 4918 w 11221"/>
                <a:gd name="connsiteY214" fmla="*/ 5556 h 10000"/>
                <a:gd name="connsiteX215" fmla="*/ 4918 w 11221"/>
                <a:gd name="connsiteY215" fmla="*/ 5417 h 10000"/>
                <a:gd name="connsiteX216" fmla="*/ 5246 w 11221"/>
                <a:gd name="connsiteY216" fmla="*/ 5417 h 10000"/>
                <a:gd name="connsiteX217" fmla="*/ 5246 w 11221"/>
                <a:gd name="connsiteY217" fmla="*/ 5556 h 10000"/>
                <a:gd name="connsiteX218" fmla="*/ 5246 w 11221"/>
                <a:gd name="connsiteY218" fmla="*/ 5417 h 10000"/>
                <a:gd name="connsiteX219" fmla="*/ 5246 w 11221"/>
                <a:gd name="connsiteY219" fmla="*/ 5417 h 10000"/>
                <a:gd name="connsiteX220" fmla="*/ 5246 w 11221"/>
                <a:gd name="connsiteY220" fmla="*/ 5139 h 10000"/>
                <a:gd name="connsiteX221" fmla="*/ 4918 w 11221"/>
                <a:gd name="connsiteY221" fmla="*/ 5139 h 10000"/>
                <a:gd name="connsiteX222" fmla="*/ 5246 w 11221"/>
                <a:gd name="connsiteY222" fmla="*/ 5139 h 10000"/>
                <a:gd name="connsiteX223" fmla="*/ 5246 w 11221"/>
                <a:gd name="connsiteY223" fmla="*/ 4861 h 10000"/>
                <a:gd name="connsiteX224" fmla="*/ 4918 w 11221"/>
                <a:gd name="connsiteY224" fmla="*/ 4861 h 10000"/>
                <a:gd name="connsiteX225" fmla="*/ 4918 w 11221"/>
                <a:gd name="connsiteY225" fmla="*/ 4861 h 10000"/>
                <a:gd name="connsiteX226" fmla="*/ 4918 w 11221"/>
                <a:gd name="connsiteY226" fmla="*/ 4583 h 10000"/>
                <a:gd name="connsiteX227" fmla="*/ 4918 w 11221"/>
                <a:gd name="connsiteY227" fmla="*/ 4583 h 10000"/>
                <a:gd name="connsiteX228" fmla="*/ 5246 w 11221"/>
                <a:gd name="connsiteY228" fmla="*/ 4167 h 10000"/>
                <a:gd name="connsiteX229" fmla="*/ 5246 w 11221"/>
                <a:gd name="connsiteY229" fmla="*/ 3889 h 10000"/>
                <a:gd name="connsiteX230" fmla="*/ 5246 w 11221"/>
                <a:gd name="connsiteY230" fmla="*/ 3889 h 10000"/>
                <a:gd name="connsiteX231" fmla="*/ 5246 w 11221"/>
                <a:gd name="connsiteY231" fmla="*/ 3889 h 10000"/>
                <a:gd name="connsiteX232" fmla="*/ 5410 w 11221"/>
                <a:gd name="connsiteY232" fmla="*/ 3611 h 10000"/>
                <a:gd name="connsiteX233" fmla="*/ 5410 w 11221"/>
                <a:gd name="connsiteY233" fmla="*/ 3611 h 10000"/>
                <a:gd name="connsiteX234" fmla="*/ 5410 w 11221"/>
                <a:gd name="connsiteY234" fmla="*/ 3472 h 10000"/>
                <a:gd name="connsiteX235" fmla="*/ 5410 w 11221"/>
                <a:gd name="connsiteY235" fmla="*/ 3472 h 10000"/>
                <a:gd name="connsiteX236" fmla="*/ 5410 w 11221"/>
                <a:gd name="connsiteY236" fmla="*/ 3472 h 10000"/>
                <a:gd name="connsiteX237" fmla="*/ 5246 w 11221"/>
                <a:gd name="connsiteY237" fmla="*/ 3472 h 10000"/>
                <a:gd name="connsiteX238" fmla="*/ 5246 w 11221"/>
                <a:gd name="connsiteY238" fmla="*/ 3472 h 10000"/>
                <a:gd name="connsiteX239" fmla="*/ 4918 w 11221"/>
                <a:gd name="connsiteY239" fmla="*/ 3611 h 10000"/>
                <a:gd name="connsiteX240" fmla="*/ 4918 w 11221"/>
                <a:gd name="connsiteY240" fmla="*/ 3611 h 10000"/>
                <a:gd name="connsiteX241" fmla="*/ 4918 w 11221"/>
                <a:gd name="connsiteY241" fmla="*/ 3889 h 10000"/>
                <a:gd name="connsiteX242" fmla="*/ 4590 w 11221"/>
                <a:gd name="connsiteY242" fmla="*/ 3889 h 10000"/>
                <a:gd name="connsiteX243" fmla="*/ 4590 w 11221"/>
                <a:gd name="connsiteY243" fmla="*/ 3611 h 10000"/>
                <a:gd name="connsiteX244" fmla="*/ 4590 w 11221"/>
                <a:gd name="connsiteY244" fmla="*/ 3472 h 10000"/>
                <a:gd name="connsiteX245" fmla="*/ 4262 w 11221"/>
                <a:gd name="connsiteY245" fmla="*/ 3472 h 10000"/>
                <a:gd name="connsiteX246" fmla="*/ 4262 w 11221"/>
                <a:gd name="connsiteY246" fmla="*/ 3472 h 10000"/>
                <a:gd name="connsiteX247" fmla="*/ 4262 w 11221"/>
                <a:gd name="connsiteY247" fmla="*/ 3194 h 10000"/>
                <a:gd name="connsiteX248" fmla="*/ 4262 w 11221"/>
                <a:gd name="connsiteY248" fmla="*/ 3194 h 10000"/>
                <a:gd name="connsiteX249" fmla="*/ 4262 w 11221"/>
                <a:gd name="connsiteY249" fmla="*/ 3194 h 10000"/>
                <a:gd name="connsiteX250" fmla="*/ 4590 w 11221"/>
                <a:gd name="connsiteY250" fmla="*/ 2917 h 10000"/>
                <a:gd name="connsiteX251" fmla="*/ 4918 w 11221"/>
                <a:gd name="connsiteY251" fmla="*/ 2500 h 10000"/>
                <a:gd name="connsiteX252" fmla="*/ 5246 w 11221"/>
                <a:gd name="connsiteY252" fmla="*/ 2500 h 10000"/>
                <a:gd name="connsiteX253" fmla="*/ 5410 w 11221"/>
                <a:gd name="connsiteY253" fmla="*/ 2222 h 10000"/>
                <a:gd name="connsiteX254" fmla="*/ 5410 w 11221"/>
                <a:gd name="connsiteY254" fmla="*/ 2222 h 10000"/>
                <a:gd name="connsiteX255" fmla="*/ 5410 w 11221"/>
                <a:gd name="connsiteY255" fmla="*/ 2222 h 10000"/>
                <a:gd name="connsiteX256" fmla="*/ 6066 w 11221"/>
                <a:gd name="connsiteY256" fmla="*/ 1944 h 10000"/>
                <a:gd name="connsiteX257" fmla="*/ 6066 w 11221"/>
                <a:gd name="connsiteY257" fmla="*/ 1667 h 10000"/>
                <a:gd name="connsiteX258" fmla="*/ 6066 w 11221"/>
                <a:gd name="connsiteY258" fmla="*/ 1667 h 10000"/>
                <a:gd name="connsiteX259" fmla="*/ 6066 w 11221"/>
                <a:gd name="connsiteY259" fmla="*/ 1667 h 10000"/>
                <a:gd name="connsiteX260" fmla="*/ 6066 w 11221"/>
                <a:gd name="connsiteY260" fmla="*/ 1528 h 10000"/>
                <a:gd name="connsiteX261" fmla="*/ 5738 w 11221"/>
                <a:gd name="connsiteY261" fmla="*/ 1528 h 10000"/>
                <a:gd name="connsiteX262" fmla="*/ 5738 w 11221"/>
                <a:gd name="connsiteY262" fmla="*/ 1528 h 10000"/>
                <a:gd name="connsiteX263" fmla="*/ 5410 w 11221"/>
                <a:gd name="connsiteY263" fmla="*/ 1528 h 10000"/>
                <a:gd name="connsiteX264" fmla="*/ 5410 w 11221"/>
                <a:gd name="connsiteY264" fmla="*/ 1250 h 10000"/>
                <a:gd name="connsiteX265" fmla="*/ 5738 w 11221"/>
                <a:gd name="connsiteY265" fmla="*/ 972 h 10000"/>
                <a:gd name="connsiteX266" fmla="*/ 5738 w 11221"/>
                <a:gd name="connsiteY266" fmla="*/ 972 h 10000"/>
                <a:gd name="connsiteX267" fmla="*/ 5738 w 11221"/>
                <a:gd name="connsiteY267" fmla="*/ 972 h 10000"/>
                <a:gd name="connsiteX268" fmla="*/ 5738 w 11221"/>
                <a:gd name="connsiteY268" fmla="*/ 694 h 10000"/>
                <a:gd name="connsiteX269" fmla="*/ 5738 w 11221"/>
                <a:gd name="connsiteY269" fmla="*/ 694 h 10000"/>
                <a:gd name="connsiteX270" fmla="*/ 6066 w 11221"/>
                <a:gd name="connsiteY270" fmla="*/ 694 h 10000"/>
                <a:gd name="connsiteX271" fmla="*/ 6066 w 11221"/>
                <a:gd name="connsiteY271" fmla="*/ 694 h 10000"/>
                <a:gd name="connsiteX272" fmla="*/ 6393 w 11221"/>
                <a:gd name="connsiteY272" fmla="*/ 694 h 10000"/>
                <a:gd name="connsiteX273" fmla="*/ 6066 w 11221"/>
                <a:gd name="connsiteY273" fmla="*/ 556 h 10000"/>
                <a:gd name="connsiteX274" fmla="*/ 6393 w 11221"/>
                <a:gd name="connsiteY274" fmla="*/ 556 h 10000"/>
                <a:gd name="connsiteX275" fmla="*/ 6393 w 11221"/>
                <a:gd name="connsiteY275" fmla="*/ 556 h 10000"/>
                <a:gd name="connsiteX276" fmla="*/ 6557 w 11221"/>
                <a:gd name="connsiteY276" fmla="*/ 556 h 10000"/>
                <a:gd name="connsiteX277" fmla="*/ 6557 w 11221"/>
                <a:gd name="connsiteY277" fmla="*/ 556 h 10000"/>
                <a:gd name="connsiteX278" fmla="*/ 6885 w 11221"/>
                <a:gd name="connsiteY278" fmla="*/ 278 h 10000"/>
                <a:gd name="connsiteX279" fmla="*/ 6885 w 11221"/>
                <a:gd name="connsiteY279" fmla="*/ 278 h 10000"/>
                <a:gd name="connsiteX280" fmla="*/ 7213 w 11221"/>
                <a:gd name="connsiteY280" fmla="*/ 0 h 10000"/>
                <a:gd name="connsiteX281" fmla="*/ 7541 w 11221"/>
                <a:gd name="connsiteY281" fmla="*/ 278 h 10000"/>
                <a:gd name="connsiteX282" fmla="*/ 7541 w 11221"/>
                <a:gd name="connsiteY282" fmla="*/ 278 h 10000"/>
                <a:gd name="connsiteX283" fmla="*/ 7541 w 11221"/>
                <a:gd name="connsiteY283" fmla="*/ 278 h 10000"/>
                <a:gd name="connsiteX284" fmla="*/ 7705 w 11221"/>
                <a:gd name="connsiteY284" fmla="*/ 556 h 10000"/>
                <a:gd name="connsiteX285" fmla="*/ 8033 w 11221"/>
                <a:gd name="connsiteY285" fmla="*/ 556 h 10000"/>
                <a:gd name="connsiteX286" fmla="*/ 8033 w 11221"/>
                <a:gd name="connsiteY286" fmla="*/ 556 h 10000"/>
                <a:gd name="connsiteX287" fmla="*/ 8361 w 11221"/>
                <a:gd name="connsiteY287" fmla="*/ 556 h 10000"/>
                <a:gd name="connsiteX288" fmla="*/ 8033 w 11221"/>
                <a:gd name="connsiteY288" fmla="*/ 694 h 10000"/>
                <a:gd name="connsiteX0" fmla="*/ 8033 w 11221"/>
                <a:gd name="connsiteY0" fmla="*/ 694 h 10000"/>
                <a:gd name="connsiteX1" fmla="*/ 8033 w 11221"/>
                <a:gd name="connsiteY1" fmla="*/ 694 h 10000"/>
                <a:gd name="connsiteX2" fmla="*/ 7705 w 11221"/>
                <a:gd name="connsiteY2" fmla="*/ 972 h 10000"/>
                <a:gd name="connsiteX3" fmla="*/ 7705 w 11221"/>
                <a:gd name="connsiteY3" fmla="*/ 972 h 10000"/>
                <a:gd name="connsiteX4" fmla="*/ 7541 w 11221"/>
                <a:gd name="connsiteY4" fmla="*/ 972 h 10000"/>
                <a:gd name="connsiteX5" fmla="*/ 7541 w 11221"/>
                <a:gd name="connsiteY5" fmla="*/ 1250 h 10000"/>
                <a:gd name="connsiteX6" fmla="*/ 7705 w 11221"/>
                <a:gd name="connsiteY6" fmla="*/ 1250 h 10000"/>
                <a:gd name="connsiteX7" fmla="*/ 7705 w 11221"/>
                <a:gd name="connsiteY7" fmla="*/ 1250 h 10000"/>
                <a:gd name="connsiteX8" fmla="*/ 7705 w 11221"/>
                <a:gd name="connsiteY8" fmla="*/ 1250 h 10000"/>
                <a:gd name="connsiteX9" fmla="*/ 8033 w 11221"/>
                <a:gd name="connsiteY9" fmla="*/ 1528 h 10000"/>
                <a:gd name="connsiteX10" fmla="*/ 8033 w 11221"/>
                <a:gd name="connsiteY10" fmla="*/ 1528 h 10000"/>
                <a:gd name="connsiteX11" fmla="*/ 8033 w 11221"/>
                <a:gd name="connsiteY11" fmla="*/ 1528 h 10000"/>
                <a:gd name="connsiteX12" fmla="*/ 8033 w 11221"/>
                <a:gd name="connsiteY12" fmla="*/ 1528 h 10000"/>
                <a:gd name="connsiteX13" fmla="*/ 8361 w 11221"/>
                <a:gd name="connsiteY13" fmla="*/ 1250 h 10000"/>
                <a:gd name="connsiteX14" fmla="*/ 8689 w 11221"/>
                <a:gd name="connsiteY14" fmla="*/ 1250 h 10000"/>
                <a:gd name="connsiteX15" fmla="*/ 8689 w 11221"/>
                <a:gd name="connsiteY15" fmla="*/ 1250 h 10000"/>
                <a:gd name="connsiteX16" fmla="*/ 8852 w 11221"/>
                <a:gd name="connsiteY16" fmla="*/ 1528 h 10000"/>
                <a:gd name="connsiteX17" fmla="*/ 9180 w 11221"/>
                <a:gd name="connsiteY17" fmla="*/ 1667 h 10000"/>
                <a:gd name="connsiteX18" fmla="*/ 9180 w 11221"/>
                <a:gd name="connsiteY18" fmla="*/ 1667 h 10000"/>
                <a:gd name="connsiteX19" fmla="*/ 9180 w 11221"/>
                <a:gd name="connsiteY19" fmla="*/ 1667 h 10000"/>
                <a:gd name="connsiteX20" fmla="*/ 9180 w 11221"/>
                <a:gd name="connsiteY20" fmla="*/ 1944 h 10000"/>
                <a:gd name="connsiteX21" fmla="*/ 8852 w 11221"/>
                <a:gd name="connsiteY21" fmla="*/ 1944 h 10000"/>
                <a:gd name="connsiteX22" fmla="*/ 8852 w 11221"/>
                <a:gd name="connsiteY22" fmla="*/ 1944 h 10000"/>
                <a:gd name="connsiteX23" fmla="*/ 8852 w 11221"/>
                <a:gd name="connsiteY23" fmla="*/ 2222 h 10000"/>
                <a:gd name="connsiteX24" fmla="*/ 8852 w 11221"/>
                <a:gd name="connsiteY24" fmla="*/ 2222 h 10000"/>
                <a:gd name="connsiteX25" fmla="*/ 8852 w 11221"/>
                <a:gd name="connsiteY25" fmla="*/ 2222 h 10000"/>
                <a:gd name="connsiteX26" fmla="*/ 8852 w 11221"/>
                <a:gd name="connsiteY26" fmla="*/ 2222 h 10000"/>
                <a:gd name="connsiteX27" fmla="*/ 9180 w 11221"/>
                <a:gd name="connsiteY27" fmla="*/ 2222 h 10000"/>
                <a:gd name="connsiteX28" fmla="*/ 9508 w 11221"/>
                <a:gd name="connsiteY28" fmla="*/ 2222 h 10000"/>
                <a:gd name="connsiteX29" fmla="*/ 9508 w 11221"/>
                <a:gd name="connsiteY29" fmla="*/ 2222 h 10000"/>
                <a:gd name="connsiteX30" fmla="*/ 9180 w 11221"/>
                <a:gd name="connsiteY30" fmla="*/ 2222 h 10000"/>
                <a:gd name="connsiteX31" fmla="*/ 9508 w 11221"/>
                <a:gd name="connsiteY31" fmla="*/ 2222 h 10000"/>
                <a:gd name="connsiteX32" fmla="*/ 9180 w 11221"/>
                <a:gd name="connsiteY32" fmla="*/ 2500 h 10000"/>
                <a:gd name="connsiteX33" fmla="*/ 9180 w 11221"/>
                <a:gd name="connsiteY33" fmla="*/ 2500 h 10000"/>
                <a:gd name="connsiteX34" fmla="*/ 9180 w 11221"/>
                <a:gd name="connsiteY34" fmla="*/ 2639 h 10000"/>
                <a:gd name="connsiteX35" fmla="*/ 8852 w 11221"/>
                <a:gd name="connsiteY35" fmla="*/ 2639 h 10000"/>
                <a:gd name="connsiteX36" fmla="*/ 9180 w 11221"/>
                <a:gd name="connsiteY36" fmla="*/ 2639 h 10000"/>
                <a:gd name="connsiteX37" fmla="*/ 9180 w 11221"/>
                <a:gd name="connsiteY37" fmla="*/ 2917 h 10000"/>
                <a:gd name="connsiteX38" fmla="*/ 9180 w 11221"/>
                <a:gd name="connsiteY38" fmla="*/ 2917 h 10000"/>
                <a:gd name="connsiteX39" fmla="*/ 9180 w 11221"/>
                <a:gd name="connsiteY39" fmla="*/ 3194 h 10000"/>
                <a:gd name="connsiteX40" fmla="*/ 9180 w 11221"/>
                <a:gd name="connsiteY40" fmla="*/ 3472 h 10000"/>
                <a:gd name="connsiteX41" fmla="*/ 9508 w 11221"/>
                <a:gd name="connsiteY41" fmla="*/ 3472 h 10000"/>
                <a:gd name="connsiteX42" fmla="*/ 9508 w 11221"/>
                <a:gd name="connsiteY42" fmla="*/ 3472 h 10000"/>
                <a:gd name="connsiteX43" fmla="*/ 9508 w 11221"/>
                <a:gd name="connsiteY43" fmla="*/ 3472 h 10000"/>
                <a:gd name="connsiteX44" fmla="*/ 9836 w 11221"/>
                <a:gd name="connsiteY44" fmla="*/ 3611 h 10000"/>
                <a:gd name="connsiteX45" fmla="*/ 9836 w 11221"/>
                <a:gd name="connsiteY45" fmla="*/ 3889 h 10000"/>
                <a:gd name="connsiteX46" fmla="*/ 9836 w 11221"/>
                <a:gd name="connsiteY46" fmla="*/ 3889 h 10000"/>
                <a:gd name="connsiteX47" fmla="*/ 10000 w 11221"/>
                <a:gd name="connsiteY47" fmla="*/ 3889 h 10000"/>
                <a:gd name="connsiteX48" fmla="*/ 10000 w 11221"/>
                <a:gd name="connsiteY48" fmla="*/ 4167 h 10000"/>
                <a:gd name="connsiteX49" fmla="*/ 10000 w 11221"/>
                <a:gd name="connsiteY49" fmla="*/ 4167 h 10000"/>
                <a:gd name="connsiteX50" fmla="*/ 11018 w 11221"/>
                <a:gd name="connsiteY50" fmla="*/ 3759 h 10000"/>
                <a:gd name="connsiteX51" fmla="*/ 11221 w 11221"/>
                <a:gd name="connsiteY51" fmla="*/ 4379 h 10000"/>
                <a:gd name="connsiteX52" fmla="*/ 9836 w 11221"/>
                <a:gd name="connsiteY52" fmla="*/ 4861 h 10000"/>
                <a:gd name="connsiteX53" fmla="*/ 9836 w 11221"/>
                <a:gd name="connsiteY53" fmla="*/ 4861 h 10000"/>
                <a:gd name="connsiteX54" fmla="*/ 11136 w 11221"/>
                <a:gd name="connsiteY54" fmla="*/ 4935 h 10000"/>
                <a:gd name="connsiteX55" fmla="*/ 8648 w 11221"/>
                <a:gd name="connsiteY55" fmla="*/ 6853 h 10000"/>
                <a:gd name="connsiteX56" fmla="*/ 8689 w 11221"/>
                <a:gd name="connsiteY56" fmla="*/ 6111 h 10000"/>
                <a:gd name="connsiteX57" fmla="*/ 8361 w 11221"/>
                <a:gd name="connsiteY57" fmla="*/ 6389 h 10000"/>
                <a:gd name="connsiteX58" fmla="*/ 8033 w 11221"/>
                <a:gd name="connsiteY58" fmla="*/ 6528 h 10000"/>
                <a:gd name="connsiteX59" fmla="*/ 7705 w 11221"/>
                <a:gd name="connsiteY59" fmla="*/ 7361 h 10000"/>
                <a:gd name="connsiteX60" fmla="*/ 7541 w 11221"/>
                <a:gd name="connsiteY60" fmla="*/ 7361 h 10000"/>
                <a:gd name="connsiteX61" fmla="*/ 7541 w 11221"/>
                <a:gd name="connsiteY61" fmla="*/ 7500 h 10000"/>
                <a:gd name="connsiteX62" fmla="*/ 7213 w 11221"/>
                <a:gd name="connsiteY62" fmla="*/ 7500 h 10000"/>
                <a:gd name="connsiteX63" fmla="*/ 7213 w 11221"/>
                <a:gd name="connsiteY63" fmla="*/ 7500 h 10000"/>
                <a:gd name="connsiteX64" fmla="*/ 7213 w 11221"/>
                <a:gd name="connsiteY64" fmla="*/ 7500 h 10000"/>
                <a:gd name="connsiteX65" fmla="*/ 6557 w 11221"/>
                <a:gd name="connsiteY65" fmla="*/ 7778 h 10000"/>
                <a:gd name="connsiteX66" fmla="*/ 6557 w 11221"/>
                <a:gd name="connsiteY66" fmla="*/ 7778 h 10000"/>
                <a:gd name="connsiteX67" fmla="*/ 6885 w 11221"/>
                <a:gd name="connsiteY67" fmla="*/ 7778 h 10000"/>
                <a:gd name="connsiteX68" fmla="*/ 6885 w 11221"/>
                <a:gd name="connsiteY68" fmla="*/ 7778 h 10000"/>
                <a:gd name="connsiteX69" fmla="*/ 6557 w 11221"/>
                <a:gd name="connsiteY69" fmla="*/ 7778 h 10000"/>
                <a:gd name="connsiteX70" fmla="*/ 6557 w 11221"/>
                <a:gd name="connsiteY70" fmla="*/ 7778 h 10000"/>
                <a:gd name="connsiteX71" fmla="*/ 6557 w 11221"/>
                <a:gd name="connsiteY71" fmla="*/ 8056 h 10000"/>
                <a:gd name="connsiteX72" fmla="*/ 6557 w 11221"/>
                <a:gd name="connsiteY72" fmla="*/ 8056 h 10000"/>
                <a:gd name="connsiteX73" fmla="*/ 6393 w 11221"/>
                <a:gd name="connsiteY73" fmla="*/ 8056 h 10000"/>
                <a:gd name="connsiteX74" fmla="*/ 6393 w 11221"/>
                <a:gd name="connsiteY74" fmla="*/ 8333 h 10000"/>
                <a:gd name="connsiteX75" fmla="*/ 6066 w 11221"/>
                <a:gd name="connsiteY75" fmla="*/ 8333 h 10000"/>
                <a:gd name="connsiteX76" fmla="*/ 6066 w 11221"/>
                <a:gd name="connsiteY76" fmla="*/ 8333 h 10000"/>
                <a:gd name="connsiteX77" fmla="*/ 6066 w 11221"/>
                <a:gd name="connsiteY77" fmla="*/ 8333 h 10000"/>
                <a:gd name="connsiteX78" fmla="*/ 6066 w 11221"/>
                <a:gd name="connsiteY78" fmla="*/ 8472 h 10000"/>
                <a:gd name="connsiteX79" fmla="*/ 6066 w 11221"/>
                <a:gd name="connsiteY79" fmla="*/ 8472 h 10000"/>
                <a:gd name="connsiteX80" fmla="*/ 5738 w 11221"/>
                <a:gd name="connsiteY80" fmla="*/ 8472 h 10000"/>
                <a:gd name="connsiteX81" fmla="*/ 5738 w 11221"/>
                <a:gd name="connsiteY81" fmla="*/ 8472 h 10000"/>
                <a:gd name="connsiteX82" fmla="*/ 5738 w 11221"/>
                <a:gd name="connsiteY82" fmla="*/ 8750 h 10000"/>
                <a:gd name="connsiteX83" fmla="*/ 5738 w 11221"/>
                <a:gd name="connsiteY83" fmla="*/ 8750 h 10000"/>
                <a:gd name="connsiteX84" fmla="*/ 5738 w 11221"/>
                <a:gd name="connsiteY84" fmla="*/ 9028 h 10000"/>
                <a:gd name="connsiteX85" fmla="*/ 5410 w 11221"/>
                <a:gd name="connsiteY85" fmla="*/ 9028 h 10000"/>
                <a:gd name="connsiteX86" fmla="*/ 5410 w 11221"/>
                <a:gd name="connsiteY86" fmla="*/ 9028 h 10000"/>
                <a:gd name="connsiteX87" fmla="*/ 5246 w 11221"/>
                <a:gd name="connsiteY87" fmla="*/ 9028 h 10000"/>
                <a:gd name="connsiteX88" fmla="*/ 4918 w 11221"/>
                <a:gd name="connsiteY88" fmla="*/ 9306 h 10000"/>
                <a:gd name="connsiteX89" fmla="*/ 4918 w 11221"/>
                <a:gd name="connsiteY89" fmla="*/ 9306 h 10000"/>
                <a:gd name="connsiteX90" fmla="*/ 4590 w 11221"/>
                <a:gd name="connsiteY90" fmla="*/ 9306 h 10000"/>
                <a:gd name="connsiteX91" fmla="*/ 4262 w 11221"/>
                <a:gd name="connsiteY91" fmla="*/ 9444 h 10000"/>
                <a:gd name="connsiteX92" fmla="*/ 4262 w 11221"/>
                <a:gd name="connsiteY92" fmla="*/ 9444 h 10000"/>
                <a:gd name="connsiteX93" fmla="*/ 4098 w 11221"/>
                <a:gd name="connsiteY93" fmla="*/ 9444 h 10000"/>
                <a:gd name="connsiteX94" fmla="*/ 4098 w 11221"/>
                <a:gd name="connsiteY94" fmla="*/ 9722 h 10000"/>
                <a:gd name="connsiteX95" fmla="*/ 4098 w 11221"/>
                <a:gd name="connsiteY95" fmla="*/ 9722 h 10000"/>
                <a:gd name="connsiteX96" fmla="*/ 4098 w 11221"/>
                <a:gd name="connsiteY96" fmla="*/ 9722 h 10000"/>
                <a:gd name="connsiteX97" fmla="*/ 4098 w 11221"/>
                <a:gd name="connsiteY97" fmla="*/ 9722 h 10000"/>
                <a:gd name="connsiteX98" fmla="*/ 3770 w 11221"/>
                <a:gd name="connsiteY98" fmla="*/ 9722 h 10000"/>
                <a:gd name="connsiteX99" fmla="*/ 3770 w 11221"/>
                <a:gd name="connsiteY99" fmla="*/ 9722 h 10000"/>
                <a:gd name="connsiteX100" fmla="*/ 2951 w 11221"/>
                <a:gd name="connsiteY100" fmla="*/ 10000 h 10000"/>
                <a:gd name="connsiteX101" fmla="*/ 2951 w 11221"/>
                <a:gd name="connsiteY101" fmla="*/ 10000 h 10000"/>
                <a:gd name="connsiteX102" fmla="*/ 2951 w 11221"/>
                <a:gd name="connsiteY102" fmla="*/ 10000 h 10000"/>
                <a:gd name="connsiteX103" fmla="*/ 2623 w 11221"/>
                <a:gd name="connsiteY103" fmla="*/ 10000 h 10000"/>
                <a:gd name="connsiteX104" fmla="*/ 2623 w 11221"/>
                <a:gd name="connsiteY104" fmla="*/ 10000 h 10000"/>
                <a:gd name="connsiteX105" fmla="*/ 2623 w 11221"/>
                <a:gd name="connsiteY105" fmla="*/ 10000 h 10000"/>
                <a:gd name="connsiteX106" fmla="*/ 2295 w 11221"/>
                <a:gd name="connsiteY106" fmla="*/ 10000 h 10000"/>
                <a:gd name="connsiteX107" fmla="*/ 2295 w 11221"/>
                <a:gd name="connsiteY107" fmla="*/ 10000 h 10000"/>
                <a:gd name="connsiteX108" fmla="*/ 2295 w 11221"/>
                <a:gd name="connsiteY108" fmla="*/ 9722 h 10000"/>
                <a:gd name="connsiteX109" fmla="*/ 2295 w 11221"/>
                <a:gd name="connsiteY109" fmla="*/ 9722 h 10000"/>
                <a:gd name="connsiteX110" fmla="*/ 2295 w 11221"/>
                <a:gd name="connsiteY110" fmla="*/ 9306 h 10000"/>
                <a:gd name="connsiteX111" fmla="*/ 2295 w 11221"/>
                <a:gd name="connsiteY111" fmla="*/ 9028 h 10000"/>
                <a:gd name="connsiteX112" fmla="*/ 2295 w 11221"/>
                <a:gd name="connsiteY112" fmla="*/ 9028 h 10000"/>
                <a:gd name="connsiteX113" fmla="*/ 2295 w 11221"/>
                <a:gd name="connsiteY113" fmla="*/ 8750 h 10000"/>
                <a:gd name="connsiteX114" fmla="*/ 1967 w 11221"/>
                <a:gd name="connsiteY114" fmla="*/ 8750 h 10000"/>
                <a:gd name="connsiteX115" fmla="*/ 1967 w 11221"/>
                <a:gd name="connsiteY115" fmla="*/ 8750 h 10000"/>
                <a:gd name="connsiteX116" fmla="*/ 1967 w 11221"/>
                <a:gd name="connsiteY116" fmla="*/ 8472 h 10000"/>
                <a:gd name="connsiteX117" fmla="*/ 1967 w 11221"/>
                <a:gd name="connsiteY117" fmla="*/ 8472 h 10000"/>
                <a:gd name="connsiteX118" fmla="*/ 1803 w 11221"/>
                <a:gd name="connsiteY118" fmla="*/ 8472 h 10000"/>
                <a:gd name="connsiteX119" fmla="*/ 1475 w 11221"/>
                <a:gd name="connsiteY119" fmla="*/ 8472 h 10000"/>
                <a:gd name="connsiteX120" fmla="*/ 1475 w 11221"/>
                <a:gd name="connsiteY120" fmla="*/ 8750 h 10000"/>
                <a:gd name="connsiteX121" fmla="*/ 1148 w 11221"/>
                <a:gd name="connsiteY121" fmla="*/ 8750 h 10000"/>
                <a:gd name="connsiteX122" fmla="*/ 820 w 11221"/>
                <a:gd name="connsiteY122" fmla="*/ 8750 h 10000"/>
                <a:gd name="connsiteX123" fmla="*/ 656 w 11221"/>
                <a:gd name="connsiteY123" fmla="*/ 8750 h 10000"/>
                <a:gd name="connsiteX124" fmla="*/ 656 w 11221"/>
                <a:gd name="connsiteY124" fmla="*/ 9028 h 10000"/>
                <a:gd name="connsiteX125" fmla="*/ 656 w 11221"/>
                <a:gd name="connsiteY125" fmla="*/ 9028 h 10000"/>
                <a:gd name="connsiteX126" fmla="*/ 328 w 11221"/>
                <a:gd name="connsiteY126" fmla="*/ 9028 h 10000"/>
                <a:gd name="connsiteX127" fmla="*/ 328 w 11221"/>
                <a:gd name="connsiteY127" fmla="*/ 9028 h 10000"/>
                <a:gd name="connsiteX128" fmla="*/ 328 w 11221"/>
                <a:gd name="connsiteY128" fmla="*/ 9306 h 10000"/>
                <a:gd name="connsiteX129" fmla="*/ 0 w 11221"/>
                <a:gd name="connsiteY129" fmla="*/ 9028 h 10000"/>
                <a:gd name="connsiteX130" fmla="*/ 0 w 11221"/>
                <a:gd name="connsiteY130" fmla="*/ 9028 h 10000"/>
                <a:gd name="connsiteX131" fmla="*/ 0 w 11221"/>
                <a:gd name="connsiteY131" fmla="*/ 9028 h 10000"/>
                <a:gd name="connsiteX132" fmla="*/ 0 w 11221"/>
                <a:gd name="connsiteY132" fmla="*/ 8750 h 10000"/>
                <a:gd name="connsiteX133" fmla="*/ 0 w 11221"/>
                <a:gd name="connsiteY133" fmla="*/ 8750 h 10000"/>
                <a:gd name="connsiteX134" fmla="*/ 0 w 11221"/>
                <a:gd name="connsiteY134" fmla="*/ 8472 h 10000"/>
                <a:gd name="connsiteX135" fmla="*/ 0 w 11221"/>
                <a:gd name="connsiteY135" fmla="*/ 8472 h 10000"/>
                <a:gd name="connsiteX136" fmla="*/ 328 w 11221"/>
                <a:gd name="connsiteY136" fmla="*/ 8472 h 10000"/>
                <a:gd name="connsiteX137" fmla="*/ 328 w 11221"/>
                <a:gd name="connsiteY137" fmla="*/ 8333 h 10000"/>
                <a:gd name="connsiteX138" fmla="*/ 328 w 11221"/>
                <a:gd name="connsiteY138" fmla="*/ 8333 h 10000"/>
                <a:gd name="connsiteX139" fmla="*/ 328 w 11221"/>
                <a:gd name="connsiteY139" fmla="*/ 8333 h 10000"/>
                <a:gd name="connsiteX140" fmla="*/ 328 w 11221"/>
                <a:gd name="connsiteY140" fmla="*/ 8056 h 10000"/>
                <a:gd name="connsiteX141" fmla="*/ 328 w 11221"/>
                <a:gd name="connsiteY141" fmla="*/ 8056 h 10000"/>
                <a:gd name="connsiteX142" fmla="*/ 656 w 11221"/>
                <a:gd name="connsiteY142" fmla="*/ 8056 h 10000"/>
                <a:gd name="connsiteX143" fmla="*/ 656 w 11221"/>
                <a:gd name="connsiteY143" fmla="*/ 8056 h 10000"/>
                <a:gd name="connsiteX144" fmla="*/ 656 w 11221"/>
                <a:gd name="connsiteY144" fmla="*/ 7778 h 10000"/>
                <a:gd name="connsiteX145" fmla="*/ 656 w 11221"/>
                <a:gd name="connsiteY145" fmla="*/ 7778 h 10000"/>
                <a:gd name="connsiteX146" fmla="*/ 656 w 11221"/>
                <a:gd name="connsiteY146" fmla="*/ 7500 h 10000"/>
                <a:gd name="connsiteX147" fmla="*/ 656 w 11221"/>
                <a:gd name="connsiteY147" fmla="*/ 7500 h 10000"/>
                <a:gd name="connsiteX148" fmla="*/ 656 w 11221"/>
                <a:gd name="connsiteY148" fmla="*/ 7361 h 10000"/>
                <a:gd name="connsiteX149" fmla="*/ 656 w 11221"/>
                <a:gd name="connsiteY149" fmla="*/ 7083 h 10000"/>
                <a:gd name="connsiteX150" fmla="*/ 656 w 11221"/>
                <a:gd name="connsiteY150" fmla="*/ 7083 h 10000"/>
                <a:gd name="connsiteX151" fmla="*/ 656 w 11221"/>
                <a:gd name="connsiteY151" fmla="*/ 7083 h 10000"/>
                <a:gd name="connsiteX152" fmla="*/ 656 w 11221"/>
                <a:gd name="connsiteY152" fmla="*/ 6806 h 10000"/>
                <a:gd name="connsiteX153" fmla="*/ 820 w 11221"/>
                <a:gd name="connsiteY153" fmla="*/ 6806 h 10000"/>
                <a:gd name="connsiteX154" fmla="*/ 820 w 11221"/>
                <a:gd name="connsiteY154" fmla="*/ 6806 h 10000"/>
                <a:gd name="connsiteX155" fmla="*/ 820 w 11221"/>
                <a:gd name="connsiteY155" fmla="*/ 6806 h 10000"/>
                <a:gd name="connsiteX156" fmla="*/ 1148 w 11221"/>
                <a:gd name="connsiteY156" fmla="*/ 6528 h 10000"/>
                <a:gd name="connsiteX157" fmla="*/ 1148 w 11221"/>
                <a:gd name="connsiteY157" fmla="*/ 6389 h 10000"/>
                <a:gd name="connsiteX158" fmla="*/ 1148 w 11221"/>
                <a:gd name="connsiteY158" fmla="*/ 6389 h 10000"/>
                <a:gd name="connsiteX159" fmla="*/ 1148 w 11221"/>
                <a:gd name="connsiteY159" fmla="*/ 6389 h 10000"/>
                <a:gd name="connsiteX160" fmla="*/ 1475 w 11221"/>
                <a:gd name="connsiteY160" fmla="*/ 6111 h 10000"/>
                <a:gd name="connsiteX161" fmla="*/ 1475 w 11221"/>
                <a:gd name="connsiteY161" fmla="*/ 6111 h 10000"/>
                <a:gd name="connsiteX162" fmla="*/ 1475 w 11221"/>
                <a:gd name="connsiteY162" fmla="*/ 6111 h 10000"/>
                <a:gd name="connsiteX163" fmla="*/ 1803 w 11221"/>
                <a:gd name="connsiteY163" fmla="*/ 6389 h 10000"/>
                <a:gd name="connsiteX164" fmla="*/ 1803 w 11221"/>
                <a:gd name="connsiteY164" fmla="*/ 6528 h 10000"/>
                <a:gd name="connsiteX165" fmla="*/ 1803 w 11221"/>
                <a:gd name="connsiteY165" fmla="*/ 6528 h 10000"/>
                <a:gd name="connsiteX166" fmla="*/ 1803 w 11221"/>
                <a:gd name="connsiteY166" fmla="*/ 6806 h 10000"/>
                <a:gd name="connsiteX167" fmla="*/ 1803 w 11221"/>
                <a:gd name="connsiteY167" fmla="*/ 6806 h 10000"/>
                <a:gd name="connsiteX168" fmla="*/ 1967 w 11221"/>
                <a:gd name="connsiteY168" fmla="*/ 7083 h 10000"/>
                <a:gd name="connsiteX169" fmla="*/ 1967 w 11221"/>
                <a:gd name="connsiteY169" fmla="*/ 7083 h 10000"/>
                <a:gd name="connsiteX170" fmla="*/ 1967 w 11221"/>
                <a:gd name="connsiteY170" fmla="*/ 7083 h 10000"/>
                <a:gd name="connsiteX171" fmla="*/ 2295 w 11221"/>
                <a:gd name="connsiteY171" fmla="*/ 7083 h 10000"/>
                <a:gd name="connsiteX172" fmla="*/ 2295 w 11221"/>
                <a:gd name="connsiteY172" fmla="*/ 7361 h 10000"/>
                <a:gd name="connsiteX173" fmla="*/ 2295 w 11221"/>
                <a:gd name="connsiteY173" fmla="*/ 7500 h 10000"/>
                <a:gd name="connsiteX174" fmla="*/ 2295 w 11221"/>
                <a:gd name="connsiteY174" fmla="*/ 7500 h 10000"/>
                <a:gd name="connsiteX175" fmla="*/ 2623 w 11221"/>
                <a:gd name="connsiteY175" fmla="*/ 7500 h 10000"/>
                <a:gd name="connsiteX176" fmla="*/ 2623 w 11221"/>
                <a:gd name="connsiteY176" fmla="*/ 7500 h 10000"/>
                <a:gd name="connsiteX177" fmla="*/ 2623 w 11221"/>
                <a:gd name="connsiteY177" fmla="*/ 7500 h 10000"/>
                <a:gd name="connsiteX178" fmla="*/ 2623 w 11221"/>
                <a:gd name="connsiteY178" fmla="*/ 7500 h 10000"/>
                <a:gd name="connsiteX179" fmla="*/ 2623 w 11221"/>
                <a:gd name="connsiteY179" fmla="*/ 7500 h 10000"/>
                <a:gd name="connsiteX180" fmla="*/ 2623 w 11221"/>
                <a:gd name="connsiteY180" fmla="*/ 7500 h 10000"/>
                <a:gd name="connsiteX181" fmla="*/ 2951 w 11221"/>
                <a:gd name="connsiteY181" fmla="*/ 7500 h 10000"/>
                <a:gd name="connsiteX182" fmla="*/ 2951 w 11221"/>
                <a:gd name="connsiteY182" fmla="*/ 7500 h 10000"/>
                <a:gd name="connsiteX183" fmla="*/ 2951 w 11221"/>
                <a:gd name="connsiteY183" fmla="*/ 7361 h 10000"/>
                <a:gd name="connsiteX184" fmla="*/ 2951 w 11221"/>
                <a:gd name="connsiteY184" fmla="*/ 7361 h 10000"/>
                <a:gd name="connsiteX185" fmla="*/ 2951 w 11221"/>
                <a:gd name="connsiteY185" fmla="*/ 7361 h 10000"/>
                <a:gd name="connsiteX186" fmla="*/ 2951 w 11221"/>
                <a:gd name="connsiteY186" fmla="*/ 7500 h 10000"/>
                <a:gd name="connsiteX187" fmla="*/ 3115 w 11221"/>
                <a:gd name="connsiteY187" fmla="*/ 7500 h 10000"/>
                <a:gd name="connsiteX188" fmla="*/ 3443 w 11221"/>
                <a:gd name="connsiteY188" fmla="*/ 7361 h 10000"/>
                <a:gd name="connsiteX189" fmla="*/ 3443 w 11221"/>
                <a:gd name="connsiteY189" fmla="*/ 7361 h 10000"/>
                <a:gd name="connsiteX190" fmla="*/ 3770 w 11221"/>
                <a:gd name="connsiteY190" fmla="*/ 7361 h 10000"/>
                <a:gd name="connsiteX191" fmla="*/ 3770 w 11221"/>
                <a:gd name="connsiteY191" fmla="*/ 7361 h 10000"/>
                <a:gd name="connsiteX192" fmla="*/ 3770 w 11221"/>
                <a:gd name="connsiteY192" fmla="*/ 7361 h 10000"/>
                <a:gd name="connsiteX193" fmla="*/ 3770 w 11221"/>
                <a:gd name="connsiteY193" fmla="*/ 7361 h 10000"/>
                <a:gd name="connsiteX194" fmla="*/ 4098 w 11221"/>
                <a:gd name="connsiteY194" fmla="*/ 7361 h 10000"/>
                <a:gd name="connsiteX195" fmla="*/ 4262 w 11221"/>
                <a:gd name="connsiteY195" fmla="*/ 7361 h 10000"/>
                <a:gd name="connsiteX196" fmla="*/ 4262 w 11221"/>
                <a:gd name="connsiteY196" fmla="*/ 7083 h 10000"/>
                <a:gd name="connsiteX197" fmla="*/ 4262 w 11221"/>
                <a:gd name="connsiteY197" fmla="*/ 7083 h 10000"/>
                <a:gd name="connsiteX198" fmla="*/ 4262 w 11221"/>
                <a:gd name="connsiteY198" fmla="*/ 7083 h 10000"/>
                <a:gd name="connsiteX199" fmla="*/ 4262 w 11221"/>
                <a:gd name="connsiteY199" fmla="*/ 7083 h 10000"/>
                <a:gd name="connsiteX200" fmla="*/ 4262 w 11221"/>
                <a:gd name="connsiteY200" fmla="*/ 7083 h 10000"/>
                <a:gd name="connsiteX201" fmla="*/ 4262 w 11221"/>
                <a:gd name="connsiteY201" fmla="*/ 7083 h 10000"/>
                <a:gd name="connsiteX202" fmla="*/ 4590 w 11221"/>
                <a:gd name="connsiteY202" fmla="*/ 7083 h 10000"/>
                <a:gd name="connsiteX203" fmla="*/ 4590 w 11221"/>
                <a:gd name="connsiteY203" fmla="*/ 6806 h 10000"/>
                <a:gd name="connsiteX204" fmla="*/ 4590 w 11221"/>
                <a:gd name="connsiteY204" fmla="*/ 6806 h 10000"/>
                <a:gd name="connsiteX205" fmla="*/ 4918 w 11221"/>
                <a:gd name="connsiteY205" fmla="*/ 6806 h 10000"/>
                <a:gd name="connsiteX206" fmla="*/ 4918 w 11221"/>
                <a:gd name="connsiteY206" fmla="*/ 6806 h 10000"/>
                <a:gd name="connsiteX207" fmla="*/ 5246 w 11221"/>
                <a:gd name="connsiteY207" fmla="*/ 6806 h 10000"/>
                <a:gd name="connsiteX208" fmla="*/ 5246 w 11221"/>
                <a:gd name="connsiteY208" fmla="*/ 6111 h 10000"/>
                <a:gd name="connsiteX209" fmla="*/ 5246 w 11221"/>
                <a:gd name="connsiteY209" fmla="*/ 6111 h 10000"/>
                <a:gd name="connsiteX210" fmla="*/ 5246 w 11221"/>
                <a:gd name="connsiteY210" fmla="*/ 6111 h 10000"/>
                <a:gd name="connsiteX211" fmla="*/ 5246 w 11221"/>
                <a:gd name="connsiteY211" fmla="*/ 5833 h 10000"/>
                <a:gd name="connsiteX212" fmla="*/ 5246 w 11221"/>
                <a:gd name="connsiteY212" fmla="*/ 5833 h 10000"/>
                <a:gd name="connsiteX213" fmla="*/ 4918 w 11221"/>
                <a:gd name="connsiteY213" fmla="*/ 5833 h 10000"/>
                <a:gd name="connsiteX214" fmla="*/ 4918 w 11221"/>
                <a:gd name="connsiteY214" fmla="*/ 5556 h 10000"/>
                <a:gd name="connsiteX215" fmla="*/ 4918 w 11221"/>
                <a:gd name="connsiteY215" fmla="*/ 5417 h 10000"/>
                <a:gd name="connsiteX216" fmla="*/ 5246 w 11221"/>
                <a:gd name="connsiteY216" fmla="*/ 5417 h 10000"/>
                <a:gd name="connsiteX217" fmla="*/ 5246 w 11221"/>
                <a:gd name="connsiteY217" fmla="*/ 5556 h 10000"/>
                <a:gd name="connsiteX218" fmla="*/ 5246 w 11221"/>
                <a:gd name="connsiteY218" fmla="*/ 5417 h 10000"/>
                <a:gd name="connsiteX219" fmla="*/ 5246 w 11221"/>
                <a:gd name="connsiteY219" fmla="*/ 5417 h 10000"/>
                <a:gd name="connsiteX220" fmla="*/ 5246 w 11221"/>
                <a:gd name="connsiteY220" fmla="*/ 5139 h 10000"/>
                <a:gd name="connsiteX221" fmla="*/ 4918 w 11221"/>
                <a:gd name="connsiteY221" fmla="*/ 5139 h 10000"/>
                <a:gd name="connsiteX222" fmla="*/ 5246 w 11221"/>
                <a:gd name="connsiteY222" fmla="*/ 5139 h 10000"/>
                <a:gd name="connsiteX223" fmla="*/ 5246 w 11221"/>
                <a:gd name="connsiteY223" fmla="*/ 4861 h 10000"/>
                <a:gd name="connsiteX224" fmla="*/ 4918 w 11221"/>
                <a:gd name="connsiteY224" fmla="*/ 4861 h 10000"/>
                <a:gd name="connsiteX225" fmla="*/ 4918 w 11221"/>
                <a:gd name="connsiteY225" fmla="*/ 4861 h 10000"/>
                <a:gd name="connsiteX226" fmla="*/ 4918 w 11221"/>
                <a:gd name="connsiteY226" fmla="*/ 4583 h 10000"/>
                <a:gd name="connsiteX227" fmla="*/ 4918 w 11221"/>
                <a:gd name="connsiteY227" fmla="*/ 4583 h 10000"/>
                <a:gd name="connsiteX228" fmla="*/ 5246 w 11221"/>
                <a:gd name="connsiteY228" fmla="*/ 4167 h 10000"/>
                <a:gd name="connsiteX229" fmla="*/ 5246 w 11221"/>
                <a:gd name="connsiteY229" fmla="*/ 3889 h 10000"/>
                <a:gd name="connsiteX230" fmla="*/ 5246 w 11221"/>
                <a:gd name="connsiteY230" fmla="*/ 3889 h 10000"/>
                <a:gd name="connsiteX231" fmla="*/ 5246 w 11221"/>
                <a:gd name="connsiteY231" fmla="*/ 3889 h 10000"/>
                <a:gd name="connsiteX232" fmla="*/ 5410 w 11221"/>
                <a:gd name="connsiteY232" fmla="*/ 3611 h 10000"/>
                <a:gd name="connsiteX233" fmla="*/ 5410 w 11221"/>
                <a:gd name="connsiteY233" fmla="*/ 3611 h 10000"/>
                <a:gd name="connsiteX234" fmla="*/ 5410 w 11221"/>
                <a:gd name="connsiteY234" fmla="*/ 3472 h 10000"/>
                <a:gd name="connsiteX235" fmla="*/ 5410 w 11221"/>
                <a:gd name="connsiteY235" fmla="*/ 3472 h 10000"/>
                <a:gd name="connsiteX236" fmla="*/ 5410 w 11221"/>
                <a:gd name="connsiteY236" fmla="*/ 3472 h 10000"/>
                <a:gd name="connsiteX237" fmla="*/ 5246 w 11221"/>
                <a:gd name="connsiteY237" fmla="*/ 3472 h 10000"/>
                <a:gd name="connsiteX238" fmla="*/ 5246 w 11221"/>
                <a:gd name="connsiteY238" fmla="*/ 3472 h 10000"/>
                <a:gd name="connsiteX239" fmla="*/ 4918 w 11221"/>
                <a:gd name="connsiteY239" fmla="*/ 3611 h 10000"/>
                <a:gd name="connsiteX240" fmla="*/ 4918 w 11221"/>
                <a:gd name="connsiteY240" fmla="*/ 3611 h 10000"/>
                <a:gd name="connsiteX241" fmla="*/ 4918 w 11221"/>
                <a:gd name="connsiteY241" fmla="*/ 3889 h 10000"/>
                <a:gd name="connsiteX242" fmla="*/ 4590 w 11221"/>
                <a:gd name="connsiteY242" fmla="*/ 3889 h 10000"/>
                <a:gd name="connsiteX243" fmla="*/ 4590 w 11221"/>
                <a:gd name="connsiteY243" fmla="*/ 3611 h 10000"/>
                <a:gd name="connsiteX244" fmla="*/ 4590 w 11221"/>
                <a:gd name="connsiteY244" fmla="*/ 3472 h 10000"/>
                <a:gd name="connsiteX245" fmla="*/ 4262 w 11221"/>
                <a:gd name="connsiteY245" fmla="*/ 3472 h 10000"/>
                <a:gd name="connsiteX246" fmla="*/ 4262 w 11221"/>
                <a:gd name="connsiteY246" fmla="*/ 3472 h 10000"/>
                <a:gd name="connsiteX247" fmla="*/ 4262 w 11221"/>
                <a:gd name="connsiteY247" fmla="*/ 3194 h 10000"/>
                <a:gd name="connsiteX248" fmla="*/ 4262 w 11221"/>
                <a:gd name="connsiteY248" fmla="*/ 3194 h 10000"/>
                <a:gd name="connsiteX249" fmla="*/ 4262 w 11221"/>
                <a:gd name="connsiteY249" fmla="*/ 3194 h 10000"/>
                <a:gd name="connsiteX250" fmla="*/ 4590 w 11221"/>
                <a:gd name="connsiteY250" fmla="*/ 2917 h 10000"/>
                <a:gd name="connsiteX251" fmla="*/ 4918 w 11221"/>
                <a:gd name="connsiteY251" fmla="*/ 2500 h 10000"/>
                <a:gd name="connsiteX252" fmla="*/ 5246 w 11221"/>
                <a:gd name="connsiteY252" fmla="*/ 2500 h 10000"/>
                <a:gd name="connsiteX253" fmla="*/ 5410 w 11221"/>
                <a:gd name="connsiteY253" fmla="*/ 2222 h 10000"/>
                <a:gd name="connsiteX254" fmla="*/ 5410 w 11221"/>
                <a:gd name="connsiteY254" fmla="*/ 2222 h 10000"/>
                <a:gd name="connsiteX255" fmla="*/ 5410 w 11221"/>
                <a:gd name="connsiteY255" fmla="*/ 2222 h 10000"/>
                <a:gd name="connsiteX256" fmla="*/ 6066 w 11221"/>
                <a:gd name="connsiteY256" fmla="*/ 1944 h 10000"/>
                <a:gd name="connsiteX257" fmla="*/ 6066 w 11221"/>
                <a:gd name="connsiteY257" fmla="*/ 1667 h 10000"/>
                <a:gd name="connsiteX258" fmla="*/ 6066 w 11221"/>
                <a:gd name="connsiteY258" fmla="*/ 1667 h 10000"/>
                <a:gd name="connsiteX259" fmla="*/ 6066 w 11221"/>
                <a:gd name="connsiteY259" fmla="*/ 1667 h 10000"/>
                <a:gd name="connsiteX260" fmla="*/ 6066 w 11221"/>
                <a:gd name="connsiteY260" fmla="*/ 1528 h 10000"/>
                <a:gd name="connsiteX261" fmla="*/ 5738 w 11221"/>
                <a:gd name="connsiteY261" fmla="*/ 1528 h 10000"/>
                <a:gd name="connsiteX262" fmla="*/ 5738 w 11221"/>
                <a:gd name="connsiteY262" fmla="*/ 1528 h 10000"/>
                <a:gd name="connsiteX263" fmla="*/ 5410 w 11221"/>
                <a:gd name="connsiteY263" fmla="*/ 1528 h 10000"/>
                <a:gd name="connsiteX264" fmla="*/ 5410 w 11221"/>
                <a:gd name="connsiteY264" fmla="*/ 1250 h 10000"/>
                <a:gd name="connsiteX265" fmla="*/ 5738 w 11221"/>
                <a:gd name="connsiteY265" fmla="*/ 972 h 10000"/>
                <a:gd name="connsiteX266" fmla="*/ 5738 w 11221"/>
                <a:gd name="connsiteY266" fmla="*/ 972 h 10000"/>
                <a:gd name="connsiteX267" fmla="*/ 5738 w 11221"/>
                <a:gd name="connsiteY267" fmla="*/ 972 h 10000"/>
                <a:gd name="connsiteX268" fmla="*/ 5738 w 11221"/>
                <a:gd name="connsiteY268" fmla="*/ 694 h 10000"/>
                <a:gd name="connsiteX269" fmla="*/ 5738 w 11221"/>
                <a:gd name="connsiteY269" fmla="*/ 694 h 10000"/>
                <a:gd name="connsiteX270" fmla="*/ 6066 w 11221"/>
                <a:gd name="connsiteY270" fmla="*/ 694 h 10000"/>
                <a:gd name="connsiteX271" fmla="*/ 6066 w 11221"/>
                <a:gd name="connsiteY271" fmla="*/ 694 h 10000"/>
                <a:gd name="connsiteX272" fmla="*/ 6393 w 11221"/>
                <a:gd name="connsiteY272" fmla="*/ 694 h 10000"/>
                <a:gd name="connsiteX273" fmla="*/ 6066 w 11221"/>
                <a:gd name="connsiteY273" fmla="*/ 556 h 10000"/>
                <a:gd name="connsiteX274" fmla="*/ 6393 w 11221"/>
                <a:gd name="connsiteY274" fmla="*/ 556 h 10000"/>
                <a:gd name="connsiteX275" fmla="*/ 6393 w 11221"/>
                <a:gd name="connsiteY275" fmla="*/ 556 h 10000"/>
                <a:gd name="connsiteX276" fmla="*/ 6557 w 11221"/>
                <a:gd name="connsiteY276" fmla="*/ 556 h 10000"/>
                <a:gd name="connsiteX277" fmla="*/ 6557 w 11221"/>
                <a:gd name="connsiteY277" fmla="*/ 556 h 10000"/>
                <a:gd name="connsiteX278" fmla="*/ 6885 w 11221"/>
                <a:gd name="connsiteY278" fmla="*/ 278 h 10000"/>
                <a:gd name="connsiteX279" fmla="*/ 6885 w 11221"/>
                <a:gd name="connsiteY279" fmla="*/ 278 h 10000"/>
                <a:gd name="connsiteX280" fmla="*/ 7213 w 11221"/>
                <a:gd name="connsiteY280" fmla="*/ 0 h 10000"/>
                <a:gd name="connsiteX281" fmla="*/ 7541 w 11221"/>
                <a:gd name="connsiteY281" fmla="*/ 278 h 10000"/>
                <a:gd name="connsiteX282" fmla="*/ 7541 w 11221"/>
                <a:gd name="connsiteY282" fmla="*/ 278 h 10000"/>
                <a:gd name="connsiteX283" fmla="*/ 7541 w 11221"/>
                <a:gd name="connsiteY283" fmla="*/ 278 h 10000"/>
                <a:gd name="connsiteX284" fmla="*/ 7705 w 11221"/>
                <a:gd name="connsiteY284" fmla="*/ 556 h 10000"/>
                <a:gd name="connsiteX285" fmla="*/ 8033 w 11221"/>
                <a:gd name="connsiteY285" fmla="*/ 556 h 10000"/>
                <a:gd name="connsiteX286" fmla="*/ 8033 w 11221"/>
                <a:gd name="connsiteY286" fmla="*/ 556 h 10000"/>
                <a:gd name="connsiteX287" fmla="*/ 8361 w 11221"/>
                <a:gd name="connsiteY287" fmla="*/ 556 h 10000"/>
                <a:gd name="connsiteX288" fmla="*/ 8033 w 11221"/>
                <a:gd name="connsiteY288" fmla="*/ 694 h 10000"/>
                <a:gd name="connsiteX0" fmla="*/ 8033 w 11221"/>
                <a:gd name="connsiteY0" fmla="*/ 694 h 10000"/>
                <a:gd name="connsiteX1" fmla="*/ 8033 w 11221"/>
                <a:gd name="connsiteY1" fmla="*/ 694 h 10000"/>
                <a:gd name="connsiteX2" fmla="*/ 7705 w 11221"/>
                <a:gd name="connsiteY2" fmla="*/ 972 h 10000"/>
                <a:gd name="connsiteX3" fmla="*/ 7705 w 11221"/>
                <a:gd name="connsiteY3" fmla="*/ 972 h 10000"/>
                <a:gd name="connsiteX4" fmla="*/ 7541 w 11221"/>
                <a:gd name="connsiteY4" fmla="*/ 972 h 10000"/>
                <a:gd name="connsiteX5" fmla="*/ 7541 w 11221"/>
                <a:gd name="connsiteY5" fmla="*/ 1250 h 10000"/>
                <a:gd name="connsiteX6" fmla="*/ 7705 w 11221"/>
                <a:gd name="connsiteY6" fmla="*/ 1250 h 10000"/>
                <a:gd name="connsiteX7" fmla="*/ 7705 w 11221"/>
                <a:gd name="connsiteY7" fmla="*/ 1250 h 10000"/>
                <a:gd name="connsiteX8" fmla="*/ 7705 w 11221"/>
                <a:gd name="connsiteY8" fmla="*/ 1250 h 10000"/>
                <a:gd name="connsiteX9" fmla="*/ 8033 w 11221"/>
                <a:gd name="connsiteY9" fmla="*/ 1528 h 10000"/>
                <a:gd name="connsiteX10" fmla="*/ 8033 w 11221"/>
                <a:gd name="connsiteY10" fmla="*/ 1528 h 10000"/>
                <a:gd name="connsiteX11" fmla="*/ 8033 w 11221"/>
                <a:gd name="connsiteY11" fmla="*/ 1528 h 10000"/>
                <a:gd name="connsiteX12" fmla="*/ 8033 w 11221"/>
                <a:gd name="connsiteY12" fmla="*/ 1528 h 10000"/>
                <a:gd name="connsiteX13" fmla="*/ 8361 w 11221"/>
                <a:gd name="connsiteY13" fmla="*/ 1250 h 10000"/>
                <a:gd name="connsiteX14" fmla="*/ 8689 w 11221"/>
                <a:gd name="connsiteY14" fmla="*/ 1250 h 10000"/>
                <a:gd name="connsiteX15" fmla="*/ 8689 w 11221"/>
                <a:gd name="connsiteY15" fmla="*/ 1250 h 10000"/>
                <a:gd name="connsiteX16" fmla="*/ 8852 w 11221"/>
                <a:gd name="connsiteY16" fmla="*/ 1528 h 10000"/>
                <a:gd name="connsiteX17" fmla="*/ 9180 w 11221"/>
                <a:gd name="connsiteY17" fmla="*/ 1667 h 10000"/>
                <a:gd name="connsiteX18" fmla="*/ 9180 w 11221"/>
                <a:gd name="connsiteY18" fmla="*/ 1667 h 10000"/>
                <a:gd name="connsiteX19" fmla="*/ 9180 w 11221"/>
                <a:gd name="connsiteY19" fmla="*/ 1667 h 10000"/>
                <a:gd name="connsiteX20" fmla="*/ 9180 w 11221"/>
                <a:gd name="connsiteY20" fmla="*/ 1944 h 10000"/>
                <a:gd name="connsiteX21" fmla="*/ 8852 w 11221"/>
                <a:gd name="connsiteY21" fmla="*/ 1944 h 10000"/>
                <a:gd name="connsiteX22" fmla="*/ 8852 w 11221"/>
                <a:gd name="connsiteY22" fmla="*/ 1944 h 10000"/>
                <a:gd name="connsiteX23" fmla="*/ 8852 w 11221"/>
                <a:gd name="connsiteY23" fmla="*/ 2222 h 10000"/>
                <a:gd name="connsiteX24" fmla="*/ 8852 w 11221"/>
                <a:gd name="connsiteY24" fmla="*/ 2222 h 10000"/>
                <a:gd name="connsiteX25" fmla="*/ 8852 w 11221"/>
                <a:gd name="connsiteY25" fmla="*/ 2222 h 10000"/>
                <a:gd name="connsiteX26" fmla="*/ 8852 w 11221"/>
                <a:gd name="connsiteY26" fmla="*/ 2222 h 10000"/>
                <a:gd name="connsiteX27" fmla="*/ 9180 w 11221"/>
                <a:gd name="connsiteY27" fmla="*/ 2222 h 10000"/>
                <a:gd name="connsiteX28" fmla="*/ 9508 w 11221"/>
                <a:gd name="connsiteY28" fmla="*/ 2222 h 10000"/>
                <a:gd name="connsiteX29" fmla="*/ 9508 w 11221"/>
                <a:gd name="connsiteY29" fmla="*/ 2222 h 10000"/>
                <a:gd name="connsiteX30" fmla="*/ 9180 w 11221"/>
                <a:gd name="connsiteY30" fmla="*/ 2222 h 10000"/>
                <a:gd name="connsiteX31" fmla="*/ 9508 w 11221"/>
                <a:gd name="connsiteY31" fmla="*/ 2222 h 10000"/>
                <a:gd name="connsiteX32" fmla="*/ 9180 w 11221"/>
                <a:gd name="connsiteY32" fmla="*/ 2500 h 10000"/>
                <a:gd name="connsiteX33" fmla="*/ 9180 w 11221"/>
                <a:gd name="connsiteY33" fmla="*/ 2500 h 10000"/>
                <a:gd name="connsiteX34" fmla="*/ 9180 w 11221"/>
                <a:gd name="connsiteY34" fmla="*/ 2639 h 10000"/>
                <a:gd name="connsiteX35" fmla="*/ 8852 w 11221"/>
                <a:gd name="connsiteY35" fmla="*/ 2639 h 10000"/>
                <a:gd name="connsiteX36" fmla="*/ 9180 w 11221"/>
                <a:gd name="connsiteY36" fmla="*/ 2639 h 10000"/>
                <a:gd name="connsiteX37" fmla="*/ 9180 w 11221"/>
                <a:gd name="connsiteY37" fmla="*/ 2917 h 10000"/>
                <a:gd name="connsiteX38" fmla="*/ 9180 w 11221"/>
                <a:gd name="connsiteY38" fmla="*/ 2917 h 10000"/>
                <a:gd name="connsiteX39" fmla="*/ 9180 w 11221"/>
                <a:gd name="connsiteY39" fmla="*/ 3194 h 10000"/>
                <a:gd name="connsiteX40" fmla="*/ 9180 w 11221"/>
                <a:gd name="connsiteY40" fmla="*/ 3472 h 10000"/>
                <a:gd name="connsiteX41" fmla="*/ 9508 w 11221"/>
                <a:gd name="connsiteY41" fmla="*/ 3472 h 10000"/>
                <a:gd name="connsiteX42" fmla="*/ 9508 w 11221"/>
                <a:gd name="connsiteY42" fmla="*/ 3472 h 10000"/>
                <a:gd name="connsiteX43" fmla="*/ 9508 w 11221"/>
                <a:gd name="connsiteY43" fmla="*/ 3472 h 10000"/>
                <a:gd name="connsiteX44" fmla="*/ 9836 w 11221"/>
                <a:gd name="connsiteY44" fmla="*/ 3611 h 10000"/>
                <a:gd name="connsiteX45" fmla="*/ 9836 w 11221"/>
                <a:gd name="connsiteY45" fmla="*/ 3889 h 10000"/>
                <a:gd name="connsiteX46" fmla="*/ 9836 w 11221"/>
                <a:gd name="connsiteY46" fmla="*/ 3889 h 10000"/>
                <a:gd name="connsiteX47" fmla="*/ 10000 w 11221"/>
                <a:gd name="connsiteY47" fmla="*/ 3889 h 10000"/>
                <a:gd name="connsiteX48" fmla="*/ 10000 w 11221"/>
                <a:gd name="connsiteY48" fmla="*/ 4167 h 10000"/>
                <a:gd name="connsiteX49" fmla="*/ 10000 w 11221"/>
                <a:gd name="connsiteY49" fmla="*/ 4167 h 10000"/>
                <a:gd name="connsiteX50" fmla="*/ 11018 w 11221"/>
                <a:gd name="connsiteY50" fmla="*/ 3759 h 10000"/>
                <a:gd name="connsiteX51" fmla="*/ 11221 w 11221"/>
                <a:gd name="connsiteY51" fmla="*/ 4379 h 10000"/>
                <a:gd name="connsiteX52" fmla="*/ 9836 w 11221"/>
                <a:gd name="connsiteY52" fmla="*/ 4861 h 10000"/>
                <a:gd name="connsiteX53" fmla="*/ 9836 w 11221"/>
                <a:gd name="connsiteY53" fmla="*/ 4861 h 10000"/>
                <a:gd name="connsiteX54" fmla="*/ 10933 w 11221"/>
                <a:gd name="connsiteY54" fmla="*/ 3915 h 10000"/>
                <a:gd name="connsiteX55" fmla="*/ 8648 w 11221"/>
                <a:gd name="connsiteY55" fmla="*/ 6853 h 10000"/>
                <a:gd name="connsiteX56" fmla="*/ 8689 w 11221"/>
                <a:gd name="connsiteY56" fmla="*/ 6111 h 10000"/>
                <a:gd name="connsiteX57" fmla="*/ 8361 w 11221"/>
                <a:gd name="connsiteY57" fmla="*/ 6389 h 10000"/>
                <a:gd name="connsiteX58" fmla="*/ 8033 w 11221"/>
                <a:gd name="connsiteY58" fmla="*/ 6528 h 10000"/>
                <a:gd name="connsiteX59" fmla="*/ 7705 w 11221"/>
                <a:gd name="connsiteY59" fmla="*/ 7361 h 10000"/>
                <a:gd name="connsiteX60" fmla="*/ 7541 w 11221"/>
                <a:gd name="connsiteY60" fmla="*/ 7361 h 10000"/>
                <a:gd name="connsiteX61" fmla="*/ 7541 w 11221"/>
                <a:gd name="connsiteY61" fmla="*/ 7500 h 10000"/>
                <a:gd name="connsiteX62" fmla="*/ 7213 w 11221"/>
                <a:gd name="connsiteY62" fmla="*/ 7500 h 10000"/>
                <a:gd name="connsiteX63" fmla="*/ 7213 w 11221"/>
                <a:gd name="connsiteY63" fmla="*/ 7500 h 10000"/>
                <a:gd name="connsiteX64" fmla="*/ 7213 w 11221"/>
                <a:gd name="connsiteY64" fmla="*/ 7500 h 10000"/>
                <a:gd name="connsiteX65" fmla="*/ 6557 w 11221"/>
                <a:gd name="connsiteY65" fmla="*/ 7778 h 10000"/>
                <a:gd name="connsiteX66" fmla="*/ 6557 w 11221"/>
                <a:gd name="connsiteY66" fmla="*/ 7778 h 10000"/>
                <a:gd name="connsiteX67" fmla="*/ 6885 w 11221"/>
                <a:gd name="connsiteY67" fmla="*/ 7778 h 10000"/>
                <a:gd name="connsiteX68" fmla="*/ 6885 w 11221"/>
                <a:gd name="connsiteY68" fmla="*/ 7778 h 10000"/>
                <a:gd name="connsiteX69" fmla="*/ 6557 w 11221"/>
                <a:gd name="connsiteY69" fmla="*/ 7778 h 10000"/>
                <a:gd name="connsiteX70" fmla="*/ 6557 w 11221"/>
                <a:gd name="connsiteY70" fmla="*/ 7778 h 10000"/>
                <a:gd name="connsiteX71" fmla="*/ 6557 w 11221"/>
                <a:gd name="connsiteY71" fmla="*/ 8056 h 10000"/>
                <a:gd name="connsiteX72" fmla="*/ 6557 w 11221"/>
                <a:gd name="connsiteY72" fmla="*/ 8056 h 10000"/>
                <a:gd name="connsiteX73" fmla="*/ 6393 w 11221"/>
                <a:gd name="connsiteY73" fmla="*/ 8056 h 10000"/>
                <a:gd name="connsiteX74" fmla="*/ 6393 w 11221"/>
                <a:gd name="connsiteY74" fmla="*/ 8333 h 10000"/>
                <a:gd name="connsiteX75" fmla="*/ 6066 w 11221"/>
                <a:gd name="connsiteY75" fmla="*/ 8333 h 10000"/>
                <a:gd name="connsiteX76" fmla="*/ 6066 w 11221"/>
                <a:gd name="connsiteY76" fmla="*/ 8333 h 10000"/>
                <a:gd name="connsiteX77" fmla="*/ 6066 w 11221"/>
                <a:gd name="connsiteY77" fmla="*/ 8333 h 10000"/>
                <a:gd name="connsiteX78" fmla="*/ 6066 w 11221"/>
                <a:gd name="connsiteY78" fmla="*/ 8472 h 10000"/>
                <a:gd name="connsiteX79" fmla="*/ 6066 w 11221"/>
                <a:gd name="connsiteY79" fmla="*/ 8472 h 10000"/>
                <a:gd name="connsiteX80" fmla="*/ 5738 w 11221"/>
                <a:gd name="connsiteY80" fmla="*/ 8472 h 10000"/>
                <a:gd name="connsiteX81" fmla="*/ 5738 w 11221"/>
                <a:gd name="connsiteY81" fmla="*/ 8472 h 10000"/>
                <a:gd name="connsiteX82" fmla="*/ 5738 w 11221"/>
                <a:gd name="connsiteY82" fmla="*/ 8750 h 10000"/>
                <a:gd name="connsiteX83" fmla="*/ 5738 w 11221"/>
                <a:gd name="connsiteY83" fmla="*/ 8750 h 10000"/>
                <a:gd name="connsiteX84" fmla="*/ 5738 w 11221"/>
                <a:gd name="connsiteY84" fmla="*/ 9028 h 10000"/>
                <a:gd name="connsiteX85" fmla="*/ 5410 w 11221"/>
                <a:gd name="connsiteY85" fmla="*/ 9028 h 10000"/>
                <a:gd name="connsiteX86" fmla="*/ 5410 w 11221"/>
                <a:gd name="connsiteY86" fmla="*/ 9028 h 10000"/>
                <a:gd name="connsiteX87" fmla="*/ 5246 w 11221"/>
                <a:gd name="connsiteY87" fmla="*/ 9028 h 10000"/>
                <a:gd name="connsiteX88" fmla="*/ 4918 w 11221"/>
                <a:gd name="connsiteY88" fmla="*/ 9306 h 10000"/>
                <a:gd name="connsiteX89" fmla="*/ 4918 w 11221"/>
                <a:gd name="connsiteY89" fmla="*/ 9306 h 10000"/>
                <a:gd name="connsiteX90" fmla="*/ 4590 w 11221"/>
                <a:gd name="connsiteY90" fmla="*/ 9306 h 10000"/>
                <a:gd name="connsiteX91" fmla="*/ 4262 w 11221"/>
                <a:gd name="connsiteY91" fmla="*/ 9444 h 10000"/>
                <a:gd name="connsiteX92" fmla="*/ 4262 w 11221"/>
                <a:gd name="connsiteY92" fmla="*/ 9444 h 10000"/>
                <a:gd name="connsiteX93" fmla="*/ 4098 w 11221"/>
                <a:gd name="connsiteY93" fmla="*/ 9444 h 10000"/>
                <a:gd name="connsiteX94" fmla="*/ 4098 w 11221"/>
                <a:gd name="connsiteY94" fmla="*/ 9722 h 10000"/>
                <a:gd name="connsiteX95" fmla="*/ 4098 w 11221"/>
                <a:gd name="connsiteY95" fmla="*/ 9722 h 10000"/>
                <a:gd name="connsiteX96" fmla="*/ 4098 w 11221"/>
                <a:gd name="connsiteY96" fmla="*/ 9722 h 10000"/>
                <a:gd name="connsiteX97" fmla="*/ 4098 w 11221"/>
                <a:gd name="connsiteY97" fmla="*/ 9722 h 10000"/>
                <a:gd name="connsiteX98" fmla="*/ 3770 w 11221"/>
                <a:gd name="connsiteY98" fmla="*/ 9722 h 10000"/>
                <a:gd name="connsiteX99" fmla="*/ 3770 w 11221"/>
                <a:gd name="connsiteY99" fmla="*/ 9722 h 10000"/>
                <a:gd name="connsiteX100" fmla="*/ 2951 w 11221"/>
                <a:gd name="connsiteY100" fmla="*/ 10000 h 10000"/>
                <a:gd name="connsiteX101" fmla="*/ 2951 w 11221"/>
                <a:gd name="connsiteY101" fmla="*/ 10000 h 10000"/>
                <a:gd name="connsiteX102" fmla="*/ 2951 w 11221"/>
                <a:gd name="connsiteY102" fmla="*/ 10000 h 10000"/>
                <a:gd name="connsiteX103" fmla="*/ 2623 w 11221"/>
                <a:gd name="connsiteY103" fmla="*/ 10000 h 10000"/>
                <a:gd name="connsiteX104" fmla="*/ 2623 w 11221"/>
                <a:gd name="connsiteY104" fmla="*/ 10000 h 10000"/>
                <a:gd name="connsiteX105" fmla="*/ 2623 w 11221"/>
                <a:gd name="connsiteY105" fmla="*/ 10000 h 10000"/>
                <a:gd name="connsiteX106" fmla="*/ 2295 w 11221"/>
                <a:gd name="connsiteY106" fmla="*/ 10000 h 10000"/>
                <a:gd name="connsiteX107" fmla="*/ 2295 w 11221"/>
                <a:gd name="connsiteY107" fmla="*/ 10000 h 10000"/>
                <a:gd name="connsiteX108" fmla="*/ 2295 w 11221"/>
                <a:gd name="connsiteY108" fmla="*/ 9722 h 10000"/>
                <a:gd name="connsiteX109" fmla="*/ 2295 w 11221"/>
                <a:gd name="connsiteY109" fmla="*/ 9722 h 10000"/>
                <a:gd name="connsiteX110" fmla="*/ 2295 w 11221"/>
                <a:gd name="connsiteY110" fmla="*/ 9306 h 10000"/>
                <a:gd name="connsiteX111" fmla="*/ 2295 w 11221"/>
                <a:gd name="connsiteY111" fmla="*/ 9028 h 10000"/>
                <a:gd name="connsiteX112" fmla="*/ 2295 w 11221"/>
                <a:gd name="connsiteY112" fmla="*/ 9028 h 10000"/>
                <a:gd name="connsiteX113" fmla="*/ 2295 w 11221"/>
                <a:gd name="connsiteY113" fmla="*/ 8750 h 10000"/>
                <a:gd name="connsiteX114" fmla="*/ 1967 w 11221"/>
                <a:gd name="connsiteY114" fmla="*/ 8750 h 10000"/>
                <a:gd name="connsiteX115" fmla="*/ 1967 w 11221"/>
                <a:gd name="connsiteY115" fmla="*/ 8750 h 10000"/>
                <a:gd name="connsiteX116" fmla="*/ 1967 w 11221"/>
                <a:gd name="connsiteY116" fmla="*/ 8472 h 10000"/>
                <a:gd name="connsiteX117" fmla="*/ 1967 w 11221"/>
                <a:gd name="connsiteY117" fmla="*/ 8472 h 10000"/>
                <a:gd name="connsiteX118" fmla="*/ 1803 w 11221"/>
                <a:gd name="connsiteY118" fmla="*/ 8472 h 10000"/>
                <a:gd name="connsiteX119" fmla="*/ 1475 w 11221"/>
                <a:gd name="connsiteY119" fmla="*/ 8472 h 10000"/>
                <a:gd name="connsiteX120" fmla="*/ 1475 w 11221"/>
                <a:gd name="connsiteY120" fmla="*/ 8750 h 10000"/>
                <a:gd name="connsiteX121" fmla="*/ 1148 w 11221"/>
                <a:gd name="connsiteY121" fmla="*/ 8750 h 10000"/>
                <a:gd name="connsiteX122" fmla="*/ 820 w 11221"/>
                <a:gd name="connsiteY122" fmla="*/ 8750 h 10000"/>
                <a:gd name="connsiteX123" fmla="*/ 656 w 11221"/>
                <a:gd name="connsiteY123" fmla="*/ 8750 h 10000"/>
                <a:gd name="connsiteX124" fmla="*/ 656 w 11221"/>
                <a:gd name="connsiteY124" fmla="*/ 9028 h 10000"/>
                <a:gd name="connsiteX125" fmla="*/ 656 w 11221"/>
                <a:gd name="connsiteY125" fmla="*/ 9028 h 10000"/>
                <a:gd name="connsiteX126" fmla="*/ 328 w 11221"/>
                <a:gd name="connsiteY126" fmla="*/ 9028 h 10000"/>
                <a:gd name="connsiteX127" fmla="*/ 328 w 11221"/>
                <a:gd name="connsiteY127" fmla="*/ 9028 h 10000"/>
                <a:gd name="connsiteX128" fmla="*/ 328 w 11221"/>
                <a:gd name="connsiteY128" fmla="*/ 9306 h 10000"/>
                <a:gd name="connsiteX129" fmla="*/ 0 w 11221"/>
                <a:gd name="connsiteY129" fmla="*/ 9028 h 10000"/>
                <a:gd name="connsiteX130" fmla="*/ 0 w 11221"/>
                <a:gd name="connsiteY130" fmla="*/ 9028 h 10000"/>
                <a:gd name="connsiteX131" fmla="*/ 0 w 11221"/>
                <a:gd name="connsiteY131" fmla="*/ 9028 h 10000"/>
                <a:gd name="connsiteX132" fmla="*/ 0 w 11221"/>
                <a:gd name="connsiteY132" fmla="*/ 8750 h 10000"/>
                <a:gd name="connsiteX133" fmla="*/ 0 w 11221"/>
                <a:gd name="connsiteY133" fmla="*/ 8750 h 10000"/>
                <a:gd name="connsiteX134" fmla="*/ 0 w 11221"/>
                <a:gd name="connsiteY134" fmla="*/ 8472 h 10000"/>
                <a:gd name="connsiteX135" fmla="*/ 0 w 11221"/>
                <a:gd name="connsiteY135" fmla="*/ 8472 h 10000"/>
                <a:gd name="connsiteX136" fmla="*/ 328 w 11221"/>
                <a:gd name="connsiteY136" fmla="*/ 8472 h 10000"/>
                <a:gd name="connsiteX137" fmla="*/ 328 w 11221"/>
                <a:gd name="connsiteY137" fmla="*/ 8333 h 10000"/>
                <a:gd name="connsiteX138" fmla="*/ 328 w 11221"/>
                <a:gd name="connsiteY138" fmla="*/ 8333 h 10000"/>
                <a:gd name="connsiteX139" fmla="*/ 328 w 11221"/>
                <a:gd name="connsiteY139" fmla="*/ 8333 h 10000"/>
                <a:gd name="connsiteX140" fmla="*/ 328 w 11221"/>
                <a:gd name="connsiteY140" fmla="*/ 8056 h 10000"/>
                <a:gd name="connsiteX141" fmla="*/ 328 w 11221"/>
                <a:gd name="connsiteY141" fmla="*/ 8056 h 10000"/>
                <a:gd name="connsiteX142" fmla="*/ 656 w 11221"/>
                <a:gd name="connsiteY142" fmla="*/ 8056 h 10000"/>
                <a:gd name="connsiteX143" fmla="*/ 656 w 11221"/>
                <a:gd name="connsiteY143" fmla="*/ 8056 h 10000"/>
                <a:gd name="connsiteX144" fmla="*/ 656 w 11221"/>
                <a:gd name="connsiteY144" fmla="*/ 7778 h 10000"/>
                <a:gd name="connsiteX145" fmla="*/ 656 w 11221"/>
                <a:gd name="connsiteY145" fmla="*/ 7778 h 10000"/>
                <a:gd name="connsiteX146" fmla="*/ 656 w 11221"/>
                <a:gd name="connsiteY146" fmla="*/ 7500 h 10000"/>
                <a:gd name="connsiteX147" fmla="*/ 656 w 11221"/>
                <a:gd name="connsiteY147" fmla="*/ 7500 h 10000"/>
                <a:gd name="connsiteX148" fmla="*/ 656 w 11221"/>
                <a:gd name="connsiteY148" fmla="*/ 7361 h 10000"/>
                <a:gd name="connsiteX149" fmla="*/ 656 w 11221"/>
                <a:gd name="connsiteY149" fmla="*/ 7083 h 10000"/>
                <a:gd name="connsiteX150" fmla="*/ 656 w 11221"/>
                <a:gd name="connsiteY150" fmla="*/ 7083 h 10000"/>
                <a:gd name="connsiteX151" fmla="*/ 656 w 11221"/>
                <a:gd name="connsiteY151" fmla="*/ 7083 h 10000"/>
                <a:gd name="connsiteX152" fmla="*/ 656 w 11221"/>
                <a:gd name="connsiteY152" fmla="*/ 6806 h 10000"/>
                <a:gd name="connsiteX153" fmla="*/ 820 w 11221"/>
                <a:gd name="connsiteY153" fmla="*/ 6806 h 10000"/>
                <a:gd name="connsiteX154" fmla="*/ 820 w 11221"/>
                <a:gd name="connsiteY154" fmla="*/ 6806 h 10000"/>
                <a:gd name="connsiteX155" fmla="*/ 820 w 11221"/>
                <a:gd name="connsiteY155" fmla="*/ 6806 h 10000"/>
                <a:gd name="connsiteX156" fmla="*/ 1148 w 11221"/>
                <a:gd name="connsiteY156" fmla="*/ 6528 h 10000"/>
                <a:gd name="connsiteX157" fmla="*/ 1148 w 11221"/>
                <a:gd name="connsiteY157" fmla="*/ 6389 h 10000"/>
                <a:gd name="connsiteX158" fmla="*/ 1148 w 11221"/>
                <a:gd name="connsiteY158" fmla="*/ 6389 h 10000"/>
                <a:gd name="connsiteX159" fmla="*/ 1148 w 11221"/>
                <a:gd name="connsiteY159" fmla="*/ 6389 h 10000"/>
                <a:gd name="connsiteX160" fmla="*/ 1475 w 11221"/>
                <a:gd name="connsiteY160" fmla="*/ 6111 h 10000"/>
                <a:gd name="connsiteX161" fmla="*/ 1475 w 11221"/>
                <a:gd name="connsiteY161" fmla="*/ 6111 h 10000"/>
                <a:gd name="connsiteX162" fmla="*/ 1475 w 11221"/>
                <a:gd name="connsiteY162" fmla="*/ 6111 h 10000"/>
                <a:gd name="connsiteX163" fmla="*/ 1803 w 11221"/>
                <a:gd name="connsiteY163" fmla="*/ 6389 h 10000"/>
                <a:gd name="connsiteX164" fmla="*/ 1803 w 11221"/>
                <a:gd name="connsiteY164" fmla="*/ 6528 h 10000"/>
                <a:gd name="connsiteX165" fmla="*/ 1803 w 11221"/>
                <a:gd name="connsiteY165" fmla="*/ 6528 h 10000"/>
                <a:gd name="connsiteX166" fmla="*/ 1803 w 11221"/>
                <a:gd name="connsiteY166" fmla="*/ 6806 h 10000"/>
                <a:gd name="connsiteX167" fmla="*/ 1803 w 11221"/>
                <a:gd name="connsiteY167" fmla="*/ 6806 h 10000"/>
                <a:gd name="connsiteX168" fmla="*/ 1967 w 11221"/>
                <a:gd name="connsiteY168" fmla="*/ 7083 h 10000"/>
                <a:gd name="connsiteX169" fmla="*/ 1967 w 11221"/>
                <a:gd name="connsiteY169" fmla="*/ 7083 h 10000"/>
                <a:gd name="connsiteX170" fmla="*/ 1967 w 11221"/>
                <a:gd name="connsiteY170" fmla="*/ 7083 h 10000"/>
                <a:gd name="connsiteX171" fmla="*/ 2295 w 11221"/>
                <a:gd name="connsiteY171" fmla="*/ 7083 h 10000"/>
                <a:gd name="connsiteX172" fmla="*/ 2295 w 11221"/>
                <a:gd name="connsiteY172" fmla="*/ 7361 h 10000"/>
                <a:gd name="connsiteX173" fmla="*/ 2295 w 11221"/>
                <a:gd name="connsiteY173" fmla="*/ 7500 h 10000"/>
                <a:gd name="connsiteX174" fmla="*/ 2295 w 11221"/>
                <a:gd name="connsiteY174" fmla="*/ 7500 h 10000"/>
                <a:gd name="connsiteX175" fmla="*/ 2623 w 11221"/>
                <a:gd name="connsiteY175" fmla="*/ 7500 h 10000"/>
                <a:gd name="connsiteX176" fmla="*/ 2623 w 11221"/>
                <a:gd name="connsiteY176" fmla="*/ 7500 h 10000"/>
                <a:gd name="connsiteX177" fmla="*/ 2623 w 11221"/>
                <a:gd name="connsiteY177" fmla="*/ 7500 h 10000"/>
                <a:gd name="connsiteX178" fmla="*/ 2623 w 11221"/>
                <a:gd name="connsiteY178" fmla="*/ 7500 h 10000"/>
                <a:gd name="connsiteX179" fmla="*/ 2623 w 11221"/>
                <a:gd name="connsiteY179" fmla="*/ 7500 h 10000"/>
                <a:gd name="connsiteX180" fmla="*/ 2623 w 11221"/>
                <a:gd name="connsiteY180" fmla="*/ 7500 h 10000"/>
                <a:gd name="connsiteX181" fmla="*/ 2951 w 11221"/>
                <a:gd name="connsiteY181" fmla="*/ 7500 h 10000"/>
                <a:gd name="connsiteX182" fmla="*/ 2951 w 11221"/>
                <a:gd name="connsiteY182" fmla="*/ 7500 h 10000"/>
                <a:gd name="connsiteX183" fmla="*/ 2951 w 11221"/>
                <a:gd name="connsiteY183" fmla="*/ 7361 h 10000"/>
                <a:gd name="connsiteX184" fmla="*/ 2951 w 11221"/>
                <a:gd name="connsiteY184" fmla="*/ 7361 h 10000"/>
                <a:gd name="connsiteX185" fmla="*/ 2951 w 11221"/>
                <a:gd name="connsiteY185" fmla="*/ 7361 h 10000"/>
                <a:gd name="connsiteX186" fmla="*/ 2951 w 11221"/>
                <a:gd name="connsiteY186" fmla="*/ 7500 h 10000"/>
                <a:gd name="connsiteX187" fmla="*/ 3115 w 11221"/>
                <a:gd name="connsiteY187" fmla="*/ 7500 h 10000"/>
                <a:gd name="connsiteX188" fmla="*/ 3443 w 11221"/>
                <a:gd name="connsiteY188" fmla="*/ 7361 h 10000"/>
                <a:gd name="connsiteX189" fmla="*/ 3443 w 11221"/>
                <a:gd name="connsiteY189" fmla="*/ 7361 h 10000"/>
                <a:gd name="connsiteX190" fmla="*/ 3770 w 11221"/>
                <a:gd name="connsiteY190" fmla="*/ 7361 h 10000"/>
                <a:gd name="connsiteX191" fmla="*/ 3770 w 11221"/>
                <a:gd name="connsiteY191" fmla="*/ 7361 h 10000"/>
                <a:gd name="connsiteX192" fmla="*/ 3770 w 11221"/>
                <a:gd name="connsiteY192" fmla="*/ 7361 h 10000"/>
                <a:gd name="connsiteX193" fmla="*/ 3770 w 11221"/>
                <a:gd name="connsiteY193" fmla="*/ 7361 h 10000"/>
                <a:gd name="connsiteX194" fmla="*/ 4098 w 11221"/>
                <a:gd name="connsiteY194" fmla="*/ 7361 h 10000"/>
                <a:gd name="connsiteX195" fmla="*/ 4262 w 11221"/>
                <a:gd name="connsiteY195" fmla="*/ 7361 h 10000"/>
                <a:gd name="connsiteX196" fmla="*/ 4262 w 11221"/>
                <a:gd name="connsiteY196" fmla="*/ 7083 h 10000"/>
                <a:gd name="connsiteX197" fmla="*/ 4262 w 11221"/>
                <a:gd name="connsiteY197" fmla="*/ 7083 h 10000"/>
                <a:gd name="connsiteX198" fmla="*/ 4262 w 11221"/>
                <a:gd name="connsiteY198" fmla="*/ 7083 h 10000"/>
                <a:gd name="connsiteX199" fmla="*/ 4262 w 11221"/>
                <a:gd name="connsiteY199" fmla="*/ 7083 h 10000"/>
                <a:gd name="connsiteX200" fmla="*/ 4262 w 11221"/>
                <a:gd name="connsiteY200" fmla="*/ 7083 h 10000"/>
                <a:gd name="connsiteX201" fmla="*/ 4262 w 11221"/>
                <a:gd name="connsiteY201" fmla="*/ 7083 h 10000"/>
                <a:gd name="connsiteX202" fmla="*/ 4590 w 11221"/>
                <a:gd name="connsiteY202" fmla="*/ 7083 h 10000"/>
                <a:gd name="connsiteX203" fmla="*/ 4590 w 11221"/>
                <a:gd name="connsiteY203" fmla="*/ 6806 h 10000"/>
                <a:gd name="connsiteX204" fmla="*/ 4590 w 11221"/>
                <a:gd name="connsiteY204" fmla="*/ 6806 h 10000"/>
                <a:gd name="connsiteX205" fmla="*/ 4918 w 11221"/>
                <a:gd name="connsiteY205" fmla="*/ 6806 h 10000"/>
                <a:gd name="connsiteX206" fmla="*/ 4918 w 11221"/>
                <a:gd name="connsiteY206" fmla="*/ 6806 h 10000"/>
                <a:gd name="connsiteX207" fmla="*/ 5246 w 11221"/>
                <a:gd name="connsiteY207" fmla="*/ 6806 h 10000"/>
                <a:gd name="connsiteX208" fmla="*/ 5246 w 11221"/>
                <a:gd name="connsiteY208" fmla="*/ 6111 h 10000"/>
                <a:gd name="connsiteX209" fmla="*/ 5246 w 11221"/>
                <a:gd name="connsiteY209" fmla="*/ 6111 h 10000"/>
                <a:gd name="connsiteX210" fmla="*/ 5246 w 11221"/>
                <a:gd name="connsiteY210" fmla="*/ 6111 h 10000"/>
                <a:gd name="connsiteX211" fmla="*/ 5246 w 11221"/>
                <a:gd name="connsiteY211" fmla="*/ 5833 h 10000"/>
                <a:gd name="connsiteX212" fmla="*/ 5246 w 11221"/>
                <a:gd name="connsiteY212" fmla="*/ 5833 h 10000"/>
                <a:gd name="connsiteX213" fmla="*/ 4918 w 11221"/>
                <a:gd name="connsiteY213" fmla="*/ 5833 h 10000"/>
                <a:gd name="connsiteX214" fmla="*/ 4918 w 11221"/>
                <a:gd name="connsiteY214" fmla="*/ 5556 h 10000"/>
                <a:gd name="connsiteX215" fmla="*/ 4918 w 11221"/>
                <a:gd name="connsiteY215" fmla="*/ 5417 h 10000"/>
                <a:gd name="connsiteX216" fmla="*/ 5246 w 11221"/>
                <a:gd name="connsiteY216" fmla="*/ 5417 h 10000"/>
                <a:gd name="connsiteX217" fmla="*/ 5246 w 11221"/>
                <a:gd name="connsiteY217" fmla="*/ 5556 h 10000"/>
                <a:gd name="connsiteX218" fmla="*/ 5246 w 11221"/>
                <a:gd name="connsiteY218" fmla="*/ 5417 h 10000"/>
                <a:gd name="connsiteX219" fmla="*/ 5246 w 11221"/>
                <a:gd name="connsiteY219" fmla="*/ 5417 h 10000"/>
                <a:gd name="connsiteX220" fmla="*/ 5246 w 11221"/>
                <a:gd name="connsiteY220" fmla="*/ 5139 h 10000"/>
                <a:gd name="connsiteX221" fmla="*/ 4918 w 11221"/>
                <a:gd name="connsiteY221" fmla="*/ 5139 h 10000"/>
                <a:gd name="connsiteX222" fmla="*/ 5246 w 11221"/>
                <a:gd name="connsiteY222" fmla="*/ 5139 h 10000"/>
                <a:gd name="connsiteX223" fmla="*/ 5246 w 11221"/>
                <a:gd name="connsiteY223" fmla="*/ 4861 h 10000"/>
                <a:gd name="connsiteX224" fmla="*/ 4918 w 11221"/>
                <a:gd name="connsiteY224" fmla="*/ 4861 h 10000"/>
                <a:gd name="connsiteX225" fmla="*/ 4918 w 11221"/>
                <a:gd name="connsiteY225" fmla="*/ 4861 h 10000"/>
                <a:gd name="connsiteX226" fmla="*/ 4918 w 11221"/>
                <a:gd name="connsiteY226" fmla="*/ 4583 h 10000"/>
                <a:gd name="connsiteX227" fmla="*/ 4918 w 11221"/>
                <a:gd name="connsiteY227" fmla="*/ 4583 h 10000"/>
                <a:gd name="connsiteX228" fmla="*/ 5246 w 11221"/>
                <a:gd name="connsiteY228" fmla="*/ 4167 h 10000"/>
                <a:gd name="connsiteX229" fmla="*/ 5246 w 11221"/>
                <a:gd name="connsiteY229" fmla="*/ 3889 h 10000"/>
                <a:gd name="connsiteX230" fmla="*/ 5246 w 11221"/>
                <a:gd name="connsiteY230" fmla="*/ 3889 h 10000"/>
                <a:gd name="connsiteX231" fmla="*/ 5246 w 11221"/>
                <a:gd name="connsiteY231" fmla="*/ 3889 h 10000"/>
                <a:gd name="connsiteX232" fmla="*/ 5410 w 11221"/>
                <a:gd name="connsiteY232" fmla="*/ 3611 h 10000"/>
                <a:gd name="connsiteX233" fmla="*/ 5410 w 11221"/>
                <a:gd name="connsiteY233" fmla="*/ 3611 h 10000"/>
                <a:gd name="connsiteX234" fmla="*/ 5410 w 11221"/>
                <a:gd name="connsiteY234" fmla="*/ 3472 h 10000"/>
                <a:gd name="connsiteX235" fmla="*/ 5410 w 11221"/>
                <a:gd name="connsiteY235" fmla="*/ 3472 h 10000"/>
                <a:gd name="connsiteX236" fmla="*/ 5410 w 11221"/>
                <a:gd name="connsiteY236" fmla="*/ 3472 h 10000"/>
                <a:gd name="connsiteX237" fmla="*/ 5246 w 11221"/>
                <a:gd name="connsiteY237" fmla="*/ 3472 h 10000"/>
                <a:gd name="connsiteX238" fmla="*/ 5246 w 11221"/>
                <a:gd name="connsiteY238" fmla="*/ 3472 h 10000"/>
                <a:gd name="connsiteX239" fmla="*/ 4918 w 11221"/>
                <a:gd name="connsiteY239" fmla="*/ 3611 h 10000"/>
                <a:gd name="connsiteX240" fmla="*/ 4918 w 11221"/>
                <a:gd name="connsiteY240" fmla="*/ 3611 h 10000"/>
                <a:gd name="connsiteX241" fmla="*/ 4918 w 11221"/>
                <a:gd name="connsiteY241" fmla="*/ 3889 h 10000"/>
                <a:gd name="connsiteX242" fmla="*/ 4590 w 11221"/>
                <a:gd name="connsiteY242" fmla="*/ 3889 h 10000"/>
                <a:gd name="connsiteX243" fmla="*/ 4590 w 11221"/>
                <a:gd name="connsiteY243" fmla="*/ 3611 h 10000"/>
                <a:gd name="connsiteX244" fmla="*/ 4590 w 11221"/>
                <a:gd name="connsiteY244" fmla="*/ 3472 h 10000"/>
                <a:gd name="connsiteX245" fmla="*/ 4262 w 11221"/>
                <a:gd name="connsiteY245" fmla="*/ 3472 h 10000"/>
                <a:gd name="connsiteX246" fmla="*/ 4262 w 11221"/>
                <a:gd name="connsiteY246" fmla="*/ 3472 h 10000"/>
                <a:gd name="connsiteX247" fmla="*/ 4262 w 11221"/>
                <a:gd name="connsiteY247" fmla="*/ 3194 h 10000"/>
                <a:gd name="connsiteX248" fmla="*/ 4262 w 11221"/>
                <a:gd name="connsiteY248" fmla="*/ 3194 h 10000"/>
                <a:gd name="connsiteX249" fmla="*/ 4262 w 11221"/>
                <a:gd name="connsiteY249" fmla="*/ 3194 h 10000"/>
                <a:gd name="connsiteX250" fmla="*/ 4590 w 11221"/>
                <a:gd name="connsiteY250" fmla="*/ 2917 h 10000"/>
                <a:gd name="connsiteX251" fmla="*/ 4918 w 11221"/>
                <a:gd name="connsiteY251" fmla="*/ 2500 h 10000"/>
                <a:gd name="connsiteX252" fmla="*/ 5246 w 11221"/>
                <a:gd name="connsiteY252" fmla="*/ 2500 h 10000"/>
                <a:gd name="connsiteX253" fmla="*/ 5410 w 11221"/>
                <a:gd name="connsiteY253" fmla="*/ 2222 h 10000"/>
                <a:gd name="connsiteX254" fmla="*/ 5410 w 11221"/>
                <a:gd name="connsiteY254" fmla="*/ 2222 h 10000"/>
                <a:gd name="connsiteX255" fmla="*/ 5410 w 11221"/>
                <a:gd name="connsiteY255" fmla="*/ 2222 h 10000"/>
                <a:gd name="connsiteX256" fmla="*/ 6066 w 11221"/>
                <a:gd name="connsiteY256" fmla="*/ 1944 h 10000"/>
                <a:gd name="connsiteX257" fmla="*/ 6066 w 11221"/>
                <a:gd name="connsiteY257" fmla="*/ 1667 h 10000"/>
                <a:gd name="connsiteX258" fmla="*/ 6066 w 11221"/>
                <a:gd name="connsiteY258" fmla="*/ 1667 h 10000"/>
                <a:gd name="connsiteX259" fmla="*/ 6066 w 11221"/>
                <a:gd name="connsiteY259" fmla="*/ 1667 h 10000"/>
                <a:gd name="connsiteX260" fmla="*/ 6066 w 11221"/>
                <a:gd name="connsiteY260" fmla="*/ 1528 h 10000"/>
                <a:gd name="connsiteX261" fmla="*/ 5738 w 11221"/>
                <a:gd name="connsiteY261" fmla="*/ 1528 h 10000"/>
                <a:gd name="connsiteX262" fmla="*/ 5738 w 11221"/>
                <a:gd name="connsiteY262" fmla="*/ 1528 h 10000"/>
                <a:gd name="connsiteX263" fmla="*/ 5410 w 11221"/>
                <a:gd name="connsiteY263" fmla="*/ 1528 h 10000"/>
                <a:gd name="connsiteX264" fmla="*/ 5410 w 11221"/>
                <a:gd name="connsiteY264" fmla="*/ 1250 h 10000"/>
                <a:gd name="connsiteX265" fmla="*/ 5738 w 11221"/>
                <a:gd name="connsiteY265" fmla="*/ 972 h 10000"/>
                <a:gd name="connsiteX266" fmla="*/ 5738 w 11221"/>
                <a:gd name="connsiteY266" fmla="*/ 972 h 10000"/>
                <a:gd name="connsiteX267" fmla="*/ 5738 w 11221"/>
                <a:gd name="connsiteY267" fmla="*/ 972 h 10000"/>
                <a:gd name="connsiteX268" fmla="*/ 5738 w 11221"/>
                <a:gd name="connsiteY268" fmla="*/ 694 h 10000"/>
                <a:gd name="connsiteX269" fmla="*/ 5738 w 11221"/>
                <a:gd name="connsiteY269" fmla="*/ 694 h 10000"/>
                <a:gd name="connsiteX270" fmla="*/ 6066 w 11221"/>
                <a:gd name="connsiteY270" fmla="*/ 694 h 10000"/>
                <a:gd name="connsiteX271" fmla="*/ 6066 w 11221"/>
                <a:gd name="connsiteY271" fmla="*/ 694 h 10000"/>
                <a:gd name="connsiteX272" fmla="*/ 6393 w 11221"/>
                <a:gd name="connsiteY272" fmla="*/ 694 h 10000"/>
                <a:gd name="connsiteX273" fmla="*/ 6066 w 11221"/>
                <a:gd name="connsiteY273" fmla="*/ 556 h 10000"/>
                <a:gd name="connsiteX274" fmla="*/ 6393 w 11221"/>
                <a:gd name="connsiteY274" fmla="*/ 556 h 10000"/>
                <a:gd name="connsiteX275" fmla="*/ 6393 w 11221"/>
                <a:gd name="connsiteY275" fmla="*/ 556 h 10000"/>
                <a:gd name="connsiteX276" fmla="*/ 6557 w 11221"/>
                <a:gd name="connsiteY276" fmla="*/ 556 h 10000"/>
                <a:gd name="connsiteX277" fmla="*/ 6557 w 11221"/>
                <a:gd name="connsiteY277" fmla="*/ 556 h 10000"/>
                <a:gd name="connsiteX278" fmla="*/ 6885 w 11221"/>
                <a:gd name="connsiteY278" fmla="*/ 278 h 10000"/>
                <a:gd name="connsiteX279" fmla="*/ 6885 w 11221"/>
                <a:gd name="connsiteY279" fmla="*/ 278 h 10000"/>
                <a:gd name="connsiteX280" fmla="*/ 7213 w 11221"/>
                <a:gd name="connsiteY280" fmla="*/ 0 h 10000"/>
                <a:gd name="connsiteX281" fmla="*/ 7541 w 11221"/>
                <a:gd name="connsiteY281" fmla="*/ 278 h 10000"/>
                <a:gd name="connsiteX282" fmla="*/ 7541 w 11221"/>
                <a:gd name="connsiteY282" fmla="*/ 278 h 10000"/>
                <a:gd name="connsiteX283" fmla="*/ 7541 w 11221"/>
                <a:gd name="connsiteY283" fmla="*/ 278 h 10000"/>
                <a:gd name="connsiteX284" fmla="*/ 7705 w 11221"/>
                <a:gd name="connsiteY284" fmla="*/ 556 h 10000"/>
                <a:gd name="connsiteX285" fmla="*/ 8033 w 11221"/>
                <a:gd name="connsiteY285" fmla="*/ 556 h 10000"/>
                <a:gd name="connsiteX286" fmla="*/ 8033 w 11221"/>
                <a:gd name="connsiteY286" fmla="*/ 556 h 10000"/>
                <a:gd name="connsiteX287" fmla="*/ 8361 w 11221"/>
                <a:gd name="connsiteY287" fmla="*/ 556 h 10000"/>
                <a:gd name="connsiteX288" fmla="*/ 8033 w 11221"/>
                <a:gd name="connsiteY288" fmla="*/ 694 h 10000"/>
                <a:gd name="connsiteX0" fmla="*/ 8033 w 11340"/>
                <a:gd name="connsiteY0" fmla="*/ 694 h 10000"/>
                <a:gd name="connsiteX1" fmla="*/ 8033 w 11340"/>
                <a:gd name="connsiteY1" fmla="*/ 694 h 10000"/>
                <a:gd name="connsiteX2" fmla="*/ 7705 w 11340"/>
                <a:gd name="connsiteY2" fmla="*/ 972 h 10000"/>
                <a:gd name="connsiteX3" fmla="*/ 7705 w 11340"/>
                <a:gd name="connsiteY3" fmla="*/ 972 h 10000"/>
                <a:gd name="connsiteX4" fmla="*/ 7541 w 11340"/>
                <a:gd name="connsiteY4" fmla="*/ 972 h 10000"/>
                <a:gd name="connsiteX5" fmla="*/ 7541 w 11340"/>
                <a:gd name="connsiteY5" fmla="*/ 1250 h 10000"/>
                <a:gd name="connsiteX6" fmla="*/ 7705 w 11340"/>
                <a:gd name="connsiteY6" fmla="*/ 1250 h 10000"/>
                <a:gd name="connsiteX7" fmla="*/ 7705 w 11340"/>
                <a:gd name="connsiteY7" fmla="*/ 1250 h 10000"/>
                <a:gd name="connsiteX8" fmla="*/ 7705 w 11340"/>
                <a:gd name="connsiteY8" fmla="*/ 1250 h 10000"/>
                <a:gd name="connsiteX9" fmla="*/ 8033 w 11340"/>
                <a:gd name="connsiteY9" fmla="*/ 1528 h 10000"/>
                <a:gd name="connsiteX10" fmla="*/ 8033 w 11340"/>
                <a:gd name="connsiteY10" fmla="*/ 1528 h 10000"/>
                <a:gd name="connsiteX11" fmla="*/ 8033 w 11340"/>
                <a:gd name="connsiteY11" fmla="*/ 1528 h 10000"/>
                <a:gd name="connsiteX12" fmla="*/ 8033 w 11340"/>
                <a:gd name="connsiteY12" fmla="*/ 1528 h 10000"/>
                <a:gd name="connsiteX13" fmla="*/ 8361 w 11340"/>
                <a:gd name="connsiteY13" fmla="*/ 1250 h 10000"/>
                <a:gd name="connsiteX14" fmla="*/ 8689 w 11340"/>
                <a:gd name="connsiteY14" fmla="*/ 1250 h 10000"/>
                <a:gd name="connsiteX15" fmla="*/ 8689 w 11340"/>
                <a:gd name="connsiteY15" fmla="*/ 1250 h 10000"/>
                <a:gd name="connsiteX16" fmla="*/ 8852 w 11340"/>
                <a:gd name="connsiteY16" fmla="*/ 1528 h 10000"/>
                <a:gd name="connsiteX17" fmla="*/ 9180 w 11340"/>
                <a:gd name="connsiteY17" fmla="*/ 1667 h 10000"/>
                <a:gd name="connsiteX18" fmla="*/ 9180 w 11340"/>
                <a:gd name="connsiteY18" fmla="*/ 1667 h 10000"/>
                <a:gd name="connsiteX19" fmla="*/ 9180 w 11340"/>
                <a:gd name="connsiteY19" fmla="*/ 1667 h 10000"/>
                <a:gd name="connsiteX20" fmla="*/ 9180 w 11340"/>
                <a:gd name="connsiteY20" fmla="*/ 1944 h 10000"/>
                <a:gd name="connsiteX21" fmla="*/ 8852 w 11340"/>
                <a:gd name="connsiteY21" fmla="*/ 1944 h 10000"/>
                <a:gd name="connsiteX22" fmla="*/ 8852 w 11340"/>
                <a:gd name="connsiteY22" fmla="*/ 1944 h 10000"/>
                <a:gd name="connsiteX23" fmla="*/ 8852 w 11340"/>
                <a:gd name="connsiteY23" fmla="*/ 2222 h 10000"/>
                <a:gd name="connsiteX24" fmla="*/ 8852 w 11340"/>
                <a:gd name="connsiteY24" fmla="*/ 2222 h 10000"/>
                <a:gd name="connsiteX25" fmla="*/ 8852 w 11340"/>
                <a:gd name="connsiteY25" fmla="*/ 2222 h 10000"/>
                <a:gd name="connsiteX26" fmla="*/ 8852 w 11340"/>
                <a:gd name="connsiteY26" fmla="*/ 2222 h 10000"/>
                <a:gd name="connsiteX27" fmla="*/ 9180 w 11340"/>
                <a:gd name="connsiteY27" fmla="*/ 2222 h 10000"/>
                <a:gd name="connsiteX28" fmla="*/ 9508 w 11340"/>
                <a:gd name="connsiteY28" fmla="*/ 2222 h 10000"/>
                <a:gd name="connsiteX29" fmla="*/ 9508 w 11340"/>
                <a:gd name="connsiteY29" fmla="*/ 2222 h 10000"/>
                <a:gd name="connsiteX30" fmla="*/ 9180 w 11340"/>
                <a:gd name="connsiteY30" fmla="*/ 2222 h 10000"/>
                <a:gd name="connsiteX31" fmla="*/ 9508 w 11340"/>
                <a:gd name="connsiteY31" fmla="*/ 2222 h 10000"/>
                <a:gd name="connsiteX32" fmla="*/ 9180 w 11340"/>
                <a:gd name="connsiteY32" fmla="*/ 2500 h 10000"/>
                <a:gd name="connsiteX33" fmla="*/ 9180 w 11340"/>
                <a:gd name="connsiteY33" fmla="*/ 2500 h 10000"/>
                <a:gd name="connsiteX34" fmla="*/ 9180 w 11340"/>
                <a:gd name="connsiteY34" fmla="*/ 2639 h 10000"/>
                <a:gd name="connsiteX35" fmla="*/ 8852 w 11340"/>
                <a:gd name="connsiteY35" fmla="*/ 2639 h 10000"/>
                <a:gd name="connsiteX36" fmla="*/ 9180 w 11340"/>
                <a:gd name="connsiteY36" fmla="*/ 2639 h 10000"/>
                <a:gd name="connsiteX37" fmla="*/ 9180 w 11340"/>
                <a:gd name="connsiteY37" fmla="*/ 2917 h 10000"/>
                <a:gd name="connsiteX38" fmla="*/ 9180 w 11340"/>
                <a:gd name="connsiteY38" fmla="*/ 2917 h 10000"/>
                <a:gd name="connsiteX39" fmla="*/ 9180 w 11340"/>
                <a:gd name="connsiteY39" fmla="*/ 3194 h 10000"/>
                <a:gd name="connsiteX40" fmla="*/ 9180 w 11340"/>
                <a:gd name="connsiteY40" fmla="*/ 3472 h 10000"/>
                <a:gd name="connsiteX41" fmla="*/ 9508 w 11340"/>
                <a:gd name="connsiteY41" fmla="*/ 3472 h 10000"/>
                <a:gd name="connsiteX42" fmla="*/ 9508 w 11340"/>
                <a:gd name="connsiteY42" fmla="*/ 3472 h 10000"/>
                <a:gd name="connsiteX43" fmla="*/ 9508 w 11340"/>
                <a:gd name="connsiteY43" fmla="*/ 3472 h 10000"/>
                <a:gd name="connsiteX44" fmla="*/ 9836 w 11340"/>
                <a:gd name="connsiteY44" fmla="*/ 3611 h 10000"/>
                <a:gd name="connsiteX45" fmla="*/ 9836 w 11340"/>
                <a:gd name="connsiteY45" fmla="*/ 3889 h 10000"/>
                <a:gd name="connsiteX46" fmla="*/ 9836 w 11340"/>
                <a:gd name="connsiteY46" fmla="*/ 3889 h 10000"/>
                <a:gd name="connsiteX47" fmla="*/ 10000 w 11340"/>
                <a:gd name="connsiteY47" fmla="*/ 3889 h 10000"/>
                <a:gd name="connsiteX48" fmla="*/ 10000 w 11340"/>
                <a:gd name="connsiteY48" fmla="*/ 4167 h 10000"/>
                <a:gd name="connsiteX49" fmla="*/ 10000 w 11340"/>
                <a:gd name="connsiteY49" fmla="*/ 4167 h 10000"/>
                <a:gd name="connsiteX50" fmla="*/ 11018 w 11340"/>
                <a:gd name="connsiteY50" fmla="*/ 3759 h 10000"/>
                <a:gd name="connsiteX51" fmla="*/ 11221 w 11340"/>
                <a:gd name="connsiteY51" fmla="*/ 4379 h 10000"/>
                <a:gd name="connsiteX52" fmla="*/ 9836 w 11340"/>
                <a:gd name="connsiteY52" fmla="*/ 4861 h 10000"/>
                <a:gd name="connsiteX53" fmla="*/ 9836 w 11340"/>
                <a:gd name="connsiteY53" fmla="*/ 4861 h 10000"/>
                <a:gd name="connsiteX54" fmla="*/ 11340 w 11340"/>
                <a:gd name="connsiteY54" fmla="*/ 3915 h 10000"/>
                <a:gd name="connsiteX55" fmla="*/ 8648 w 11340"/>
                <a:gd name="connsiteY55" fmla="*/ 6853 h 10000"/>
                <a:gd name="connsiteX56" fmla="*/ 8689 w 11340"/>
                <a:gd name="connsiteY56" fmla="*/ 6111 h 10000"/>
                <a:gd name="connsiteX57" fmla="*/ 8361 w 11340"/>
                <a:gd name="connsiteY57" fmla="*/ 6389 h 10000"/>
                <a:gd name="connsiteX58" fmla="*/ 8033 w 11340"/>
                <a:gd name="connsiteY58" fmla="*/ 6528 h 10000"/>
                <a:gd name="connsiteX59" fmla="*/ 7705 w 11340"/>
                <a:gd name="connsiteY59" fmla="*/ 7361 h 10000"/>
                <a:gd name="connsiteX60" fmla="*/ 7541 w 11340"/>
                <a:gd name="connsiteY60" fmla="*/ 7361 h 10000"/>
                <a:gd name="connsiteX61" fmla="*/ 7541 w 11340"/>
                <a:gd name="connsiteY61" fmla="*/ 7500 h 10000"/>
                <a:gd name="connsiteX62" fmla="*/ 7213 w 11340"/>
                <a:gd name="connsiteY62" fmla="*/ 7500 h 10000"/>
                <a:gd name="connsiteX63" fmla="*/ 7213 w 11340"/>
                <a:gd name="connsiteY63" fmla="*/ 7500 h 10000"/>
                <a:gd name="connsiteX64" fmla="*/ 7213 w 11340"/>
                <a:gd name="connsiteY64" fmla="*/ 7500 h 10000"/>
                <a:gd name="connsiteX65" fmla="*/ 6557 w 11340"/>
                <a:gd name="connsiteY65" fmla="*/ 7778 h 10000"/>
                <a:gd name="connsiteX66" fmla="*/ 6557 w 11340"/>
                <a:gd name="connsiteY66" fmla="*/ 7778 h 10000"/>
                <a:gd name="connsiteX67" fmla="*/ 6885 w 11340"/>
                <a:gd name="connsiteY67" fmla="*/ 7778 h 10000"/>
                <a:gd name="connsiteX68" fmla="*/ 6885 w 11340"/>
                <a:gd name="connsiteY68" fmla="*/ 7778 h 10000"/>
                <a:gd name="connsiteX69" fmla="*/ 6557 w 11340"/>
                <a:gd name="connsiteY69" fmla="*/ 7778 h 10000"/>
                <a:gd name="connsiteX70" fmla="*/ 6557 w 11340"/>
                <a:gd name="connsiteY70" fmla="*/ 7778 h 10000"/>
                <a:gd name="connsiteX71" fmla="*/ 6557 w 11340"/>
                <a:gd name="connsiteY71" fmla="*/ 8056 h 10000"/>
                <a:gd name="connsiteX72" fmla="*/ 6557 w 11340"/>
                <a:gd name="connsiteY72" fmla="*/ 8056 h 10000"/>
                <a:gd name="connsiteX73" fmla="*/ 6393 w 11340"/>
                <a:gd name="connsiteY73" fmla="*/ 8056 h 10000"/>
                <a:gd name="connsiteX74" fmla="*/ 6393 w 11340"/>
                <a:gd name="connsiteY74" fmla="*/ 8333 h 10000"/>
                <a:gd name="connsiteX75" fmla="*/ 6066 w 11340"/>
                <a:gd name="connsiteY75" fmla="*/ 8333 h 10000"/>
                <a:gd name="connsiteX76" fmla="*/ 6066 w 11340"/>
                <a:gd name="connsiteY76" fmla="*/ 8333 h 10000"/>
                <a:gd name="connsiteX77" fmla="*/ 6066 w 11340"/>
                <a:gd name="connsiteY77" fmla="*/ 8333 h 10000"/>
                <a:gd name="connsiteX78" fmla="*/ 6066 w 11340"/>
                <a:gd name="connsiteY78" fmla="*/ 8472 h 10000"/>
                <a:gd name="connsiteX79" fmla="*/ 6066 w 11340"/>
                <a:gd name="connsiteY79" fmla="*/ 8472 h 10000"/>
                <a:gd name="connsiteX80" fmla="*/ 5738 w 11340"/>
                <a:gd name="connsiteY80" fmla="*/ 8472 h 10000"/>
                <a:gd name="connsiteX81" fmla="*/ 5738 w 11340"/>
                <a:gd name="connsiteY81" fmla="*/ 8472 h 10000"/>
                <a:gd name="connsiteX82" fmla="*/ 5738 w 11340"/>
                <a:gd name="connsiteY82" fmla="*/ 8750 h 10000"/>
                <a:gd name="connsiteX83" fmla="*/ 5738 w 11340"/>
                <a:gd name="connsiteY83" fmla="*/ 8750 h 10000"/>
                <a:gd name="connsiteX84" fmla="*/ 5738 w 11340"/>
                <a:gd name="connsiteY84" fmla="*/ 9028 h 10000"/>
                <a:gd name="connsiteX85" fmla="*/ 5410 w 11340"/>
                <a:gd name="connsiteY85" fmla="*/ 9028 h 10000"/>
                <a:gd name="connsiteX86" fmla="*/ 5410 w 11340"/>
                <a:gd name="connsiteY86" fmla="*/ 9028 h 10000"/>
                <a:gd name="connsiteX87" fmla="*/ 5246 w 11340"/>
                <a:gd name="connsiteY87" fmla="*/ 9028 h 10000"/>
                <a:gd name="connsiteX88" fmla="*/ 4918 w 11340"/>
                <a:gd name="connsiteY88" fmla="*/ 9306 h 10000"/>
                <a:gd name="connsiteX89" fmla="*/ 4918 w 11340"/>
                <a:gd name="connsiteY89" fmla="*/ 9306 h 10000"/>
                <a:gd name="connsiteX90" fmla="*/ 4590 w 11340"/>
                <a:gd name="connsiteY90" fmla="*/ 9306 h 10000"/>
                <a:gd name="connsiteX91" fmla="*/ 4262 w 11340"/>
                <a:gd name="connsiteY91" fmla="*/ 9444 h 10000"/>
                <a:gd name="connsiteX92" fmla="*/ 4262 w 11340"/>
                <a:gd name="connsiteY92" fmla="*/ 9444 h 10000"/>
                <a:gd name="connsiteX93" fmla="*/ 4098 w 11340"/>
                <a:gd name="connsiteY93" fmla="*/ 9444 h 10000"/>
                <a:gd name="connsiteX94" fmla="*/ 4098 w 11340"/>
                <a:gd name="connsiteY94" fmla="*/ 9722 h 10000"/>
                <a:gd name="connsiteX95" fmla="*/ 4098 w 11340"/>
                <a:gd name="connsiteY95" fmla="*/ 9722 h 10000"/>
                <a:gd name="connsiteX96" fmla="*/ 4098 w 11340"/>
                <a:gd name="connsiteY96" fmla="*/ 9722 h 10000"/>
                <a:gd name="connsiteX97" fmla="*/ 4098 w 11340"/>
                <a:gd name="connsiteY97" fmla="*/ 9722 h 10000"/>
                <a:gd name="connsiteX98" fmla="*/ 3770 w 11340"/>
                <a:gd name="connsiteY98" fmla="*/ 9722 h 10000"/>
                <a:gd name="connsiteX99" fmla="*/ 3770 w 11340"/>
                <a:gd name="connsiteY99" fmla="*/ 9722 h 10000"/>
                <a:gd name="connsiteX100" fmla="*/ 2951 w 11340"/>
                <a:gd name="connsiteY100" fmla="*/ 10000 h 10000"/>
                <a:gd name="connsiteX101" fmla="*/ 2951 w 11340"/>
                <a:gd name="connsiteY101" fmla="*/ 10000 h 10000"/>
                <a:gd name="connsiteX102" fmla="*/ 2951 w 11340"/>
                <a:gd name="connsiteY102" fmla="*/ 10000 h 10000"/>
                <a:gd name="connsiteX103" fmla="*/ 2623 w 11340"/>
                <a:gd name="connsiteY103" fmla="*/ 10000 h 10000"/>
                <a:gd name="connsiteX104" fmla="*/ 2623 w 11340"/>
                <a:gd name="connsiteY104" fmla="*/ 10000 h 10000"/>
                <a:gd name="connsiteX105" fmla="*/ 2623 w 11340"/>
                <a:gd name="connsiteY105" fmla="*/ 10000 h 10000"/>
                <a:gd name="connsiteX106" fmla="*/ 2295 w 11340"/>
                <a:gd name="connsiteY106" fmla="*/ 10000 h 10000"/>
                <a:gd name="connsiteX107" fmla="*/ 2295 w 11340"/>
                <a:gd name="connsiteY107" fmla="*/ 10000 h 10000"/>
                <a:gd name="connsiteX108" fmla="*/ 2295 w 11340"/>
                <a:gd name="connsiteY108" fmla="*/ 9722 h 10000"/>
                <a:gd name="connsiteX109" fmla="*/ 2295 w 11340"/>
                <a:gd name="connsiteY109" fmla="*/ 9722 h 10000"/>
                <a:gd name="connsiteX110" fmla="*/ 2295 w 11340"/>
                <a:gd name="connsiteY110" fmla="*/ 9306 h 10000"/>
                <a:gd name="connsiteX111" fmla="*/ 2295 w 11340"/>
                <a:gd name="connsiteY111" fmla="*/ 9028 h 10000"/>
                <a:gd name="connsiteX112" fmla="*/ 2295 w 11340"/>
                <a:gd name="connsiteY112" fmla="*/ 9028 h 10000"/>
                <a:gd name="connsiteX113" fmla="*/ 2295 w 11340"/>
                <a:gd name="connsiteY113" fmla="*/ 8750 h 10000"/>
                <a:gd name="connsiteX114" fmla="*/ 1967 w 11340"/>
                <a:gd name="connsiteY114" fmla="*/ 8750 h 10000"/>
                <a:gd name="connsiteX115" fmla="*/ 1967 w 11340"/>
                <a:gd name="connsiteY115" fmla="*/ 8750 h 10000"/>
                <a:gd name="connsiteX116" fmla="*/ 1967 w 11340"/>
                <a:gd name="connsiteY116" fmla="*/ 8472 h 10000"/>
                <a:gd name="connsiteX117" fmla="*/ 1967 w 11340"/>
                <a:gd name="connsiteY117" fmla="*/ 8472 h 10000"/>
                <a:gd name="connsiteX118" fmla="*/ 1803 w 11340"/>
                <a:gd name="connsiteY118" fmla="*/ 8472 h 10000"/>
                <a:gd name="connsiteX119" fmla="*/ 1475 w 11340"/>
                <a:gd name="connsiteY119" fmla="*/ 8472 h 10000"/>
                <a:gd name="connsiteX120" fmla="*/ 1475 w 11340"/>
                <a:gd name="connsiteY120" fmla="*/ 8750 h 10000"/>
                <a:gd name="connsiteX121" fmla="*/ 1148 w 11340"/>
                <a:gd name="connsiteY121" fmla="*/ 8750 h 10000"/>
                <a:gd name="connsiteX122" fmla="*/ 820 w 11340"/>
                <a:gd name="connsiteY122" fmla="*/ 8750 h 10000"/>
                <a:gd name="connsiteX123" fmla="*/ 656 w 11340"/>
                <a:gd name="connsiteY123" fmla="*/ 8750 h 10000"/>
                <a:gd name="connsiteX124" fmla="*/ 656 w 11340"/>
                <a:gd name="connsiteY124" fmla="*/ 9028 h 10000"/>
                <a:gd name="connsiteX125" fmla="*/ 656 w 11340"/>
                <a:gd name="connsiteY125" fmla="*/ 9028 h 10000"/>
                <a:gd name="connsiteX126" fmla="*/ 328 w 11340"/>
                <a:gd name="connsiteY126" fmla="*/ 9028 h 10000"/>
                <a:gd name="connsiteX127" fmla="*/ 328 w 11340"/>
                <a:gd name="connsiteY127" fmla="*/ 9028 h 10000"/>
                <a:gd name="connsiteX128" fmla="*/ 328 w 11340"/>
                <a:gd name="connsiteY128" fmla="*/ 9306 h 10000"/>
                <a:gd name="connsiteX129" fmla="*/ 0 w 11340"/>
                <a:gd name="connsiteY129" fmla="*/ 9028 h 10000"/>
                <a:gd name="connsiteX130" fmla="*/ 0 w 11340"/>
                <a:gd name="connsiteY130" fmla="*/ 9028 h 10000"/>
                <a:gd name="connsiteX131" fmla="*/ 0 w 11340"/>
                <a:gd name="connsiteY131" fmla="*/ 9028 h 10000"/>
                <a:gd name="connsiteX132" fmla="*/ 0 w 11340"/>
                <a:gd name="connsiteY132" fmla="*/ 8750 h 10000"/>
                <a:gd name="connsiteX133" fmla="*/ 0 w 11340"/>
                <a:gd name="connsiteY133" fmla="*/ 8750 h 10000"/>
                <a:gd name="connsiteX134" fmla="*/ 0 w 11340"/>
                <a:gd name="connsiteY134" fmla="*/ 8472 h 10000"/>
                <a:gd name="connsiteX135" fmla="*/ 0 w 11340"/>
                <a:gd name="connsiteY135" fmla="*/ 8472 h 10000"/>
                <a:gd name="connsiteX136" fmla="*/ 328 w 11340"/>
                <a:gd name="connsiteY136" fmla="*/ 8472 h 10000"/>
                <a:gd name="connsiteX137" fmla="*/ 328 w 11340"/>
                <a:gd name="connsiteY137" fmla="*/ 8333 h 10000"/>
                <a:gd name="connsiteX138" fmla="*/ 328 w 11340"/>
                <a:gd name="connsiteY138" fmla="*/ 8333 h 10000"/>
                <a:gd name="connsiteX139" fmla="*/ 328 w 11340"/>
                <a:gd name="connsiteY139" fmla="*/ 8333 h 10000"/>
                <a:gd name="connsiteX140" fmla="*/ 328 w 11340"/>
                <a:gd name="connsiteY140" fmla="*/ 8056 h 10000"/>
                <a:gd name="connsiteX141" fmla="*/ 328 w 11340"/>
                <a:gd name="connsiteY141" fmla="*/ 8056 h 10000"/>
                <a:gd name="connsiteX142" fmla="*/ 656 w 11340"/>
                <a:gd name="connsiteY142" fmla="*/ 8056 h 10000"/>
                <a:gd name="connsiteX143" fmla="*/ 656 w 11340"/>
                <a:gd name="connsiteY143" fmla="*/ 8056 h 10000"/>
                <a:gd name="connsiteX144" fmla="*/ 656 w 11340"/>
                <a:gd name="connsiteY144" fmla="*/ 7778 h 10000"/>
                <a:gd name="connsiteX145" fmla="*/ 656 w 11340"/>
                <a:gd name="connsiteY145" fmla="*/ 7778 h 10000"/>
                <a:gd name="connsiteX146" fmla="*/ 656 w 11340"/>
                <a:gd name="connsiteY146" fmla="*/ 7500 h 10000"/>
                <a:gd name="connsiteX147" fmla="*/ 656 w 11340"/>
                <a:gd name="connsiteY147" fmla="*/ 7500 h 10000"/>
                <a:gd name="connsiteX148" fmla="*/ 656 w 11340"/>
                <a:gd name="connsiteY148" fmla="*/ 7361 h 10000"/>
                <a:gd name="connsiteX149" fmla="*/ 656 w 11340"/>
                <a:gd name="connsiteY149" fmla="*/ 7083 h 10000"/>
                <a:gd name="connsiteX150" fmla="*/ 656 w 11340"/>
                <a:gd name="connsiteY150" fmla="*/ 7083 h 10000"/>
                <a:gd name="connsiteX151" fmla="*/ 656 w 11340"/>
                <a:gd name="connsiteY151" fmla="*/ 7083 h 10000"/>
                <a:gd name="connsiteX152" fmla="*/ 656 w 11340"/>
                <a:gd name="connsiteY152" fmla="*/ 6806 h 10000"/>
                <a:gd name="connsiteX153" fmla="*/ 820 w 11340"/>
                <a:gd name="connsiteY153" fmla="*/ 6806 h 10000"/>
                <a:gd name="connsiteX154" fmla="*/ 820 w 11340"/>
                <a:gd name="connsiteY154" fmla="*/ 6806 h 10000"/>
                <a:gd name="connsiteX155" fmla="*/ 820 w 11340"/>
                <a:gd name="connsiteY155" fmla="*/ 6806 h 10000"/>
                <a:gd name="connsiteX156" fmla="*/ 1148 w 11340"/>
                <a:gd name="connsiteY156" fmla="*/ 6528 h 10000"/>
                <a:gd name="connsiteX157" fmla="*/ 1148 w 11340"/>
                <a:gd name="connsiteY157" fmla="*/ 6389 h 10000"/>
                <a:gd name="connsiteX158" fmla="*/ 1148 w 11340"/>
                <a:gd name="connsiteY158" fmla="*/ 6389 h 10000"/>
                <a:gd name="connsiteX159" fmla="*/ 1148 w 11340"/>
                <a:gd name="connsiteY159" fmla="*/ 6389 h 10000"/>
                <a:gd name="connsiteX160" fmla="*/ 1475 w 11340"/>
                <a:gd name="connsiteY160" fmla="*/ 6111 h 10000"/>
                <a:gd name="connsiteX161" fmla="*/ 1475 w 11340"/>
                <a:gd name="connsiteY161" fmla="*/ 6111 h 10000"/>
                <a:gd name="connsiteX162" fmla="*/ 1475 w 11340"/>
                <a:gd name="connsiteY162" fmla="*/ 6111 h 10000"/>
                <a:gd name="connsiteX163" fmla="*/ 1803 w 11340"/>
                <a:gd name="connsiteY163" fmla="*/ 6389 h 10000"/>
                <a:gd name="connsiteX164" fmla="*/ 1803 w 11340"/>
                <a:gd name="connsiteY164" fmla="*/ 6528 h 10000"/>
                <a:gd name="connsiteX165" fmla="*/ 1803 w 11340"/>
                <a:gd name="connsiteY165" fmla="*/ 6528 h 10000"/>
                <a:gd name="connsiteX166" fmla="*/ 1803 w 11340"/>
                <a:gd name="connsiteY166" fmla="*/ 6806 h 10000"/>
                <a:gd name="connsiteX167" fmla="*/ 1803 w 11340"/>
                <a:gd name="connsiteY167" fmla="*/ 6806 h 10000"/>
                <a:gd name="connsiteX168" fmla="*/ 1967 w 11340"/>
                <a:gd name="connsiteY168" fmla="*/ 7083 h 10000"/>
                <a:gd name="connsiteX169" fmla="*/ 1967 w 11340"/>
                <a:gd name="connsiteY169" fmla="*/ 7083 h 10000"/>
                <a:gd name="connsiteX170" fmla="*/ 1967 w 11340"/>
                <a:gd name="connsiteY170" fmla="*/ 7083 h 10000"/>
                <a:gd name="connsiteX171" fmla="*/ 2295 w 11340"/>
                <a:gd name="connsiteY171" fmla="*/ 7083 h 10000"/>
                <a:gd name="connsiteX172" fmla="*/ 2295 w 11340"/>
                <a:gd name="connsiteY172" fmla="*/ 7361 h 10000"/>
                <a:gd name="connsiteX173" fmla="*/ 2295 w 11340"/>
                <a:gd name="connsiteY173" fmla="*/ 7500 h 10000"/>
                <a:gd name="connsiteX174" fmla="*/ 2295 w 11340"/>
                <a:gd name="connsiteY174" fmla="*/ 7500 h 10000"/>
                <a:gd name="connsiteX175" fmla="*/ 2623 w 11340"/>
                <a:gd name="connsiteY175" fmla="*/ 7500 h 10000"/>
                <a:gd name="connsiteX176" fmla="*/ 2623 w 11340"/>
                <a:gd name="connsiteY176" fmla="*/ 7500 h 10000"/>
                <a:gd name="connsiteX177" fmla="*/ 2623 w 11340"/>
                <a:gd name="connsiteY177" fmla="*/ 7500 h 10000"/>
                <a:gd name="connsiteX178" fmla="*/ 2623 w 11340"/>
                <a:gd name="connsiteY178" fmla="*/ 7500 h 10000"/>
                <a:gd name="connsiteX179" fmla="*/ 2623 w 11340"/>
                <a:gd name="connsiteY179" fmla="*/ 7500 h 10000"/>
                <a:gd name="connsiteX180" fmla="*/ 2623 w 11340"/>
                <a:gd name="connsiteY180" fmla="*/ 7500 h 10000"/>
                <a:gd name="connsiteX181" fmla="*/ 2951 w 11340"/>
                <a:gd name="connsiteY181" fmla="*/ 7500 h 10000"/>
                <a:gd name="connsiteX182" fmla="*/ 2951 w 11340"/>
                <a:gd name="connsiteY182" fmla="*/ 7500 h 10000"/>
                <a:gd name="connsiteX183" fmla="*/ 2951 w 11340"/>
                <a:gd name="connsiteY183" fmla="*/ 7361 h 10000"/>
                <a:gd name="connsiteX184" fmla="*/ 2951 w 11340"/>
                <a:gd name="connsiteY184" fmla="*/ 7361 h 10000"/>
                <a:gd name="connsiteX185" fmla="*/ 2951 w 11340"/>
                <a:gd name="connsiteY185" fmla="*/ 7361 h 10000"/>
                <a:gd name="connsiteX186" fmla="*/ 2951 w 11340"/>
                <a:gd name="connsiteY186" fmla="*/ 7500 h 10000"/>
                <a:gd name="connsiteX187" fmla="*/ 3115 w 11340"/>
                <a:gd name="connsiteY187" fmla="*/ 7500 h 10000"/>
                <a:gd name="connsiteX188" fmla="*/ 3443 w 11340"/>
                <a:gd name="connsiteY188" fmla="*/ 7361 h 10000"/>
                <a:gd name="connsiteX189" fmla="*/ 3443 w 11340"/>
                <a:gd name="connsiteY189" fmla="*/ 7361 h 10000"/>
                <a:gd name="connsiteX190" fmla="*/ 3770 w 11340"/>
                <a:gd name="connsiteY190" fmla="*/ 7361 h 10000"/>
                <a:gd name="connsiteX191" fmla="*/ 3770 w 11340"/>
                <a:gd name="connsiteY191" fmla="*/ 7361 h 10000"/>
                <a:gd name="connsiteX192" fmla="*/ 3770 w 11340"/>
                <a:gd name="connsiteY192" fmla="*/ 7361 h 10000"/>
                <a:gd name="connsiteX193" fmla="*/ 3770 w 11340"/>
                <a:gd name="connsiteY193" fmla="*/ 7361 h 10000"/>
                <a:gd name="connsiteX194" fmla="*/ 4098 w 11340"/>
                <a:gd name="connsiteY194" fmla="*/ 7361 h 10000"/>
                <a:gd name="connsiteX195" fmla="*/ 4262 w 11340"/>
                <a:gd name="connsiteY195" fmla="*/ 7361 h 10000"/>
                <a:gd name="connsiteX196" fmla="*/ 4262 w 11340"/>
                <a:gd name="connsiteY196" fmla="*/ 7083 h 10000"/>
                <a:gd name="connsiteX197" fmla="*/ 4262 w 11340"/>
                <a:gd name="connsiteY197" fmla="*/ 7083 h 10000"/>
                <a:gd name="connsiteX198" fmla="*/ 4262 w 11340"/>
                <a:gd name="connsiteY198" fmla="*/ 7083 h 10000"/>
                <a:gd name="connsiteX199" fmla="*/ 4262 w 11340"/>
                <a:gd name="connsiteY199" fmla="*/ 7083 h 10000"/>
                <a:gd name="connsiteX200" fmla="*/ 4262 w 11340"/>
                <a:gd name="connsiteY200" fmla="*/ 7083 h 10000"/>
                <a:gd name="connsiteX201" fmla="*/ 4262 w 11340"/>
                <a:gd name="connsiteY201" fmla="*/ 7083 h 10000"/>
                <a:gd name="connsiteX202" fmla="*/ 4590 w 11340"/>
                <a:gd name="connsiteY202" fmla="*/ 7083 h 10000"/>
                <a:gd name="connsiteX203" fmla="*/ 4590 w 11340"/>
                <a:gd name="connsiteY203" fmla="*/ 6806 h 10000"/>
                <a:gd name="connsiteX204" fmla="*/ 4590 w 11340"/>
                <a:gd name="connsiteY204" fmla="*/ 6806 h 10000"/>
                <a:gd name="connsiteX205" fmla="*/ 4918 w 11340"/>
                <a:gd name="connsiteY205" fmla="*/ 6806 h 10000"/>
                <a:gd name="connsiteX206" fmla="*/ 4918 w 11340"/>
                <a:gd name="connsiteY206" fmla="*/ 6806 h 10000"/>
                <a:gd name="connsiteX207" fmla="*/ 5246 w 11340"/>
                <a:gd name="connsiteY207" fmla="*/ 6806 h 10000"/>
                <a:gd name="connsiteX208" fmla="*/ 5246 w 11340"/>
                <a:gd name="connsiteY208" fmla="*/ 6111 h 10000"/>
                <a:gd name="connsiteX209" fmla="*/ 5246 w 11340"/>
                <a:gd name="connsiteY209" fmla="*/ 6111 h 10000"/>
                <a:gd name="connsiteX210" fmla="*/ 5246 w 11340"/>
                <a:gd name="connsiteY210" fmla="*/ 6111 h 10000"/>
                <a:gd name="connsiteX211" fmla="*/ 5246 w 11340"/>
                <a:gd name="connsiteY211" fmla="*/ 5833 h 10000"/>
                <a:gd name="connsiteX212" fmla="*/ 5246 w 11340"/>
                <a:gd name="connsiteY212" fmla="*/ 5833 h 10000"/>
                <a:gd name="connsiteX213" fmla="*/ 4918 w 11340"/>
                <a:gd name="connsiteY213" fmla="*/ 5833 h 10000"/>
                <a:gd name="connsiteX214" fmla="*/ 4918 w 11340"/>
                <a:gd name="connsiteY214" fmla="*/ 5556 h 10000"/>
                <a:gd name="connsiteX215" fmla="*/ 4918 w 11340"/>
                <a:gd name="connsiteY215" fmla="*/ 5417 h 10000"/>
                <a:gd name="connsiteX216" fmla="*/ 5246 w 11340"/>
                <a:gd name="connsiteY216" fmla="*/ 5417 h 10000"/>
                <a:gd name="connsiteX217" fmla="*/ 5246 w 11340"/>
                <a:gd name="connsiteY217" fmla="*/ 5556 h 10000"/>
                <a:gd name="connsiteX218" fmla="*/ 5246 w 11340"/>
                <a:gd name="connsiteY218" fmla="*/ 5417 h 10000"/>
                <a:gd name="connsiteX219" fmla="*/ 5246 w 11340"/>
                <a:gd name="connsiteY219" fmla="*/ 5417 h 10000"/>
                <a:gd name="connsiteX220" fmla="*/ 5246 w 11340"/>
                <a:gd name="connsiteY220" fmla="*/ 5139 h 10000"/>
                <a:gd name="connsiteX221" fmla="*/ 4918 w 11340"/>
                <a:gd name="connsiteY221" fmla="*/ 5139 h 10000"/>
                <a:gd name="connsiteX222" fmla="*/ 5246 w 11340"/>
                <a:gd name="connsiteY222" fmla="*/ 5139 h 10000"/>
                <a:gd name="connsiteX223" fmla="*/ 5246 w 11340"/>
                <a:gd name="connsiteY223" fmla="*/ 4861 h 10000"/>
                <a:gd name="connsiteX224" fmla="*/ 4918 w 11340"/>
                <a:gd name="connsiteY224" fmla="*/ 4861 h 10000"/>
                <a:gd name="connsiteX225" fmla="*/ 4918 w 11340"/>
                <a:gd name="connsiteY225" fmla="*/ 4861 h 10000"/>
                <a:gd name="connsiteX226" fmla="*/ 4918 w 11340"/>
                <a:gd name="connsiteY226" fmla="*/ 4583 h 10000"/>
                <a:gd name="connsiteX227" fmla="*/ 4918 w 11340"/>
                <a:gd name="connsiteY227" fmla="*/ 4583 h 10000"/>
                <a:gd name="connsiteX228" fmla="*/ 5246 w 11340"/>
                <a:gd name="connsiteY228" fmla="*/ 4167 h 10000"/>
                <a:gd name="connsiteX229" fmla="*/ 5246 w 11340"/>
                <a:gd name="connsiteY229" fmla="*/ 3889 h 10000"/>
                <a:gd name="connsiteX230" fmla="*/ 5246 w 11340"/>
                <a:gd name="connsiteY230" fmla="*/ 3889 h 10000"/>
                <a:gd name="connsiteX231" fmla="*/ 5246 w 11340"/>
                <a:gd name="connsiteY231" fmla="*/ 3889 h 10000"/>
                <a:gd name="connsiteX232" fmla="*/ 5410 w 11340"/>
                <a:gd name="connsiteY232" fmla="*/ 3611 h 10000"/>
                <a:gd name="connsiteX233" fmla="*/ 5410 w 11340"/>
                <a:gd name="connsiteY233" fmla="*/ 3611 h 10000"/>
                <a:gd name="connsiteX234" fmla="*/ 5410 w 11340"/>
                <a:gd name="connsiteY234" fmla="*/ 3472 h 10000"/>
                <a:gd name="connsiteX235" fmla="*/ 5410 w 11340"/>
                <a:gd name="connsiteY235" fmla="*/ 3472 h 10000"/>
                <a:gd name="connsiteX236" fmla="*/ 5410 w 11340"/>
                <a:gd name="connsiteY236" fmla="*/ 3472 h 10000"/>
                <a:gd name="connsiteX237" fmla="*/ 5246 w 11340"/>
                <a:gd name="connsiteY237" fmla="*/ 3472 h 10000"/>
                <a:gd name="connsiteX238" fmla="*/ 5246 w 11340"/>
                <a:gd name="connsiteY238" fmla="*/ 3472 h 10000"/>
                <a:gd name="connsiteX239" fmla="*/ 4918 w 11340"/>
                <a:gd name="connsiteY239" fmla="*/ 3611 h 10000"/>
                <a:gd name="connsiteX240" fmla="*/ 4918 w 11340"/>
                <a:gd name="connsiteY240" fmla="*/ 3611 h 10000"/>
                <a:gd name="connsiteX241" fmla="*/ 4918 w 11340"/>
                <a:gd name="connsiteY241" fmla="*/ 3889 h 10000"/>
                <a:gd name="connsiteX242" fmla="*/ 4590 w 11340"/>
                <a:gd name="connsiteY242" fmla="*/ 3889 h 10000"/>
                <a:gd name="connsiteX243" fmla="*/ 4590 w 11340"/>
                <a:gd name="connsiteY243" fmla="*/ 3611 h 10000"/>
                <a:gd name="connsiteX244" fmla="*/ 4590 w 11340"/>
                <a:gd name="connsiteY244" fmla="*/ 3472 h 10000"/>
                <a:gd name="connsiteX245" fmla="*/ 4262 w 11340"/>
                <a:gd name="connsiteY245" fmla="*/ 3472 h 10000"/>
                <a:gd name="connsiteX246" fmla="*/ 4262 w 11340"/>
                <a:gd name="connsiteY246" fmla="*/ 3472 h 10000"/>
                <a:gd name="connsiteX247" fmla="*/ 4262 w 11340"/>
                <a:gd name="connsiteY247" fmla="*/ 3194 h 10000"/>
                <a:gd name="connsiteX248" fmla="*/ 4262 w 11340"/>
                <a:gd name="connsiteY248" fmla="*/ 3194 h 10000"/>
                <a:gd name="connsiteX249" fmla="*/ 4262 w 11340"/>
                <a:gd name="connsiteY249" fmla="*/ 3194 h 10000"/>
                <a:gd name="connsiteX250" fmla="*/ 4590 w 11340"/>
                <a:gd name="connsiteY250" fmla="*/ 2917 h 10000"/>
                <a:gd name="connsiteX251" fmla="*/ 4918 w 11340"/>
                <a:gd name="connsiteY251" fmla="*/ 2500 h 10000"/>
                <a:gd name="connsiteX252" fmla="*/ 5246 w 11340"/>
                <a:gd name="connsiteY252" fmla="*/ 2500 h 10000"/>
                <a:gd name="connsiteX253" fmla="*/ 5410 w 11340"/>
                <a:gd name="connsiteY253" fmla="*/ 2222 h 10000"/>
                <a:gd name="connsiteX254" fmla="*/ 5410 w 11340"/>
                <a:gd name="connsiteY254" fmla="*/ 2222 h 10000"/>
                <a:gd name="connsiteX255" fmla="*/ 5410 w 11340"/>
                <a:gd name="connsiteY255" fmla="*/ 2222 h 10000"/>
                <a:gd name="connsiteX256" fmla="*/ 6066 w 11340"/>
                <a:gd name="connsiteY256" fmla="*/ 1944 h 10000"/>
                <a:gd name="connsiteX257" fmla="*/ 6066 w 11340"/>
                <a:gd name="connsiteY257" fmla="*/ 1667 h 10000"/>
                <a:gd name="connsiteX258" fmla="*/ 6066 w 11340"/>
                <a:gd name="connsiteY258" fmla="*/ 1667 h 10000"/>
                <a:gd name="connsiteX259" fmla="*/ 6066 w 11340"/>
                <a:gd name="connsiteY259" fmla="*/ 1667 h 10000"/>
                <a:gd name="connsiteX260" fmla="*/ 6066 w 11340"/>
                <a:gd name="connsiteY260" fmla="*/ 1528 h 10000"/>
                <a:gd name="connsiteX261" fmla="*/ 5738 w 11340"/>
                <a:gd name="connsiteY261" fmla="*/ 1528 h 10000"/>
                <a:gd name="connsiteX262" fmla="*/ 5738 w 11340"/>
                <a:gd name="connsiteY262" fmla="*/ 1528 h 10000"/>
                <a:gd name="connsiteX263" fmla="*/ 5410 w 11340"/>
                <a:gd name="connsiteY263" fmla="*/ 1528 h 10000"/>
                <a:gd name="connsiteX264" fmla="*/ 5410 w 11340"/>
                <a:gd name="connsiteY264" fmla="*/ 1250 h 10000"/>
                <a:gd name="connsiteX265" fmla="*/ 5738 w 11340"/>
                <a:gd name="connsiteY265" fmla="*/ 972 h 10000"/>
                <a:gd name="connsiteX266" fmla="*/ 5738 w 11340"/>
                <a:gd name="connsiteY266" fmla="*/ 972 h 10000"/>
                <a:gd name="connsiteX267" fmla="*/ 5738 w 11340"/>
                <a:gd name="connsiteY267" fmla="*/ 972 h 10000"/>
                <a:gd name="connsiteX268" fmla="*/ 5738 w 11340"/>
                <a:gd name="connsiteY268" fmla="*/ 694 h 10000"/>
                <a:gd name="connsiteX269" fmla="*/ 5738 w 11340"/>
                <a:gd name="connsiteY269" fmla="*/ 694 h 10000"/>
                <a:gd name="connsiteX270" fmla="*/ 6066 w 11340"/>
                <a:gd name="connsiteY270" fmla="*/ 694 h 10000"/>
                <a:gd name="connsiteX271" fmla="*/ 6066 w 11340"/>
                <a:gd name="connsiteY271" fmla="*/ 694 h 10000"/>
                <a:gd name="connsiteX272" fmla="*/ 6393 w 11340"/>
                <a:gd name="connsiteY272" fmla="*/ 694 h 10000"/>
                <a:gd name="connsiteX273" fmla="*/ 6066 w 11340"/>
                <a:gd name="connsiteY273" fmla="*/ 556 h 10000"/>
                <a:gd name="connsiteX274" fmla="*/ 6393 w 11340"/>
                <a:gd name="connsiteY274" fmla="*/ 556 h 10000"/>
                <a:gd name="connsiteX275" fmla="*/ 6393 w 11340"/>
                <a:gd name="connsiteY275" fmla="*/ 556 h 10000"/>
                <a:gd name="connsiteX276" fmla="*/ 6557 w 11340"/>
                <a:gd name="connsiteY276" fmla="*/ 556 h 10000"/>
                <a:gd name="connsiteX277" fmla="*/ 6557 w 11340"/>
                <a:gd name="connsiteY277" fmla="*/ 556 h 10000"/>
                <a:gd name="connsiteX278" fmla="*/ 6885 w 11340"/>
                <a:gd name="connsiteY278" fmla="*/ 278 h 10000"/>
                <a:gd name="connsiteX279" fmla="*/ 6885 w 11340"/>
                <a:gd name="connsiteY279" fmla="*/ 278 h 10000"/>
                <a:gd name="connsiteX280" fmla="*/ 7213 w 11340"/>
                <a:gd name="connsiteY280" fmla="*/ 0 h 10000"/>
                <a:gd name="connsiteX281" fmla="*/ 7541 w 11340"/>
                <a:gd name="connsiteY281" fmla="*/ 278 h 10000"/>
                <a:gd name="connsiteX282" fmla="*/ 7541 w 11340"/>
                <a:gd name="connsiteY282" fmla="*/ 278 h 10000"/>
                <a:gd name="connsiteX283" fmla="*/ 7541 w 11340"/>
                <a:gd name="connsiteY283" fmla="*/ 278 h 10000"/>
                <a:gd name="connsiteX284" fmla="*/ 7705 w 11340"/>
                <a:gd name="connsiteY284" fmla="*/ 556 h 10000"/>
                <a:gd name="connsiteX285" fmla="*/ 8033 w 11340"/>
                <a:gd name="connsiteY285" fmla="*/ 556 h 10000"/>
                <a:gd name="connsiteX286" fmla="*/ 8033 w 11340"/>
                <a:gd name="connsiteY286" fmla="*/ 556 h 10000"/>
                <a:gd name="connsiteX287" fmla="*/ 8361 w 11340"/>
                <a:gd name="connsiteY287" fmla="*/ 556 h 10000"/>
                <a:gd name="connsiteX288" fmla="*/ 8033 w 11340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9836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8033 w 12154"/>
                <a:gd name="connsiteY58" fmla="*/ 6528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5246 w 12154"/>
                <a:gd name="connsiteY210" fmla="*/ 6111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4918 w 12154"/>
                <a:gd name="connsiteY213" fmla="*/ 5833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918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8033 w 12154"/>
                <a:gd name="connsiteY58" fmla="*/ 6528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5246 w 12154"/>
                <a:gd name="connsiteY210" fmla="*/ 6111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4918 w 12154"/>
                <a:gd name="connsiteY213" fmla="*/ 5833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918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9051 w 12154"/>
                <a:gd name="connsiteY58" fmla="*/ 6528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5246 w 12154"/>
                <a:gd name="connsiteY210" fmla="*/ 6111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4918 w 12154"/>
                <a:gd name="connsiteY213" fmla="*/ 5833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918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5246 w 12154"/>
                <a:gd name="connsiteY210" fmla="*/ 6111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4918 w 12154"/>
                <a:gd name="connsiteY213" fmla="*/ 5833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918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5246 w 12154"/>
                <a:gd name="connsiteY210" fmla="*/ 6111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918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5246 w 12154"/>
                <a:gd name="connsiteY210" fmla="*/ 6111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5246 w 12154"/>
                <a:gd name="connsiteY209" fmla="*/ 6111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5246 w 12154"/>
                <a:gd name="connsiteY207" fmla="*/ 6806 h 10000"/>
                <a:gd name="connsiteX208" fmla="*/ 5246 w 12154"/>
                <a:gd name="connsiteY208" fmla="*/ 6111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4440 w 12154"/>
                <a:gd name="connsiteY207" fmla="*/ 5251 h 10000"/>
                <a:gd name="connsiteX208" fmla="*/ 5246 w 12154"/>
                <a:gd name="connsiteY208" fmla="*/ 6111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4918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910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918 w 12154"/>
                <a:gd name="connsiteY205" fmla="*/ 680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4590 w 12154"/>
                <a:gd name="connsiteY204" fmla="*/ 6806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3985 w 12154"/>
                <a:gd name="connsiteY204" fmla="*/ 6029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806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590 w 12154"/>
                <a:gd name="connsiteY202" fmla="*/ 7083 h 10000"/>
                <a:gd name="connsiteX203" fmla="*/ 4590 w 12154"/>
                <a:gd name="connsiteY203" fmla="*/ 6029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388 w 12154"/>
                <a:gd name="connsiteY202" fmla="*/ 5723 h 10000"/>
                <a:gd name="connsiteX203" fmla="*/ 4590 w 12154"/>
                <a:gd name="connsiteY203" fmla="*/ 6029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4262 w 12154"/>
                <a:gd name="connsiteY201" fmla="*/ 7083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3455 w 12154"/>
                <a:gd name="connsiteY201" fmla="*/ 6111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4262 w 12154"/>
                <a:gd name="connsiteY200" fmla="*/ 7083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3859 w 12154"/>
                <a:gd name="connsiteY200" fmla="*/ 6111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246 w 12154"/>
                <a:gd name="connsiteY212" fmla="*/ 5833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3859 w 12154"/>
                <a:gd name="connsiteY200" fmla="*/ 6111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044 w 12154"/>
                <a:gd name="connsiteY212" fmla="*/ 4861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313 w 12154"/>
                <a:gd name="connsiteY227" fmla="*/ 4583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3859 w 12154"/>
                <a:gd name="connsiteY200" fmla="*/ 6111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044 w 12154"/>
                <a:gd name="connsiteY212" fmla="*/ 4861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5246 w 12154"/>
                <a:gd name="connsiteY222" fmla="*/ 5139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111 w 12154"/>
                <a:gd name="connsiteY227" fmla="*/ 3806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3859 w 12154"/>
                <a:gd name="connsiteY200" fmla="*/ 6111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044 w 12154"/>
                <a:gd name="connsiteY212" fmla="*/ 4861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5246 w 12154"/>
                <a:gd name="connsiteY219" fmla="*/ 5417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4036 w 12154"/>
                <a:gd name="connsiteY222" fmla="*/ 4556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111 w 12154"/>
                <a:gd name="connsiteY227" fmla="*/ 3806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3859 w 12154"/>
                <a:gd name="connsiteY200" fmla="*/ 6111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044 w 12154"/>
                <a:gd name="connsiteY212" fmla="*/ 4861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5246 w 12154"/>
                <a:gd name="connsiteY218" fmla="*/ 5417 h 10000"/>
                <a:gd name="connsiteX219" fmla="*/ 4641 w 12154"/>
                <a:gd name="connsiteY219" fmla="*/ 4834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4036 w 12154"/>
                <a:gd name="connsiteY222" fmla="*/ 4556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111 w 12154"/>
                <a:gd name="connsiteY227" fmla="*/ 3806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  <a:gd name="connsiteX0" fmla="*/ 8033 w 12154"/>
                <a:gd name="connsiteY0" fmla="*/ 694 h 10000"/>
                <a:gd name="connsiteX1" fmla="*/ 8033 w 12154"/>
                <a:gd name="connsiteY1" fmla="*/ 694 h 10000"/>
                <a:gd name="connsiteX2" fmla="*/ 7705 w 12154"/>
                <a:gd name="connsiteY2" fmla="*/ 972 h 10000"/>
                <a:gd name="connsiteX3" fmla="*/ 7705 w 12154"/>
                <a:gd name="connsiteY3" fmla="*/ 972 h 10000"/>
                <a:gd name="connsiteX4" fmla="*/ 7541 w 12154"/>
                <a:gd name="connsiteY4" fmla="*/ 972 h 10000"/>
                <a:gd name="connsiteX5" fmla="*/ 7541 w 12154"/>
                <a:gd name="connsiteY5" fmla="*/ 1250 h 10000"/>
                <a:gd name="connsiteX6" fmla="*/ 7705 w 12154"/>
                <a:gd name="connsiteY6" fmla="*/ 1250 h 10000"/>
                <a:gd name="connsiteX7" fmla="*/ 7705 w 12154"/>
                <a:gd name="connsiteY7" fmla="*/ 1250 h 10000"/>
                <a:gd name="connsiteX8" fmla="*/ 7705 w 12154"/>
                <a:gd name="connsiteY8" fmla="*/ 1250 h 10000"/>
                <a:gd name="connsiteX9" fmla="*/ 8033 w 12154"/>
                <a:gd name="connsiteY9" fmla="*/ 1528 h 10000"/>
                <a:gd name="connsiteX10" fmla="*/ 8033 w 12154"/>
                <a:gd name="connsiteY10" fmla="*/ 1528 h 10000"/>
                <a:gd name="connsiteX11" fmla="*/ 8033 w 12154"/>
                <a:gd name="connsiteY11" fmla="*/ 1528 h 10000"/>
                <a:gd name="connsiteX12" fmla="*/ 8033 w 12154"/>
                <a:gd name="connsiteY12" fmla="*/ 1528 h 10000"/>
                <a:gd name="connsiteX13" fmla="*/ 8361 w 12154"/>
                <a:gd name="connsiteY13" fmla="*/ 1250 h 10000"/>
                <a:gd name="connsiteX14" fmla="*/ 8689 w 12154"/>
                <a:gd name="connsiteY14" fmla="*/ 1250 h 10000"/>
                <a:gd name="connsiteX15" fmla="*/ 8689 w 12154"/>
                <a:gd name="connsiteY15" fmla="*/ 1250 h 10000"/>
                <a:gd name="connsiteX16" fmla="*/ 8852 w 12154"/>
                <a:gd name="connsiteY16" fmla="*/ 1528 h 10000"/>
                <a:gd name="connsiteX17" fmla="*/ 9180 w 12154"/>
                <a:gd name="connsiteY17" fmla="*/ 1667 h 10000"/>
                <a:gd name="connsiteX18" fmla="*/ 9180 w 12154"/>
                <a:gd name="connsiteY18" fmla="*/ 1667 h 10000"/>
                <a:gd name="connsiteX19" fmla="*/ 9180 w 12154"/>
                <a:gd name="connsiteY19" fmla="*/ 1667 h 10000"/>
                <a:gd name="connsiteX20" fmla="*/ 9180 w 12154"/>
                <a:gd name="connsiteY20" fmla="*/ 1944 h 10000"/>
                <a:gd name="connsiteX21" fmla="*/ 8852 w 12154"/>
                <a:gd name="connsiteY21" fmla="*/ 1944 h 10000"/>
                <a:gd name="connsiteX22" fmla="*/ 8852 w 12154"/>
                <a:gd name="connsiteY22" fmla="*/ 1944 h 10000"/>
                <a:gd name="connsiteX23" fmla="*/ 8852 w 12154"/>
                <a:gd name="connsiteY23" fmla="*/ 2222 h 10000"/>
                <a:gd name="connsiteX24" fmla="*/ 8852 w 12154"/>
                <a:gd name="connsiteY24" fmla="*/ 2222 h 10000"/>
                <a:gd name="connsiteX25" fmla="*/ 8852 w 12154"/>
                <a:gd name="connsiteY25" fmla="*/ 2222 h 10000"/>
                <a:gd name="connsiteX26" fmla="*/ 8852 w 12154"/>
                <a:gd name="connsiteY26" fmla="*/ 2222 h 10000"/>
                <a:gd name="connsiteX27" fmla="*/ 9180 w 12154"/>
                <a:gd name="connsiteY27" fmla="*/ 2222 h 10000"/>
                <a:gd name="connsiteX28" fmla="*/ 9508 w 12154"/>
                <a:gd name="connsiteY28" fmla="*/ 2222 h 10000"/>
                <a:gd name="connsiteX29" fmla="*/ 9508 w 12154"/>
                <a:gd name="connsiteY29" fmla="*/ 2222 h 10000"/>
                <a:gd name="connsiteX30" fmla="*/ 9180 w 12154"/>
                <a:gd name="connsiteY30" fmla="*/ 2222 h 10000"/>
                <a:gd name="connsiteX31" fmla="*/ 9508 w 12154"/>
                <a:gd name="connsiteY31" fmla="*/ 2222 h 10000"/>
                <a:gd name="connsiteX32" fmla="*/ 9180 w 12154"/>
                <a:gd name="connsiteY32" fmla="*/ 2500 h 10000"/>
                <a:gd name="connsiteX33" fmla="*/ 9180 w 12154"/>
                <a:gd name="connsiteY33" fmla="*/ 2500 h 10000"/>
                <a:gd name="connsiteX34" fmla="*/ 9180 w 12154"/>
                <a:gd name="connsiteY34" fmla="*/ 2639 h 10000"/>
                <a:gd name="connsiteX35" fmla="*/ 8852 w 12154"/>
                <a:gd name="connsiteY35" fmla="*/ 2639 h 10000"/>
                <a:gd name="connsiteX36" fmla="*/ 9180 w 12154"/>
                <a:gd name="connsiteY36" fmla="*/ 2639 h 10000"/>
                <a:gd name="connsiteX37" fmla="*/ 9180 w 12154"/>
                <a:gd name="connsiteY37" fmla="*/ 2917 h 10000"/>
                <a:gd name="connsiteX38" fmla="*/ 9180 w 12154"/>
                <a:gd name="connsiteY38" fmla="*/ 2917 h 10000"/>
                <a:gd name="connsiteX39" fmla="*/ 9180 w 12154"/>
                <a:gd name="connsiteY39" fmla="*/ 3194 h 10000"/>
                <a:gd name="connsiteX40" fmla="*/ 9180 w 12154"/>
                <a:gd name="connsiteY40" fmla="*/ 3472 h 10000"/>
                <a:gd name="connsiteX41" fmla="*/ 9508 w 12154"/>
                <a:gd name="connsiteY41" fmla="*/ 3472 h 10000"/>
                <a:gd name="connsiteX42" fmla="*/ 9508 w 12154"/>
                <a:gd name="connsiteY42" fmla="*/ 3472 h 10000"/>
                <a:gd name="connsiteX43" fmla="*/ 9508 w 12154"/>
                <a:gd name="connsiteY43" fmla="*/ 3472 h 10000"/>
                <a:gd name="connsiteX44" fmla="*/ 9836 w 12154"/>
                <a:gd name="connsiteY44" fmla="*/ 3611 h 10000"/>
                <a:gd name="connsiteX45" fmla="*/ 9836 w 12154"/>
                <a:gd name="connsiteY45" fmla="*/ 3889 h 10000"/>
                <a:gd name="connsiteX46" fmla="*/ 9836 w 12154"/>
                <a:gd name="connsiteY46" fmla="*/ 3889 h 10000"/>
                <a:gd name="connsiteX47" fmla="*/ 10000 w 12154"/>
                <a:gd name="connsiteY47" fmla="*/ 3889 h 10000"/>
                <a:gd name="connsiteX48" fmla="*/ 10000 w 12154"/>
                <a:gd name="connsiteY48" fmla="*/ 4167 h 10000"/>
                <a:gd name="connsiteX49" fmla="*/ 10000 w 12154"/>
                <a:gd name="connsiteY49" fmla="*/ 4167 h 10000"/>
                <a:gd name="connsiteX50" fmla="*/ 11018 w 12154"/>
                <a:gd name="connsiteY50" fmla="*/ 3759 h 10000"/>
                <a:gd name="connsiteX51" fmla="*/ 11221 w 12154"/>
                <a:gd name="connsiteY51" fmla="*/ 4379 h 10000"/>
                <a:gd name="connsiteX52" fmla="*/ 9836 w 12154"/>
                <a:gd name="connsiteY52" fmla="*/ 4861 h 10000"/>
                <a:gd name="connsiteX53" fmla="*/ 11057 w 12154"/>
                <a:gd name="connsiteY53" fmla="*/ 4861 h 10000"/>
                <a:gd name="connsiteX54" fmla="*/ 12154 w 12154"/>
                <a:gd name="connsiteY54" fmla="*/ 3915 h 10000"/>
                <a:gd name="connsiteX55" fmla="*/ 8648 w 12154"/>
                <a:gd name="connsiteY55" fmla="*/ 6853 h 10000"/>
                <a:gd name="connsiteX56" fmla="*/ 8689 w 12154"/>
                <a:gd name="connsiteY56" fmla="*/ 6111 h 10000"/>
                <a:gd name="connsiteX57" fmla="*/ 8361 w 12154"/>
                <a:gd name="connsiteY57" fmla="*/ 6389 h 10000"/>
                <a:gd name="connsiteX58" fmla="*/ 10272 w 12154"/>
                <a:gd name="connsiteY58" fmla="*/ 6324 h 10000"/>
                <a:gd name="connsiteX59" fmla="*/ 7705 w 12154"/>
                <a:gd name="connsiteY59" fmla="*/ 7361 h 10000"/>
                <a:gd name="connsiteX60" fmla="*/ 7541 w 12154"/>
                <a:gd name="connsiteY60" fmla="*/ 7361 h 10000"/>
                <a:gd name="connsiteX61" fmla="*/ 7541 w 12154"/>
                <a:gd name="connsiteY61" fmla="*/ 7500 h 10000"/>
                <a:gd name="connsiteX62" fmla="*/ 7213 w 12154"/>
                <a:gd name="connsiteY62" fmla="*/ 7500 h 10000"/>
                <a:gd name="connsiteX63" fmla="*/ 7213 w 12154"/>
                <a:gd name="connsiteY63" fmla="*/ 7500 h 10000"/>
                <a:gd name="connsiteX64" fmla="*/ 7213 w 12154"/>
                <a:gd name="connsiteY64" fmla="*/ 7500 h 10000"/>
                <a:gd name="connsiteX65" fmla="*/ 6557 w 12154"/>
                <a:gd name="connsiteY65" fmla="*/ 7778 h 10000"/>
                <a:gd name="connsiteX66" fmla="*/ 6557 w 12154"/>
                <a:gd name="connsiteY66" fmla="*/ 7778 h 10000"/>
                <a:gd name="connsiteX67" fmla="*/ 6885 w 12154"/>
                <a:gd name="connsiteY67" fmla="*/ 7778 h 10000"/>
                <a:gd name="connsiteX68" fmla="*/ 6885 w 12154"/>
                <a:gd name="connsiteY68" fmla="*/ 7778 h 10000"/>
                <a:gd name="connsiteX69" fmla="*/ 6557 w 12154"/>
                <a:gd name="connsiteY69" fmla="*/ 7778 h 10000"/>
                <a:gd name="connsiteX70" fmla="*/ 6557 w 12154"/>
                <a:gd name="connsiteY70" fmla="*/ 7778 h 10000"/>
                <a:gd name="connsiteX71" fmla="*/ 6557 w 12154"/>
                <a:gd name="connsiteY71" fmla="*/ 8056 h 10000"/>
                <a:gd name="connsiteX72" fmla="*/ 6557 w 12154"/>
                <a:gd name="connsiteY72" fmla="*/ 8056 h 10000"/>
                <a:gd name="connsiteX73" fmla="*/ 6393 w 12154"/>
                <a:gd name="connsiteY73" fmla="*/ 8056 h 10000"/>
                <a:gd name="connsiteX74" fmla="*/ 6393 w 12154"/>
                <a:gd name="connsiteY74" fmla="*/ 8333 h 10000"/>
                <a:gd name="connsiteX75" fmla="*/ 6066 w 12154"/>
                <a:gd name="connsiteY75" fmla="*/ 8333 h 10000"/>
                <a:gd name="connsiteX76" fmla="*/ 6066 w 12154"/>
                <a:gd name="connsiteY76" fmla="*/ 8333 h 10000"/>
                <a:gd name="connsiteX77" fmla="*/ 6066 w 12154"/>
                <a:gd name="connsiteY77" fmla="*/ 8333 h 10000"/>
                <a:gd name="connsiteX78" fmla="*/ 6066 w 12154"/>
                <a:gd name="connsiteY78" fmla="*/ 8472 h 10000"/>
                <a:gd name="connsiteX79" fmla="*/ 6066 w 12154"/>
                <a:gd name="connsiteY79" fmla="*/ 8472 h 10000"/>
                <a:gd name="connsiteX80" fmla="*/ 5738 w 12154"/>
                <a:gd name="connsiteY80" fmla="*/ 8472 h 10000"/>
                <a:gd name="connsiteX81" fmla="*/ 5738 w 12154"/>
                <a:gd name="connsiteY81" fmla="*/ 8472 h 10000"/>
                <a:gd name="connsiteX82" fmla="*/ 5738 w 12154"/>
                <a:gd name="connsiteY82" fmla="*/ 8750 h 10000"/>
                <a:gd name="connsiteX83" fmla="*/ 5738 w 12154"/>
                <a:gd name="connsiteY83" fmla="*/ 8750 h 10000"/>
                <a:gd name="connsiteX84" fmla="*/ 5738 w 12154"/>
                <a:gd name="connsiteY84" fmla="*/ 9028 h 10000"/>
                <a:gd name="connsiteX85" fmla="*/ 5410 w 12154"/>
                <a:gd name="connsiteY85" fmla="*/ 9028 h 10000"/>
                <a:gd name="connsiteX86" fmla="*/ 5410 w 12154"/>
                <a:gd name="connsiteY86" fmla="*/ 9028 h 10000"/>
                <a:gd name="connsiteX87" fmla="*/ 5246 w 12154"/>
                <a:gd name="connsiteY87" fmla="*/ 9028 h 10000"/>
                <a:gd name="connsiteX88" fmla="*/ 4918 w 12154"/>
                <a:gd name="connsiteY88" fmla="*/ 9306 h 10000"/>
                <a:gd name="connsiteX89" fmla="*/ 4918 w 12154"/>
                <a:gd name="connsiteY89" fmla="*/ 9306 h 10000"/>
                <a:gd name="connsiteX90" fmla="*/ 4590 w 12154"/>
                <a:gd name="connsiteY90" fmla="*/ 9306 h 10000"/>
                <a:gd name="connsiteX91" fmla="*/ 4262 w 12154"/>
                <a:gd name="connsiteY91" fmla="*/ 9444 h 10000"/>
                <a:gd name="connsiteX92" fmla="*/ 4262 w 12154"/>
                <a:gd name="connsiteY92" fmla="*/ 9444 h 10000"/>
                <a:gd name="connsiteX93" fmla="*/ 4098 w 12154"/>
                <a:gd name="connsiteY93" fmla="*/ 9444 h 10000"/>
                <a:gd name="connsiteX94" fmla="*/ 4098 w 12154"/>
                <a:gd name="connsiteY94" fmla="*/ 9722 h 10000"/>
                <a:gd name="connsiteX95" fmla="*/ 4098 w 12154"/>
                <a:gd name="connsiteY95" fmla="*/ 9722 h 10000"/>
                <a:gd name="connsiteX96" fmla="*/ 4098 w 12154"/>
                <a:gd name="connsiteY96" fmla="*/ 9722 h 10000"/>
                <a:gd name="connsiteX97" fmla="*/ 4098 w 12154"/>
                <a:gd name="connsiteY97" fmla="*/ 9722 h 10000"/>
                <a:gd name="connsiteX98" fmla="*/ 3770 w 12154"/>
                <a:gd name="connsiteY98" fmla="*/ 9722 h 10000"/>
                <a:gd name="connsiteX99" fmla="*/ 3770 w 12154"/>
                <a:gd name="connsiteY99" fmla="*/ 9722 h 10000"/>
                <a:gd name="connsiteX100" fmla="*/ 2951 w 12154"/>
                <a:gd name="connsiteY100" fmla="*/ 10000 h 10000"/>
                <a:gd name="connsiteX101" fmla="*/ 2951 w 12154"/>
                <a:gd name="connsiteY101" fmla="*/ 10000 h 10000"/>
                <a:gd name="connsiteX102" fmla="*/ 2951 w 12154"/>
                <a:gd name="connsiteY102" fmla="*/ 10000 h 10000"/>
                <a:gd name="connsiteX103" fmla="*/ 2623 w 12154"/>
                <a:gd name="connsiteY103" fmla="*/ 10000 h 10000"/>
                <a:gd name="connsiteX104" fmla="*/ 2623 w 12154"/>
                <a:gd name="connsiteY104" fmla="*/ 10000 h 10000"/>
                <a:gd name="connsiteX105" fmla="*/ 2623 w 12154"/>
                <a:gd name="connsiteY105" fmla="*/ 10000 h 10000"/>
                <a:gd name="connsiteX106" fmla="*/ 2295 w 12154"/>
                <a:gd name="connsiteY106" fmla="*/ 10000 h 10000"/>
                <a:gd name="connsiteX107" fmla="*/ 2295 w 12154"/>
                <a:gd name="connsiteY107" fmla="*/ 10000 h 10000"/>
                <a:gd name="connsiteX108" fmla="*/ 2295 w 12154"/>
                <a:gd name="connsiteY108" fmla="*/ 9722 h 10000"/>
                <a:gd name="connsiteX109" fmla="*/ 2295 w 12154"/>
                <a:gd name="connsiteY109" fmla="*/ 9722 h 10000"/>
                <a:gd name="connsiteX110" fmla="*/ 2295 w 12154"/>
                <a:gd name="connsiteY110" fmla="*/ 9306 h 10000"/>
                <a:gd name="connsiteX111" fmla="*/ 2295 w 12154"/>
                <a:gd name="connsiteY111" fmla="*/ 9028 h 10000"/>
                <a:gd name="connsiteX112" fmla="*/ 2295 w 12154"/>
                <a:gd name="connsiteY112" fmla="*/ 9028 h 10000"/>
                <a:gd name="connsiteX113" fmla="*/ 2295 w 12154"/>
                <a:gd name="connsiteY113" fmla="*/ 8750 h 10000"/>
                <a:gd name="connsiteX114" fmla="*/ 1967 w 12154"/>
                <a:gd name="connsiteY114" fmla="*/ 8750 h 10000"/>
                <a:gd name="connsiteX115" fmla="*/ 1967 w 12154"/>
                <a:gd name="connsiteY115" fmla="*/ 8750 h 10000"/>
                <a:gd name="connsiteX116" fmla="*/ 1967 w 12154"/>
                <a:gd name="connsiteY116" fmla="*/ 8472 h 10000"/>
                <a:gd name="connsiteX117" fmla="*/ 1967 w 12154"/>
                <a:gd name="connsiteY117" fmla="*/ 8472 h 10000"/>
                <a:gd name="connsiteX118" fmla="*/ 1803 w 12154"/>
                <a:gd name="connsiteY118" fmla="*/ 8472 h 10000"/>
                <a:gd name="connsiteX119" fmla="*/ 1475 w 12154"/>
                <a:gd name="connsiteY119" fmla="*/ 8472 h 10000"/>
                <a:gd name="connsiteX120" fmla="*/ 1475 w 12154"/>
                <a:gd name="connsiteY120" fmla="*/ 8750 h 10000"/>
                <a:gd name="connsiteX121" fmla="*/ 1148 w 12154"/>
                <a:gd name="connsiteY121" fmla="*/ 8750 h 10000"/>
                <a:gd name="connsiteX122" fmla="*/ 820 w 12154"/>
                <a:gd name="connsiteY122" fmla="*/ 8750 h 10000"/>
                <a:gd name="connsiteX123" fmla="*/ 656 w 12154"/>
                <a:gd name="connsiteY123" fmla="*/ 8750 h 10000"/>
                <a:gd name="connsiteX124" fmla="*/ 656 w 12154"/>
                <a:gd name="connsiteY124" fmla="*/ 9028 h 10000"/>
                <a:gd name="connsiteX125" fmla="*/ 656 w 12154"/>
                <a:gd name="connsiteY125" fmla="*/ 9028 h 10000"/>
                <a:gd name="connsiteX126" fmla="*/ 328 w 12154"/>
                <a:gd name="connsiteY126" fmla="*/ 9028 h 10000"/>
                <a:gd name="connsiteX127" fmla="*/ 328 w 12154"/>
                <a:gd name="connsiteY127" fmla="*/ 9028 h 10000"/>
                <a:gd name="connsiteX128" fmla="*/ 328 w 12154"/>
                <a:gd name="connsiteY128" fmla="*/ 9306 h 10000"/>
                <a:gd name="connsiteX129" fmla="*/ 0 w 12154"/>
                <a:gd name="connsiteY129" fmla="*/ 9028 h 10000"/>
                <a:gd name="connsiteX130" fmla="*/ 0 w 12154"/>
                <a:gd name="connsiteY130" fmla="*/ 9028 h 10000"/>
                <a:gd name="connsiteX131" fmla="*/ 0 w 12154"/>
                <a:gd name="connsiteY131" fmla="*/ 9028 h 10000"/>
                <a:gd name="connsiteX132" fmla="*/ 0 w 12154"/>
                <a:gd name="connsiteY132" fmla="*/ 8750 h 10000"/>
                <a:gd name="connsiteX133" fmla="*/ 0 w 12154"/>
                <a:gd name="connsiteY133" fmla="*/ 8750 h 10000"/>
                <a:gd name="connsiteX134" fmla="*/ 0 w 12154"/>
                <a:gd name="connsiteY134" fmla="*/ 8472 h 10000"/>
                <a:gd name="connsiteX135" fmla="*/ 0 w 12154"/>
                <a:gd name="connsiteY135" fmla="*/ 8472 h 10000"/>
                <a:gd name="connsiteX136" fmla="*/ 328 w 12154"/>
                <a:gd name="connsiteY136" fmla="*/ 8472 h 10000"/>
                <a:gd name="connsiteX137" fmla="*/ 328 w 12154"/>
                <a:gd name="connsiteY137" fmla="*/ 8333 h 10000"/>
                <a:gd name="connsiteX138" fmla="*/ 328 w 12154"/>
                <a:gd name="connsiteY138" fmla="*/ 8333 h 10000"/>
                <a:gd name="connsiteX139" fmla="*/ 328 w 12154"/>
                <a:gd name="connsiteY139" fmla="*/ 8333 h 10000"/>
                <a:gd name="connsiteX140" fmla="*/ 328 w 12154"/>
                <a:gd name="connsiteY140" fmla="*/ 8056 h 10000"/>
                <a:gd name="connsiteX141" fmla="*/ 328 w 12154"/>
                <a:gd name="connsiteY141" fmla="*/ 8056 h 10000"/>
                <a:gd name="connsiteX142" fmla="*/ 656 w 12154"/>
                <a:gd name="connsiteY142" fmla="*/ 8056 h 10000"/>
                <a:gd name="connsiteX143" fmla="*/ 656 w 12154"/>
                <a:gd name="connsiteY143" fmla="*/ 8056 h 10000"/>
                <a:gd name="connsiteX144" fmla="*/ 656 w 12154"/>
                <a:gd name="connsiteY144" fmla="*/ 7778 h 10000"/>
                <a:gd name="connsiteX145" fmla="*/ 656 w 12154"/>
                <a:gd name="connsiteY145" fmla="*/ 7778 h 10000"/>
                <a:gd name="connsiteX146" fmla="*/ 656 w 12154"/>
                <a:gd name="connsiteY146" fmla="*/ 7500 h 10000"/>
                <a:gd name="connsiteX147" fmla="*/ 656 w 12154"/>
                <a:gd name="connsiteY147" fmla="*/ 7500 h 10000"/>
                <a:gd name="connsiteX148" fmla="*/ 656 w 12154"/>
                <a:gd name="connsiteY148" fmla="*/ 7361 h 10000"/>
                <a:gd name="connsiteX149" fmla="*/ 656 w 12154"/>
                <a:gd name="connsiteY149" fmla="*/ 7083 h 10000"/>
                <a:gd name="connsiteX150" fmla="*/ 656 w 12154"/>
                <a:gd name="connsiteY150" fmla="*/ 7083 h 10000"/>
                <a:gd name="connsiteX151" fmla="*/ 656 w 12154"/>
                <a:gd name="connsiteY151" fmla="*/ 7083 h 10000"/>
                <a:gd name="connsiteX152" fmla="*/ 656 w 12154"/>
                <a:gd name="connsiteY152" fmla="*/ 6806 h 10000"/>
                <a:gd name="connsiteX153" fmla="*/ 820 w 12154"/>
                <a:gd name="connsiteY153" fmla="*/ 6806 h 10000"/>
                <a:gd name="connsiteX154" fmla="*/ 820 w 12154"/>
                <a:gd name="connsiteY154" fmla="*/ 6806 h 10000"/>
                <a:gd name="connsiteX155" fmla="*/ 820 w 12154"/>
                <a:gd name="connsiteY155" fmla="*/ 6806 h 10000"/>
                <a:gd name="connsiteX156" fmla="*/ 1148 w 12154"/>
                <a:gd name="connsiteY156" fmla="*/ 6528 h 10000"/>
                <a:gd name="connsiteX157" fmla="*/ 1148 w 12154"/>
                <a:gd name="connsiteY157" fmla="*/ 6389 h 10000"/>
                <a:gd name="connsiteX158" fmla="*/ 1148 w 12154"/>
                <a:gd name="connsiteY158" fmla="*/ 6389 h 10000"/>
                <a:gd name="connsiteX159" fmla="*/ 1148 w 12154"/>
                <a:gd name="connsiteY159" fmla="*/ 6389 h 10000"/>
                <a:gd name="connsiteX160" fmla="*/ 1475 w 12154"/>
                <a:gd name="connsiteY160" fmla="*/ 6111 h 10000"/>
                <a:gd name="connsiteX161" fmla="*/ 1475 w 12154"/>
                <a:gd name="connsiteY161" fmla="*/ 6111 h 10000"/>
                <a:gd name="connsiteX162" fmla="*/ 1475 w 12154"/>
                <a:gd name="connsiteY162" fmla="*/ 6111 h 10000"/>
                <a:gd name="connsiteX163" fmla="*/ 1803 w 12154"/>
                <a:gd name="connsiteY163" fmla="*/ 6389 h 10000"/>
                <a:gd name="connsiteX164" fmla="*/ 1803 w 12154"/>
                <a:gd name="connsiteY164" fmla="*/ 6528 h 10000"/>
                <a:gd name="connsiteX165" fmla="*/ 1803 w 12154"/>
                <a:gd name="connsiteY165" fmla="*/ 6528 h 10000"/>
                <a:gd name="connsiteX166" fmla="*/ 1803 w 12154"/>
                <a:gd name="connsiteY166" fmla="*/ 6806 h 10000"/>
                <a:gd name="connsiteX167" fmla="*/ 1803 w 12154"/>
                <a:gd name="connsiteY167" fmla="*/ 6806 h 10000"/>
                <a:gd name="connsiteX168" fmla="*/ 1967 w 12154"/>
                <a:gd name="connsiteY168" fmla="*/ 7083 h 10000"/>
                <a:gd name="connsiteX169" fmla="*/ 1967 w 12154"/>
                <a:gd name="connsiteY169" fmla="*/ 7083 h 10000"/>
                <a:gd name="connsiteX170" fmla="*/ 1967 w 12154"/>
                <a:gd name="connsiteY170" fmla="*/ 7083 h 10000"/>
                <a:gd name="connsiteX171" fmla="*/ 2295 w 12154"/>
                <a:gd name="connsiteY171" fmla="*/ 7083 h 10000"/>
                <a:gd name="connsiteX172" fmla="*/ 2295 w 12154"/>
                <a:gd name="connsiteY172" fmla="*/ 7361 h 10000"/>
                <a:gd name="connsiteX173" fmla="*/ 2295 w 12154"/>
                <a:gd name="connsiteY173" fmla="*/ 7500 h 10000"/>
                <a:gd name="connsiteX174" fmla="*/ 2295 w 12154"/>
                <a:gd name="connsiteY174" fmla="*/ 7500 h 10000"/>
                <a:gd name="connsiteX175" fmla="*/ 2623 w 12154"/>
                <a:gd name="connsiteY175" fmla="*/ 7500 h 10000"/>
                <a:gd name="connsiteX176" fmla="*/ 2623 w 12154"/>
                <a:gd name="connsiteY176" fmla="*/ 7500 h 10000"/>
                <a:gd name="connsiteX177" fmla="*/ 2623 w 12154"/>
                <a:gd name="connsiteY177" fmla="*/ 7500 h 10000"/>
                <a:gd name="connsiteX178" fmla="*/ 2623 w 12154"/>
                <a:gd name="connsiteY178" fmla="*/ 7500 h 10000"/>
                <a:gd name="connsiteX179" fmla="*/ 2623 w 12154"/>
                <a:gd name="connsiteY179" fmla="*/ 7500 h 10000"/>
                <a:gd name="connsiteX180" fmla="*/ 2623 w 12154"/>
                <a:gd name="connsiteY180" fmla="*/ 7500 h 10000"/>
                <a:gd name="connsiteX181" fmla="*/ 2951 w 12154"/>
                <a:gd name="connsiteY181" fmla="*/ 7500 h 10000"/>
                <a:gd name="connsiteX182" fmla="*/ 2951 w 12154"/>
                <a:gd name="connsiteY182" fmla="*/ 7500 h 10000"/>
                <a:gd name="connsiteX183" fmla="*/ 2951 w 12154"/>
                <a:gd name="connsiteY183" fmla="*/ 7361 h 10000"/>
                <a:gd name="connsiteX184" fmla="*/ 2951 w 12154"/>
                <a:gd name="connsiteY184" fmla="*/ 7361 h 10000"/>
                <a:gd name="connsiteX185" fmla="*/ 2951 w 12154"/>
                <a:gd name="connsiteY185" fmla="*/ 7361 h 10000"/>
                <a:gd name="connsiteX186" fmla="*/ 2951 w 12154"/>
                <a:gd name="connsiteY186" fmla="*/ 7500 h 10000"/>
                <a:gd name="connsiteX187" fmla="*/ 3115 w 12154"/>
                <a:gd name="connsiteY187" fmla="*/ 7500 h 10000"/>
                <a:gd name="connsiteX188" fmla="*/ 3443 w 12154"/>
                <a:gd name="connsiteY188" fmla="*/ 7361 h 10000"/>
                <a:gd name="connsiteX189" fmla="*/ 3443 w 12154"/>
                <a:gd name="connsiteY189" fmla="*/ 7361 h 10000"/>
                <a:gd name="connsiteX190" fmla="*/ 3770 w 12154"/>
                <a:gd name="connsiteY190" fmla="*/ 7361 h 10000"/>
                <a:gd name="connsiteX191" fmla="*/ 3770 w 12154"/>
                <a:gd name="connsiteY191" fmla="*/ 7361 h 10000"/>
                <a:gd name="connsiteX192" fmla="*/ 3770 w 12154"/>
                <a:gd name="connsiteY192" fmla="*/ 7361 h 10000"/>
                <a:gd name="connsiteX193" fmla="*/ 3770 w 12154"/>
                <a:gd name="connsiteY193" fmla="*/ 7361 h 10000"/>
                <a:gd name="connsiteX194" fmla="*/ 4098 w 12154"/>
                <a:gd name="connsiteY194" fmla="*/ 7361 h 10000"/>
                <a:gd name="connsiteX195" fmla="*/ 4262 w 12154"/>
                <a:gd name="connsiteY195" fmla="*/ 7361 h 10000"/>
                <a:gd name="connsiteX196" fmla="*/ 4262 w 12154"/>
                <a:gd name="connsiteY196" fmla="*/ 7083 h 10000"/>
                <a:gd name="connsiteX197" fmla="*/ 4262 w 12154"/>
                <a:gd name="connsiteY197" fmla="*/ 7083 h 10000"/>
                <a:gd name="connsiteX198" fmla="*/ 4262 w 12154"/>
                <a:gd name="connsiteY198" fmla="*/ 7083 h 10000"/>
                <a:gd name="connsiteX199" fmla="*/ 4262 w 12154"/>
                <a:gd name="connsiteY199" fmla="*/ 7083 h 10000"/>
                <a:gd name="connsiteX200" fmla="*/ 3859 w 12154"/>
                <a:gd name="connsiteY200" fmla="*/ 6111 h 10000"/>
                <a:gd name="connsiteX201" fmla="*/ 3455 w 12154"/>
                <a:gd name="connsiteY201" fmla="*/ 5139 h 10000"/>
                <a:gd name="connsiteX202" fmla="*/ 4388 w 12154"/>
                <a:gd name="connsiteY202" fmla="*/ 5723 h 10000"/>
                <a:gd name="connsiteX203" fmla="*/ 4792 w 12154"/>
                <a:gd name="connsiteY203" fmla="*/ 5252 h 10000"/>
                <a:gd name="connsiteX204" fmla="*/ 3783 w 12154"/>
                <a:gd name="connsiteY204" fmla="*/ 5252 h 10000"/>
                <a:gd name="connsiteX205" fmla="*/ 4515 w 12154"/>
                <a:gd name="connsiteY205" fmla="*/ 5446 h 10000"/>
                <a:gd name="connsiteX206" fmla="*/ 2902 w 12154"/>
                <a:gd name="connsiteY206" fmla="*/ 6806 h 10000"/>
                <a:gd name="connsiteX207" fmla="*/ 4440 w 12154"/>
                <a:gd name="connsiteY207" fmla="*/ 5251 h 10000"/>
                <a:gd name="connsiteX208" fmla="*/ 3633 w 12154"/>
                <a:gd name="connsiteY208" fmla="*/ 5528 h 10000"/>
                <a:gd name="connsiteX209" fmla="*/ 4238 w 12154"/>
                <a:gd name="connsiteY209" fmla="*/ 5528 h 10000"/>
                <a:gd name="connsiteX210" fmla="*/ 3835 w 12154"/>
                <a:gd name="connsiteY210" fmla="*/ 5334 h 10000"/>
                <a:gd name="connsiteX211" fmla="*/ 5246 w 12154"/>
                <a:gd name="connsiteY211" fmla="*/ 5833 h 10000"/>
                <a:gd name="connsiteX212" fmla="*/ 5044 w 12154"/>
                <a:gd name="connsiteY212" fmla="*/ 4861 h 10000"/>
                <a:gd name="connsiteX213" fmla="*/ 3104 w 12154"/>
                <a:gd name="connsiteY213" fmla="*/ 6027 h 10000"/>
                <a:gd name="connsiteX214" fmla="*/ 4918 w 12154"/>
                <a:gd name="connsiteY214" fmla="*/ 5556 h 10000"/>
                <a:gd name="connsiteX215" fmla="*/ 4918 w 12154"/>
                <a:gd name="connsiteY215" fmla="*/ 5417 h 10000"/>
                <a:gd name="connsiteX216" fmla="*/ 5246 w 12154"/>
                <a:gd name="connsiteY216" fmla="*/ 5417 h 10000"/>
                <a:gd name="connsiteX217" fmla="*/ 5246 w 12154"/>
                <a:gd name="connsiteY217" fmla="*/ 5556 h 10000"/>
                <a:gd name="connsiteX218" fmla="*/ 4238 w 12154"/>
                <a:gd name="connsiteY218" fmla="*/ 4640 h 10000"/>
                <a:gd name="connsiteX219" fmla="*/ 4641 w 12154"/>
                <a:gd name="connsiteY219" fmla="*/ 4834 h 10000"/>
                <a:gd name="connsiteX220" fmla="*/ 5246 w 12154"/>
                <a:gd name="connsiteY220" fmla="*/ 5139 h 10000"/>
                <a:gd name="connsiteX221" fmla="*/ 4918 w 12154"/>
                <a:gd name="connsiteY221" fmla="*/ 5139 h 10000"/>
                <a:gd name="connsiteX222" fmla="*/ 4036 w 12154"/>
                <a:gd name="connsiteY222" fmla="*/ 4556 h 10000"/>
                <a:gd name="connsiteX223" fmla="*/ 5246 w 12154"/>
                <a:gd name="connsiteY223" fmla="*/ 4861 h 10000"/>
                <a:gd name="connsiteX224" fmla="*/ 4918 w 12154"/>
                <a:gd name="connsiteY224" fmla="*/ 4861 h 10000"/>
                <a:gd name="connsiteX225" fmla="*/ 4918 w 12154"/>
                <a:gd name="connsiteY225" fmla="*/ 4861 h 10000"/>
                <a:gd name="connsiteX226" fmla="*/ 4918 w 12154"/>
                <a:gd name="connsiteY226" fmla="*/ 4583 h 10000"/>
                <a:gd name="connsiteX227" fmla="*/ 4111 w 12154"/>
                <a:gd name="connsiteY227" fmla="*/ 3806 h 10000"/>
                <a:gd name="connsiteX228" fmla="*/ 5246 w 12154"/>
                <a:gd name="connsiteY228" fmla="*/ 4167 h 10000"/>
                <a:gd name="connsiteX229" fmla="*/ 5246 w 12154"/>
                <a:gd name="connsiteY229" fmla="*/ 3889 h 10000"/>
                <a:gd name="connsiteX230" fmla="*/ 5246 w 12154"/>
                <a:gd name="connsiteY230" fmla="*/ 3889 h 10000"/>
                <a:gd name="connsiteX231" fmla="*/ 5246 w 12154"/>
                <a:gd name="connsiteY231" fmla="*/ 3889 h 10000"/>
                <a:gd name="connsiteX232" fmla="*/ 5410 w 12154"/>
                <a:gd name="connsiteY232" fmla="*/ 3611 h 10000"/>
                <a:gd name="connsiteX233" fmla="*/ 5410 w 12154"/>
                <a:gd name="connsiteY233" fmla="*/ 3611 h 10000"/>
                <a:gd name="connsiteX234" fmla="*/ 5410 w 12154"/>
                <a:gd name="connsiteY234" fmla="*/ 3472 h 10000"/>
                <a:gd name="connsiteX235" fmla="*/ 5410 w 12154"/>
                <a:gd name="connsiteY235" fmla="*/ 3472 h 10000"/>
                <a:gd name="connsiteX236" fmla="*/ 5410 w 12154"/>
                <a:gd name="connsiteY236" fmla="*/ 3472 h 10000"/>
                <a:gd name="connsiteX237" fmla="*/ 5246 w 12154"/>
                <a:gd name="connsiteY237" fmla="*/ 3472 h 10000"/>
                <a:gd name="connsiteX238" fmla="*/ 5246 w 12154"/>
                <a:gd name="connsiteY238" fmla="*/ 3472 h 10000"/>
                <a:gd name="connsiteX239" fmla="*/ 4918 w 12154"/>
                <a:gd name="connsiteY239" fmla="*/ 3611 h 10000"/>
                <a:gd name="connsiteX240" fmla="*/ 4918 w 12154"/>
                <a:gd name="connsiteY240" fmla="*/ 3611 h 10000"/>
                <a:gd name="connsiteX241" fmla="*/ 4918 w 12154"/>
                <a:gd name="connsiteY241" fmla="*/ 3889 h 10000"/>
                <a:gd name="connsiteX242" fmla="*/ 4590 w 12154"/>
                <a:gd name="connsiteY242" fmla="*/ 3889 h 10000"/>
                <a:gd name="connsiteX243" fmla="*/ 4590 w 12154"/>
                <a:gd name="connsiteY243" fmla="*/ 3611 h 10000"/>
                <a:gd name="connsiteX244" fmla="*/ 4590 w 12154"/>
                <a:gd name="connsiteY244" fmla="*/ 3472 h 10000"/>
                <a:gd name="connsiteX245" fmla="*/ 4262 w 12154"/>
                <a:gd name="connsiteY245" fmla="*/ 3472 h 10000"/>
                <a:gd name="connsiteX246" fmla="*/ 4262 w 12154"/>
                <a:gd name="connsiteY246" fmla="*/ 3472 h 10000"/>
                <a:gd name="connsiteX247" fmla="*/ 4262 w 12154"/>
                <a:gd name="connsiteY247" fmla="*/ 3194 h 10000"/>
                <a:gd name="connsiteX248" fmla="*/ 4262 w 12154"/>
                <a:gd name="connsiteY248" fmla="*/ 3194 h 10000"/>
                <a:gd name="connsiteX249" fmla="*/ 4262 w 12154"/>
                <a:gd name="connsiteY249" fmla="*/ 3194 h 10000"/>
                <a:gd name="connsiteX250" fmla="*/ 4590 w 12154"/>
                <a:gd name="connsiteY250" fmla="*/ 2917 h 10000"/>
                <a:gd name="connsiteX251" fmla="*/ 4918 w 12154"/>
                <a:gd name="connsiteY251" fmla="*/ 2500 h 10000"/>
                <a:gd name="connsiteX252" fmla="*/ 5246 w 12154"/>
                <a:gd name="connsiteY252" fmla="*/ 2500 h 10000"/>
                <a:gd name="connsiteX253" fmla="*/ 5410 w 12154"/>
                <a:gd name="connsiteY253" fmla="*/ 2222 h 10000"/>
                <a:gd name="connsiteX254" fmla="*/ 5410 w 12154"/>
                <a:gd name="connsiteY254" fmla="*/ 2222 h 10000"/>
                <a:gd name="connsiteX255" fmla="*/ 5410 w 12154"/>
                <a:gd name="connsiteY255" fmla="*/ 2222 h 10000"/>
                <a:gd name="connsiteX256" fmla="*/ 6066 w 12154"/>
                <a:gd name="connsiteY256" fmla="*/ 1944 h 10000"/>
                <a:gd name="connsiteX257" fmla="*/ 6066 w 12154"/>
                <a:gd name="connsiteY257" fmla="*/ 1667 h 10000"/>
                <a:gd name="connsiteX258" fmla="*/ 6066 w 12154"/>
                <a:gd name="connsiteY258" fmla="*/ 1667 h 10000"/>
                <a:gd name="connsiteX259" fmla="*/ 6066 w 12154"/>
                <a:gd name="connsiteY259" fmla="*/ 1667 h 10000"/>
                <a:gd name="connsiteX260" fmla="*/ 6066 w 12154"/>
                <a:gd name="connsiteY260" fmla="*/ 1528 h 10000"/>
                <a:gd name="connsiteX261" fmla="*/ 5738 w 12154"/>
                <a:gd name="connsiteY261" fmla="*/ 1528 h 10000"/>
                <a:gd name="connsiteX262" fmla="*/ 5738 w 12154"/>
                <a:gd name="connsiteY262" fmla="*/ 1528 h 10000"/>
                <a:gd name="connsiteX263" fmla="*/ 5410 w 12154"/>
                <a:gd name="connsiteY263" fmla="*/ 1528 h 10000"/>
                <a:gd name="connsiteX264" fmla="*/ 5410 w 12154"/>
                <a:gd name="connsiteY264" fmla="*/ 1250 h 10000"/>
                <a:gd name="connsiteX265" fmla="*/ 5738 w 12154"/>
                <a:gd name="connsiteY265" fmla="*/ 972 h 10000"/>
                <a:gd name="connsiteX266" fmla="*/ 5738 w 12154"/>
                <a:gd name="connsiteY266" fmla="*/ 972 h 10000"/>
                <a:gd name="connsiteX267" fmla="*/ 5738 w 12154"/>
                <a:gd name="connsiteY267" fmla="*/ 972 h 10000"/>
                <a:gd name="connsiteX268" fmla="*/ 5738 w 12154"/>
                <a:gd name="connsiteY268" fmla="*/ 694 h 10000"/>
                <a:gd name="connsiteX269" fmla="*/ 5738 w 12154"/>
                <a:gd name="connsiteY269" fmla="*/ 694 h 10000"/>
                <a:gd name="connsiteX270" fmla="*/ 6066 w 12154"/>
                <a:gd name="connsiteY270" fmla="*/ 694 h 10000"/>
                <a:gd name="connsiteX271" fmla="*/ 6066 w 12154"/>
                <a:gd name="connsiteY271" fmla="*/ 694 h 10000"/>
                <a:gd name="connsiteX272" fmla="*/ 6393 w 12154"/>
                <a:gd name="connsiteY272" fmla="*/ 694 h 10000"/>
                <a:gd name="connsiteX273" fmla="*/ 6066 w 12154"/>
                <a:gd name="connsiteY273" fmla="*/ 556 h 10000"/>
                <a:gd name="connsiteX274" fmla="*/ 6393 w 12154"/>
                <a:gd name="connsiteY274" fmla="*/ 556 h 10000"/>
                <a:gd name="connsiteX275" fmla="*/ 6393 w 12154"/>
                <a:gd name="connsiteY275" fmla="*/ 556 h 10000"/>
                <a:gd name="connsiteX276" fmla="*/ 6557 w 12154"/>
                <a:gd name="connsiteY276" fmla="*/ 556 h 10000"/>
                <a:gd name="connsiteX277" fmla="*/ 6557 w 12154"/>
                <a:gd name="connsiteY277" fmla="*/ 556 h 10000"/>
                <a:gd name="connsiteX278" fmla="*/ 6885 w 12154"/>
                <a:gd name="connsiteY278" fmla="*/ 278 h 10000"/>
                <a:gd name="connsiteX279" fmla="*/ 6885 w 12154"/>
                <a:gd name="connsiteY279" fmla="*/ 278 h 10000"/>
                <a:gd name="connsiteX280" fmla="*/ 7213 w 12154"/>
                <a:gd name="connsiteY280" fmla="*/ 0 h 10000"/>
                <a:gd name="connsiteX281" fmla="*/ 7541 w 12154"/>
                <a:gd name="connsiteY281" fmla="*/ 278 h 10000"/>
                <a:gd name="connsiteX282" fmla="*/ 7541 w 12154"/>
                <a:gd name="connsiteY282" fmla="*/ 278 h 10000"/>
                <a:gd name="connsiteX283" fmla="*/ 7541 w 12154"/>
                <a:gd name="connsiteY283" fmla="*/ 278 h 10000"/>
                <a:gd name="connsiteX284" fmla="*/ 7705 w 12154"/>
                <a:gd name="connsiteY284" fmla="*/ 556 h 10000"/>
                <a:gd name="connsiteX285" fmla="*/ 8033 w 12154"/>
                <a:gd name="connsiteY285" fmla="*/ 556 h 10000"/>
                <a:gd name="connsiteX286" fmla="*/ 8033 w 12154"/>
                <a:gd name="connsiteY286" fmla="*/ 556 h 10000"/>
                <a:gd name="connsiteX287" fmla="*/ 8361 w 12154"/>
                <a:gd name="connsiteY287" fmla="*/ 556 h 10000"/>
                <a:gd name="connsiteX288" fmla="*/ 8033 w 12154"/>
                <a:gd name="connsiteY288" fmla="*/ 69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12154" h="10000">
                  <a:moveTo>
                    <a:pt x="8033" y="694"/>
                  </a:moveTo>
                  <a:lnTo>
                    <a:pt x="8033" y="694"/>
                  </a:lnTo>
                  <a:lnTo>
                    <a:pt x="7705" y="972"/>
                  </a:lnTo>
                  <a:lnTo>
                    <a:pt x="7705" y="972"/>
                  </a:lnTo>
                  <a:lnTo>
                    <a:pt x="7541" y="972"/>
                  </a:lnTo>
                  <a:lnTo>
                    <a:pt x="7541" y="1250"/>
                  </a:lnTo>
                  <a:lnTo>
                    <a:pt x="7705" y="1250"/>
                  </a:lnTo>
                  <a:lnTo>
                    <a:pt x="7705" y="1250"/>
                  </a:lnTo>
                  <a:lnTo>
                    <a:pt x="7705" y="1250"/>
                  </a:lnTo>
                  <a:lnTo>
                    <a:pt x="8033" y="1528"/>
                  </a:lnTo>
                  <a:lnTo>
                    <a:pt x="8033" y="1528"/>
                  </a:lnTo>
                  <a:lnTo>
                    <a:pt x="8033" y="1528"/>
                  </a:lnTo>
                  <a:lnTo>
                    <a:pt x="8033" y="1528"/>
                  </a:lnTo>
                  <a:lnTo>
                    <a:pt x="8361" y="1250"/>
                  </a:lnTo>
                  <a:lnTo>
                    <a:pt x="8689" y="1250"/>
                  </a:lnTo>
                  <a:lnTo>
                    <a:pt x="8689" y="1250"/>
                  </a:lnTo>
                  <a:cubicBezTo>
                    <a:pt x="8743" y="1343"/>
                    <a:pt x="8798" y="1435"/>
                    <a:pt x="8852" y="1528"/>
                  </a:cubicBezTo>
                  <a:lnTo>
                    <a:pt x="9180" y="1667"/>
                  </a:lnTo>
                  <a:lnTo>
                    <a:pt x="9180" y="1667"/>
                  </a:lnTo>
                  <a:lnTo>
                    <a:pt x="9180" y="1667"/>
                  </a:lnTo>
                  <a:lnTo>
                    <a:pt x="9180" y="1944"/>
                  </a:lnTo>
                  <a:lnTo>
                    <a:pt x="8852" y="1944"/>
                  </a:lnTo>
                  <a:lnTo>
                    <a:pt x="8852" y="1944"/>
                  </a:lnTo>
                  <a:lnTo>
                    <a:pt x="8852" y="2222"/>
                  </a:lnTo>
                  <a:lnTo>
                    <a:pt x="8852" y="2222"/>
                  </a:lnTo>
                  <a:lnTo>
                    <a:pt x="8852" y="2222"/>
                  </a:lnTo>
                  <a:lnTo>
                    <a:pt x="8852" y="2222"/>
                  </a:lnTo>
                  <a:lnTo>
                    <a:pt x="9180" y="2222"/>
                  </a:lnTo>
                  <a:lnTo>
                    <a:pt x="9508" y="2222"/>
                  </a:lnTo>
                  <a:lnTo>
                    <a:pt x="9508" y="2222"/>
                  </a:lnTo>
                  <a:lnTo>
                    <a:pt x="9180" y="2222"/>
                  </a:lnTo>
                  <a:lnTo>
                    <a:pt x="9508" y="2222"/>
                  </a:lnTo>
                  <a:lnTo>
                    <a:pt x="9180" y="2500"/>
                  </a:lnTo>
                  <a:lnTo>
                    <a:pt x="9180" y="2500"/>
                  </a:lnTo>
                  <a:lnTo>
                    <a:pt x="9180" y="2639"/>
                  </a:lnTo>
                  <a:lnTo>
                    <a:pt x="8852" y="2639"/>
                  </a:lnTo>
                  <a:lnTo>
                    <a:pt x="9180" y="2639"/>
                  </a:lnTo>
                  <a:lnTo>
                    <a:pt x="9180" y="2917"/>
                  </a:lnTo>
                  <a:lnTo>
                    <a:pt x="9180" y="2917"/>
                  </a:lnTo>
                  <a:lnTo>
                    <a:pt x="9180" y="3194"/>
                  </a:lnTo>
                  <a:lnTo>
                    <a:pt x="9180" y="3472"/>
                  </a:lnTo>
                  <a:lnTo>
                    <a:pt x="9508" y="3472"/>
                  </a:lnTo>
                  <a:lnTo>
                    <a:pt x="9508" y="3472"/>
                  </a:lnTo>
                  <a:lnTo>
                    <a:pt x="9508" y="3472"/>
                  </a:lnTo>
                  <a:lnTo>
                    <a:pt x="9836" y="3611"/>
                  </a:lnTo>
                  <a:lnTo>
                    <a:pt x="9836" y="3889"/>
                  </a:lnTo>
                  <a:lnTo>
                    <a:pt x="9836" y="3889"/>
                  </a:lnTo>
                  <a:lnTo>
                    <a:pt x="10000" y="3889"/>
                  </a:lnTo>
                  <a:lnTo>
                    <a:pt x="10000" y="4167"/>
                  </a:lnTo>
                  <a:lnTo>
                    <a:pt x="10000" y="4167"/>
                  </a:lnTo>
                  <a:lnTo>
                    <a:pt x="11018" y="3759"/>
                  </a:lnTo>
                  <a:cubicBezTo>
                    <a:pt x="11086" y="3966"/>
                    <a:pt x="11153" y="4172"/>
                    <a:pt x="11221" y="4379"/>
                  </a:cubicBezTo>
                  <a:lnTo>
                    <a:pt x="9836" y="4861"/>
                  </a:lnTo>
                  <a:lnTo>
                    <a:pt x="11057" y="4861"/>
                  </a:lnTo>
                  <a:lnTo>
                    <a:pt x="12154" y="3915"/>
                  </a:lnTo>
                  <a:lnTo>
                    <a:pt x="8648" y="6853"/>
                  </a:lnTo>
                  <a:cubicBezTo>
                    <a:pt x="8594" y="6946"/>
                    <a:pt x="8743" y="6018"/>
                    <a:pt x="8689" y="6111"/>
                  </a:cubicBezTo>
                  <a:lnTo>
                    <a:pt x="8361" y="6389"/>
                  </a:lnTo>
                  <a:lnTo>
                    <a:pt x="10272" y="6324"/>
                  </a:lnTo>
                  <a:cubicBezTo>
                    <a:pt x="10163" y="6602"/>
                    <a:pt x="7814" y="7083"/>
                    <a:pt x="7705" y="7361"/>
                  </a:cubicBezTo>
                  <a:lnTo>
                    <a:pt x="7541" y="7361"/>
                  </a:lnTo>
                  <a:lnTo>
                    <a:pt x="7541" y="7500"/>
                  </a:lnTo>
                  <a:lnTo>
                    <a:pt x="7213" y="7500"/>
                  </a:lnTo>
                  <a:lnTo>
                    <a:pt x="7213" y="7500"/>
                  </a:lnTo>
                  <a:lnTo>
                    <a:pt x="7213" y="7500"/>
                  </a:lnTo>
                  <a:lnTo>
                    <a:pt x="6557" y="7778"/>
                  </a:lnTo>
                  <a:lnTo>
                    <a:pt x="6557" y="7778"/>
                  </a:lnTo>
                  <a:lnTo>
                    <a:pt x="6885" y="7778"/>
                  </a:lnTo>
                  <a:lnTo>
                    <a:pt x="6885" y="7778"/>
                  </a:lnTo>
                  <a:lnTo>
                    <a:pt x="6557" y="7778"/>
                  </a:lnTo>
                  <a:lnTo>
                    <a:pt x="6557" y="7778"/>
                  </a:lnTo>
                  <a:lnTo>
                    <a:pt x="6557" y="8056"/>
                  </a:lnTo>
                  <a:lnTo>
                    <a:pt x="6557" y="8056"/>
                  </a:lnTo>
                  <a:lnTo>
                    <a:pt x="6393" y="8056"/>
                  </a:lnTo>
                  <a:lnTo>
                    <a:pt x="6393" y="8333"/>
                  </a:lnTo>
                  <a:lnTo>
                    <a:pt x="6066" y="8333"/>
                  </a:lnTo>
                  <a:lnTo>
                    <a:pt x="6066" y="8333"/>
                  </a:lnTo>
                  <a:lnTo>
                    <a:pt x="6066" y="8333"/>
                  </a:lnTo>
                  <a:lnTo>
                    <a:pt x="6066" y="8472"/>
                  </a:lnTo>
                  <a:lnTo>
                    <a:pt x="6066" y="8472"/>
                  </a:lnTo>
                  <a:lnTo>
                    <a:pt x="5738" y="8472"/>
                  </a:lnTo>
                  <a:lnTo>
                    <a:pt x="5738" y="8472"/>
                  </a:lnTo>
                  <a:lnTo>
                    <a:pt x="5738" y="8750"/>
                  </a:lnTo>
                  <a:lnTo>
                    <a:pt x="5738" y="8750"/>
                  </a:lnTo>
                  <a:lnTo>
                    <a:pt x="5738" y="9028"/>
                  </a:lnTo>
                  <a:lnTo>
                    <a:pt x="5410" y="9028"/>
                  </a:lnTo>
                  <a:lnTo>
                    <a:pt x="5410" y="9028"/>
                  </a:lnTo>
                  <a:lnTo>
                    <a:pt x="5246" y="9028"/>
                  </a:lnTo>
                  <a:lnTo>
                    <a:pt x="4918" y="9306"/>
                  </a:lnTo>
                  <a:lnTo>
                    <a:pt x="4918" y="9306"/>
                  </a:lnTo>
                  <a:lnTo>
                    <a:pt x="4590" y="9306"/>
                  </a:lnTo>
                  <a:lnTo>
                    <a:pt x="4262" y="9444"/>
                  </a:lnTo>
                  <a:lnTo>
                    <a:pt x="4262" y="9444"/>
                  </a:lnTo>
                  <a:lnTo>
                    <a:pt x="4098" y="9444"/>
                  </a:lnTo>
                  <a:lnTo>
                    <a:pt x="4098" y="9722"/>
                  </a:lnTo>
                  <a:lnTo>
                    <a:pt x="4098" y="9722"/>
                  </a:lnTo>
                  <a:lnTo>
                    <a:pt x="4098" y="9722"/>
                  </a:lnTo>
                  <a:lnTo>
                    <a:pt x="4098" y="9722"/>
                  </a:lnTo>
                  <a:lnTo>
                    <a:pt x="3770" y="9722"/>
                  </a:lnTo>
                  <a:lnTo>
                    <a:pt x="3770" y="9722"/>
                  </a:lnTo>
                  <a:lnTo>
                    <a:pt x="2951" y="10000"/>
                  </a:lnTo>
                  <a:lnTo>
                    <a:pt x="2951" y="10000"/>
                  </a:lnTo>
                  <a:lnTo>
                    <a:pt x="2951" y="10000"/>
                  </a:lnTo>
                  <a:lnTo>
                    <a:pt x="2623" y="10000"/>
                  </a:lnTo>
                  <a:lnTo>
                    <a:pt x="2623" y="10000"/>
                  </a:lnTo>
                  <a:lnTo>
                    <a:pt x="2623" y="10000"/>
                  </a:lnTo>
                  <a:lnTo>
                    <a:pt x="2295" y="10000"/>
                  </a:lnTo>
                  <a:lnTo>
                    <a:pt x="2295" y="10000"/>
                  </a:lnTo>
                  <a:lnTo>
                    <a:pt x="2295" y="9722"/>
                  </a:lnTo>
                  <a:lnTo>
                    <a:pt x="2295" y="9722"/>
                  </a:lnTo>
                  <a:lnTo>
                    <a:pt x="2295" y="9306"/>
                  </a:lnTo>
                  <a:lnTo>
                    <a:pt x="2295" y="9028"/>
                  </a:lnTo>
                  <a:lnTo>
                    <a:pt x="2295" y="9028"/>
                  </a:lnTo>
                  <a:lnTo>
                    <a:pt x="2295" y="8750"/>
                  </a:lnTo>
                  <a:lnTo>
                    <a:pt x="1967" y="8750"/>
                  </a:lnTo>
                  <a:lnTo>
                    <a:pt x="1967" y="8750"/>
                  </a:lnTo>
                  <a:lnTo>
                    <a:pt x="1967" y="8472"/>
                  </a:lnTo>
                  <a:lnTo>
                    <a:pt x="1967" y="8472"/>
                  </a:lnTo>
                  <a:lnTo>
                    <a:pt x="1803" y="8472"/>
                  </a:lnTo>
                  <a:lnTo>
                    <a:pt x="1475" y="8472"/>
                  </a:lnTo>
                  <a:lnTo>
                    <a:pt x="1475" y="8750"/>
                  </a:lnTo>
                  <a:lnTo>
                    <a:pt x="1148" y="8750"/>
                  </a:lnTo>
                  <a:lnTo>
                    <a:pt x="820" y="8750"/>
                  </a:lnTo>
                  <a:lnTo>
                    <a:pt x="656" y="8750"/>
                  </a:lnTo>
                  <a:lnTo>
                    <a:pt x="656" y="9028"/>
                  </a:lnTo>
                  <a:lnTo>
                    <a:pt x="656" y="9028"/>
                  </a:lnTo>
                  <a:lnTo>
                    <a:pt x="328" y="9028"/>
                  </a:lnTo>
                  <a:lnTo>
                    <a:pt x="328" y="9028"/>
                  </a:lnTo>
                  <a:lnTo>
                    <a:pt x="328" y="9306"/>
                  </a:lnTo>
                  <a:lnTo>
                    <a:pt x="0" y="9028"/>
                  </a:lnTo>
                  <a:lnTo>
                    <a:pt x="0" y="9028"/>
                  </a:lnTo>
                  <a:lnTo>
                    <a:pt x="0" y="9028"/>
                  </a:lnTo>
                  <a:lnTo>
                    <a:pt x="0" y="8750"/>
                  </a:lnTo>
                  <a:lnTo>
                    <a:pt x="0" y="8750"/>
                  </a:lnTo>
                  <a:lnTo>
                    <a:pt x="0" y="8472"/>
                  </a:lnTo>
                  <a:lnTo>
                    <a:pt x="0" y="8472"/>
                  </a:lnTo>
                  <a:lnTo>
                    <a:pt x="328" y="8472"/>
                  </a:lnTo>
                  <a:lnTo>
                    <a:pt x="328" y="8333"/>
                  </a:lnTo>
                  <a:lnTo>
                    <a:pt x="328" y="8333"/>
                  </a:lnTo>
                  <a:lnTo>
                    <a:pt x="328" y="8333"/>
                  </a:lnTo>
                  <a:lnTo>
                    <a:pt x="328" y="8056"/>
                  </a:lnTo>
                  <a:lnTo>
                    <a:pt x="328" y="8056"/>
                  </a:lnTo>
                  <a:lnTo>
                    <a:pt x="656" y="8056"/>
                  </a:lnTo>
                  <a:lnTo>
                    <a:pt x="656" y="8056"/>
                  </a:lnTo>
                  <a:lnTo>
                    <a:pt x="656" y="7778"/>
                  </a:lnTo>
                  <a:lnTo>
                    <a:pt x="656" y="7778"/>
                  </a:lnTo>
                  <a:lnTo>
                    <a:pt x="656" y="7500"/>
                  </a:lnTo>
                  <a:lnTo>
                    <a:pt x="656" y="7500"/>
                  </a:lnTo>
                  <a:lnTo>
                    <a:pt x="656" y="7361"/>
                  </a:lnTo>
                  <a:lnTo>
                    <a:pt x="656" y="7083"/>
                  </a:lnTo>
                  <a:lnTo>
                    <a:pt x="656" y="7083"/>
                  </a:lnTo>
                  <a:lnTo>
                    <a:pt x="656" y="7083"/>
                  </a:lnTo>
                  <a:lnTo>
                    <a:pt x="656" y="6806"/>
                  </a:lnTo>
                  <a:lnTo>
                    <a:pt x="820" y="6806"/>
                  </a:lnTo>
                  <a:lnTo>
                    <a:pt x="820" y="6806"/>
                  </a:lnTo>
                  <a:lnTo>
                    <a:pt x="820" y="6806"/>
                  </a:lnTo>
                  <a:lnTo>
                    <a:pt x="1148" y="6528"/>
                  </a:lnTo>
                  <a:lnTo>
                    <a:pt x="1148" y="6389"/>
                  </a:lnTo>
                  <a:lnTo>
                    <a:pt x="1148" y="6389"/>
                  </a:lnTo>
                  <a:lnTo>
                    <a:pt x="1148" y="6389"/>
                  </a:lnTo>
                  <a:lnTo>
                    <a:pt x="1475" y="6111"/>
                  </a:lnTo>
                  <a:lnTo>
                    <a:pt x="1475" y="6111"/>
                  </a:lnTo>
                  <a:lnTo>
                    <a:pt x="1475" y="6111"/>
                  </a:lnTo>
                  <a:lnTo>
                    <a:pt x="1803" y="6389"/>
                  </a:lnTo>
                  <a:lnTo>
                    <a:pt x="1803" y="6528"/>
                  </a:lnTo>
                  <a:lnTo>
                    <a:pt x="1803" y="6528"/>
                  </a:lnTo>
                  <a:lnTo>
                    <a:pt x="1803" y="6806"/>
                  </a:lnTo>
                  <a:lnTo>
                    <a:pt x="1803" y="6806"/>
                  </a:lnTo>
                  <a:cubicBezTo>
                    <a:pt x="1858" y="6898"/>
                    <a:pt x="1912" y="6991"/>
                    <a:pt x="1967" y="7083"/>
                  </a:cubicBezTo>
                  <a:lnTo>
                    <a:pt x="1967" y="7083"/>
                  </a:lnTo>
                  <a:lnTo>
                    <a:pt x="1967" y="7083"/>
                  </a:lnTo>
                  <a:lnTo>
                    <a:pt x="2295" y="7083"/>
                  </a:lnTo>
                  <a:lnTo>
                    <a:pt x="2295" y="7361"/>
                  </a:lnTo>
                  <a:lnTo>
                    <a:pt x="2295" y="7500"/>
                  </a:lnTo>
                  <a:lnTo>
                    <a:pt x="2295" y="7500"/>
                  </a:lnTo>
                  <a:lnTo>
                    <a:pt x="2623" y="7500"/>
                  </a:lnTo>
                  <a:lnTo>
                    <a:pt x="2623" y="7500"/>
                  </a:lnTo>
                  <a:lnTo>
                    <a:pt x="2623" y="7500"/>
                  </a:lnTo>
                  <a:lnTo>
                    <a:pt x="2623" y="7500"/>
                  </a:lnTo>
                  <a:lnTo>
                    <a:pt x="2623" y="7500"/>
                  </a:lnTo>
                  <a:lnTo>
                    <a:pt x="2623" y="7500"/>
                  </a:lnTo>
                  <a:lnTo>
                    <a:pt x="2951" y="7500"/>
                  </a:lnTo>
                  <a:lnTo>
                    <a:pt x="2951" y="7500"/>
                  </a:lnTo>
                  <a:lnTo>
                    <a:pt x="2951" y="7361"/>
                  </a:lnTo>
                  <a:lnTo>
                    <a:pt x="2951" y="7361"/>
                  </a:lnTo>
                  <a:lnTo>
                    <a:pt x="2951" y="7361"/>
                  </a:lnTo>
                  <a:lnTo>
                    <a:pt x="2951" y="7500"/>
                  </a:lnTo>
                  <a:lnTo>
                    <a:pt x="3115" y="7500"/>
                  </a:lnTo>
                  <a:lnTo>
                    <a:pt x="3443" y="7361"/>
                  </a:lnTo>
                  <a:lnTo>
                    <a:pt x="3443" y="7361"/>
                  </a:lnTo>
                  <a:lnTo>
                    <a:pt x="3770" y="7361"/>
                  </a:lnTo>
                  <a:lnTo>
                    <a:pt x="3770" y="7361"/>
                  </a:lnTo>
                  <a:lnTo>
                    <a:pt x="3770" y="7361"/>
                  </a:lnTo>
                  <a:lnTo>
                    <a:pt x="3770" y="7361"/>
                  </a:lnTo>
                  <a:lnTo>
                    <a:pt x="4098" y="7361"/>
                  </a:lnTo>
                  <a:lnTo>
                    <a:pt x="4262" y="7361"/>
                  </a:lnTo>
                  <a:lnTo>
                    <a:pt x="4262" y="7083"/>
                  </a:lnTo>
                  <a:lnTo>
                    <a:pt x="4262" y="7083"/>
                  </a:lnTo>
                  <a:lnTo>
                    <a:pt x="4262" y="7083"/>
                  </a:lnTo>
                  <a:lnTo>
                    <a:pt x="4262" y="7083"/>
                  </a:lnTo>
                  <a:lnTo>
                    <a:pt x="3859" y="6111"/>
                  </a:lnTo>
                  <a:lnTo>
                    <a:pt x="3455" y="5139"/>
                  </a:lnTo>
                  <a:lnTo>
                    <a:pt x="4388" y="5723"/>
                  </a:lnTo>
                  <a:lnTo>
                    <a:pt x="4792" y="5252"/>
                  </a:lnTo>
                  <a:lnTo>
                    <a:pt x="3783" y="5252"/>
                  </a:lnTo>
                  <a:cubicBezTo>
                    <a:pt x="3758" y="4799"/>
                    <a:pt x="4540" y="5899"/>
                    <a:pt x="4515" y="5446"/>
                  </a:cubicBezTo>
                  <a:lnTo>
                    <a:pt x="2902" y="6806"/>
                  </a:lnTo>
                  <a:lnTo>
                    <a:pt x="4440" y="5251"/>
                  </a:lnTo>
                  <a:lnTo>
                    <a:pt x="3633" y="5528"/>
                  </a:lnTo>
                  <a:lnTo>
                    <a:pt x="4238" y="5528"/>
                  </a:lnTo>
                  <a:lnTo>
                    <a:pt x="3835" y="5334"/>
                  </a:lnTo>
                  <a:lnTo>
                    <a:pt x="5246" y="5833"/>
                  </a:lnTo>
                  <a:cubicBezTo>
                    <a:pt x="5179" y="5509"/>
                    <a:pt x="5111" y="5185"/>
                    <a:pt x="5044" y="4861"/>
                  </a:cubicBezTo>
                  <a:lnTo>
                    <a:pt x="3104" y="6027"/>
                  </a:lnTo>
                  <a:lnTo>
                    <a:pt x="4918" y="5556"/>
                  </a:lnTo>
                  <a:lnTo>
                    <a:pt x="4918" y="5417"/>
                  </a:lnTo>
                  <a:lnTo>
                    <a:pt x="5246" y="5417"/>
                  </a:lnTo>
                  <a:lnTo>
                    <a:pt x="5246" y="5556"/>
                  </a:lnTo>
                  <a:lnTo>
                    <a:pt x="4238" y="4640"/>
                  </a:lnTo>
                  <a:lnTo>
                    <a:pt x="4641" y="4834"/>
                  </a:lnTo>
                  <a:lnTo>
                    <a:pt x="5246" y="5139"/>
                  </a:lnTo>
                  <a:lnTo>
                    <a:pt x="4918" y="5139"/>
                  </a:lnTo>
                  <a:lnTo>
                    <a:pt x="4036" y="4556"/>
                  </a:lnTo>
                  <a:lnTo>
                    <a:pt x="5246" y="4861"/>
                  </a:lnTo>
                  <a:lnTo>
                    <a:pt x="4918" y="4861"/>
                  </a:lnTo>
                  <a:lnTo>
                    <a:pt x="4918" y="4861"/>
                  </a:lnTo>
                  <a:lnTo>
                    <a:pt x="4918" y="4583"/>
                  </a:lnTo>
                  <a:lnTo>
                    <a:pt x="4111" y="3806"/>
                  </a:lnTo>
                  <a:lnTo>
                    <a:pt x="5246" y="4167"/>
                  </a:lnTo>
                  <a:lnTo>
                    <a:pt x="5246" y="3889"/>
                  </a:lnTo>
                  <a:lnTo>
                    <a:pt x="5246" y="3889"/>
                  </a:lnTo>
                  <a:lnTo>
                    <a:pt x="5246" y="3889"/>
                  </a:lnTo>
                  <a:lnTo>
                    <a:pt x="5410" y="3611"/>
                  </a:lnTo>
                  <a:lnTo>
                    <a:pt x="5410" y="3611"/>
                  </a:lnTo>
                  <a:lnTo>
                    <a:pt x="5410" y="3472"/>
                  </a:lnTo>
                  <a:lnTo>
                    <a:pt x="5410" y="3472"/>
                  </a:lnTo>
                  <a:lnTo>
                    <a:pt x="5410" y="3472"/>
                  </a:lnTo>
                  <a:lnTo>
                    <a:pt x="5246" y="3472"/>
                  </a:lnTo>
                  <a:lnTo>
                    <a:pt x="5246" y="3472"/>
                  </a:lnTo>
                  <a:lnTo>
                    <a:pt x="4918" y="3611"/>
                  </a:lnTo>
                  <a:lnTo>
                    <a:pt x="4918" y="3611"/>
                  </a:lnTo>
                  <a:lnTo>
                    <a:pt x="4918" y="3889"/>
                  </a:lnTo>
                  <a:lnTo>
                    <a:pt x="4590" y="3889"/>
                  </a:lnTo>
                  <a:lnTo>
                    <a:pt x="4590" y="3611"/>
                  </a:lnTo>
                  <a:lnTo>
                    <a:pt x="4590" y="3472"/>
                  </a:lnTo>
                  <a:lnTo>
                    <a:pt x="4262" y="3472"/>
                  </a:lnTo>
                  <a:lnTo>
                    <a:pt x="4262" y="3472"/>
                  </a:lnTo>
                  <a:lnTo>
                    <a:pt x="4262" y="3194"/>
                  </a:lnTo>
                  <a:lnTo>
                    <a:pt x="4262" y="3194"/>
                  </a:lnTo>
                  <a:lnTo>
                    <a:pt x="4262" y="3194"/>
                  </a:lnTo>
                  <a:lnTo>
                    <a:pt x="4590" y="2917"/>
                  </a:lnTo>
                  <a:lnTo>
                    <a:pt x="4918" y="2500"/>
                  </a:lnTo>
                  <a:lnTo>
                    <a:pt x="5246" y="2500"/>
                  </a:lnTo>
                  <a:lnTo>
                    <a:pt x="5410" y="2222"/>
                  </a:lnTo>
                  <a:lnTo>
                    <a:pt x="5410" y="2222"/>
                  </a:lnTo>
                  <a:lnTo>
                    <a:pt x="5410" y="2222"/>
                  </a:lnTo>
                  <a:lnTo>
                    <a:pt x="6066" y="1944"/>
                  </a:lnTo>
                  <a:lnTo>
                    <a:pt x="6066" y="1667"/>
                  </a:lnTo>
                  <a:lnTo>
                    <a:pt x="6066" y="1667"/>
                  </a:lnTo>
                  <a:lnTo>
                    <a:pt x="6066" y="1667"/>
                  </a:lnTo>
                  <a:lnTo>
                    <a:pt x="6066" y="1528"/>
                  </a:lnTo>
                  <a:lnTo>
                    <a:pt x="5738" y="1528"/>
                  </a:lnTo>
                  <a:lnTo>
                    <a:pt x="5738" y="1528"/>
                  </a:lnTo>
                  <a:lnTo>
                    <a:pt x="5410" y="1528"/>
                  </a:lnTo>
                  <a:lnTo>
                    <a:pt x="5410" y="1250"/>
                  </a:lnTo>
                  <a:lnTo>
                    <a:pt x="5738" y="972"/>
                  </a:lnTo>
                  <a:lnTo>
                    <a:pt x="5738" y="972"/>
                  </a:lnTo>
                  <a:lnTo>
                    <a:pt x="5738" y="972"/>
                  </a:lnTo>
                  <a:lnTo>
                    <a:pt x="5738" y="694"/>
                  </a:lnTo>
                  <a:lnTo>
                    <a:pt x="5738" y="694"/>
                  </a:lnTo>
                  <a:lnTo>
                    <a:pt x="6066" y="694"/>
                  </a:lnTo>
                  <a:lnTo>
                    <a:pt x="6066" y="694"/>
                  </a:lnTo>
                  <a:lnTo>
                    <a:pt x="6393" y="694"/>
                  </a:lnTo>
                  <a:lnTo>
                    <a:pt x="6066" y="556"/>
                  </a:lnTo>
                  <a:lnTo>
                    <a:pt x="6393" y="556"/>
                  </a:lnTo>
                  <a:lnTo>
                    <a:pt x="6393" y="556"/>
                  </a:lnTo>
                  <a:lnTo>
                    <a:pt x="6557" y="556"/>
                  </a:lnTo>
                  <a:lnTo>
                    <a:pt x="6557" y="556"/>
                  </a:lnTo>
                  <a:lnTo>
                    <a:pt x="6885" y="278"/>
                  </a:lnTo>
                  <a:lnTo>
                    <a:pt x="6885" y="278"/>
                  </a:lnTo>
                  <a:lnTo>
                    <a:pt x="7213" y="0"/>
                  </a:lnTo>
                  <a:lnTo>
                    <a:pt x="7541" y="278"/>
                  </a:lnTo>
                  <a:lnTo>
                    <a:pt x="7541" y="278"/>
                  </a:lnTo>
                  <a:lnTo>
                    <a:pt x="7541" y="278"/>
                  </a:lnTo>
                  <a:lnTo>
                    <a:pt x="7705" y="556"/>
                  </a:lnTo>
                  <a:lnTo>
                    <a:pt x="8033" y="556"/>
                  </a:lnTo>
                  <a:lnTo>
                    <a:pt x="8033" y="556"/>
                  </a:lnTo>
                  <a:lnTo>
                    <a:pt x="8361" y="556"/>
                  </a:lnTo>
                  <a:lnTo>
                    <a:pt x="8033" y="694"/>
                  </a:lnTo>
                  <a:close/>
                </a:path>
              </a:pathLst>
            </a:custGeom>
            <a:grpFill/>
            <a:ln w="0">
              <a:solidFill>
                <a:srgbClr val="9BBB59">
                  <a:lumMod val="50000"/>
                </a:srgbClr>
              </a:solidFill>
              <a:round/>
              <a:headEnd/>
              <a:tailEnd/>
            </a:ln>
          </p:spPr>
          <p:txBody>
            <a:bodyPr lIns="90781" tIns="45405" rIns="90781" bIns="45405"/>
            <a:lstStyle/>
            <a:p>
              <a:pPr defTabSz="1423865"/>
              <a:endPara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15790" y="6495247"/>
            <a:ext cx="9724430" cy="358254"/>
            <a:chOff x="0" y="5023198"/>
            <a:chExt cx="10698163" cy="27622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33204" y="6471302"/>
            <a:ext cx="2187059" cy="365125"/>
          </a:xfrm>
        </p:spPr>
        <p:txBody>
          <a:bodyPr/>
          <a:lstStyle/>
          <a:p>
            <a:fld id="{00000000-1234-1234-1234-123412341234}" type="slidenum">
              <a:rPr lang="ru-RU" sz="1200" smtClean="0">
                <a:solidFill>
                  <a:schemeClr val="tx1"/>
                </a:solidFill>
              </a:rPr>
              <a:pPr/>
              <a:t>3</a:t>
            </a:fld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96339"/>
              </p:ext>
            </p:extLst>
          </p:nvPr>
        </p:nvGraphicFramePr>
        <p:xfrm>
          <a:off x="2647126" y="657213"/>
          <a:ext cx="2464956" cy="291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трелка вниз 8"/>
          <p:cNvSpPr/>
          <p:nvPr/>
        </p:nvSpPr>
        <p:spPr>
          <a:xfrm rot="10800000">
            <a:off x="3678233" y="2204494"/>
            <a:ext cx="314942" cy="869876"/>
          </a:xfrm>
          <a:prstGeom prst="downArrow">
            <a:avLst>
              <a:gd name="adj1" fmla="val 46446"/>
              <a:gd name="adj2" fmla="val 50000"/>
            </a:avLst>
          </a:prstGeom>
          <a:pattFill prst="ltDnDiag">
            <a:fgClr>
              <a:srgbClr val="00B050"/>
            </a:fgClr>
            <a:bgClr>
              <a:schemeClr val="bg1"/>
            </a:bgClr>
          </a:patt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45" tIns="44121" rIns="88245" bIns="44121" rtlCol="0" anchor="ctr"/>
          <a:lstStyle/>
          <a:p>
            <a:pPr algn="ctr"/>
            <a:endParaRPr lang="ru-RU" sz="1286" dirty="0"/>
          </a:p>
        </p:txBody>
      </p:sp>
      <p:graphicFrame>
        <p:nvGraphicFramePr>
          <p:cNvPr id="13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3250"/>
              </p:ext>
            </p:extLst>
          </p:nvPr>
        </p:nvGraphicFramePr>
        <p:xfrm>
          <a:off x="7122170" y="848093"/>
          <a:ext cx="2791526" cy="283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71513"/>
              </p:ext>
            </p:extLst>
          </p:nvPr>
        </p:nvGraphicFramePr>
        <p:xfrm>
          <a:off x="4838337" y="890745"/>
          <a:ext cx="2606489" cy="260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421297" y="1663340"/>
            <a:ext cx="450139" cy="304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83281" y="1758100"/>
            <a:ext cx="754086" cy="304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56,6%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6474" y="1910125"/>
            <a:ext cx="597080" cy="322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318" y="4646211"/>
            <a:ext cx="87325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     За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МЧС России поступило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143119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обращений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граждан. В сравнении с прошлым годом отмечается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их числа на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43 %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(100271). Увеличение числа обращений объясняется  повышением активности граждан, а также введением обязательной процедуры регистрации в СЭД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граждан,  поступающих в органы ГПН.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21589" algn="just"/>
            <a:r>
              <a:rPr lang="ru-RU" sz="1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центральный аппарат МЧС России</a:t>
            </a: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поступило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18854</a:t>
            </a:r>
            <a:r>
              <a:rPr lang="ru-RU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обращения, </a:t>
            </a: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что </a:t>
            </a:r>
            <a:r>
              <a:rPr lang="ru-RU" sz="1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sz="11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9,6 </a:t>
            </a:r>
            <a:r>
              <a:rPr lang="ru-RU" sz="1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больше</a:t>
            </a: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чем в 2020 году </a:t>
            </a:r>
            <a:r>
              <a:rPr lang="ru-RU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17203</a:t>
            </a:r>
            <a:r>
              <a:rPr lang="ru-RU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  <a:endParaRPr lang="ru-RU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321589"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главных управлениях МЧС России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 субъектам Российской Федерации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рассмотрено - </a:t>
            </a:r>
            <a:r>
              <a:rPr lang="ru-RU" sz="1100" b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115023 </a:t>
            </a:r>
            <a:r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обращения,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56,6 %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чем в 2020 году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73463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21589"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организациях и учреждениях МЧС России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количество поступивших обращений составило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9242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чем в 2020 году на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3 %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(9605).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Наибольшее число обращений рассмотрено в ФКУ «Центральный архив МЧС России» (2108), ФГБУ ВНИИПО МЧС России (1877), ФГБУ ВЦЭРМ им. А.М. Никифорова МЧС России (540).</a:t>
            </a:r>
          </a:p>
          <a:p>
            <a:pPr indent="321589" algn="just"/>
            <a:endParaRPr lang="ru-RU" sz="1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-5326"/>
            <a:ext cx="9720263" cy="82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23495"/>
              </p:ext>
            </p:extLst>
          </p:nvPr>
        </p:nvGraphicFramePr>
        <p:xfrm>
          <a:off x="-15790" y="747762"/>
          <a:ext cx="2998627" cy="372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7805" y="0"/>
            <a:ext cx="618705" cy="81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0510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6461712"/>
            <a:ext cx="9720263" cy="396288"/>
            <a:chOff x="0" y="5004295"/>
            <a:chExt cx="10698163" cy="29512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5004295"/>
              <a:ext cx="10698163" cy="11725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5197896"/>
              <a:ext cx="10698163" cy="101526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5105821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-18932"/>
            <a:ext cx="9720263" cy="855214"/>
            <a:chOff x="1089212" y="268823"/>
            <a:chExt cx="12801600" cy="14428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89212" y="268823"/>
              <a:ext cx="12801600" cy="14428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 dirty="0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36278" y="268823"/>
              <a:ext cx="871087" cy="140984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665" y="170472"/>
            <a:ext cx="8229599" cy="475346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III. </a:t>
            </a:r>
            <a:r>
              <a:rPr 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обращений граждан, рассмотренных  в </a:t>
            </a:r>
            <a:r>
              <a: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ГУ МЧС России </a:t>
            </a:r>
            <a:br>
              <a: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субъектам Российской Федерации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452200" y="6477293"/>
            <a:ext cx="2268062" cy="365125"/>
          </a:xfrm>
        </p:spPr>
        <p:txBody>
          <a:bodyPr/>
          <a:lstStyle/>
          <a:p>
            <a:fld id="{00000000-1234-1234-1234-123412341234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741132"/>
              </p:ext>
            </p:extLst>
          </p:nvPr>
        </p:nvGraphicFramePr>
        <p:xfrm>
          <a:off x="278190" y="1572747"/>
          <a:ext cx="9163880" cy="4888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Федеральные округа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73" marR="52073" marT="26036" marB="260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Количество поступивших обращений: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73" marR="52073" marT="26036" marB="2603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73" marR="52073" marT="26036" marB="260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2020</a:t>
                      </a:r>
                    </a:p>
                  </a:txBody>
                  <a:tcPr marL="52073" marR="52073" marT="26036" marB="2603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2021</a:t>
                      </a:r>
                      <a:endParaRPr lang="ru-RU" sz="10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2073" marR="52073" marT="26036" marB="2603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 % отношении</a:t>
                      </a:r>
                      <a:endParaRPr lang="ru-RU" sz="10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2073" marR="52073" marT="26036" marB="2603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29 988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16 458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26 017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8 634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15 678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13 941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два раза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6 669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6 643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СКФО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2 396</a:t>
                      </a:r>
                      <a:endPara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9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Российской Федерации: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73 463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073" marR="52073" marT="26036" marB="260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115 023</a:t>
                      </a:r>
                    </a:p>
                  </a:txBody>
                  <a:tcPr marL="52073" marR="52073" marT="26036" marB="2603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86" marR="4898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1192" y="934748"/>
            <a:ext cx="952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Наибольшее количество обращений поступило в ГУ МЧС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по субъектам Российской Федерации, входящих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ЦФО</a:t>
            </a:r>
            <a:b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Москва -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9345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Московская область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7330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ПФО (Самарская область -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2944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Республика Башкортостан -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2849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СЗФО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(г. Санкт-Петербург -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5533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Ленинградская область -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3839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87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-211015" y="6484617"/>
            <a:ext cx="10087339" cy="388068"/>
            <a:chOff x="-21893" y="5023198"/>
            <a:chExt cx="10741275" cy="26166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83000">
                  <a:schemeClr val="accent6">
                    <a:lumMod val="60000"/>
                    <a:lumOff val="40000"/>
                  </a:schemeClr>
                </a:gs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1219" y="5107995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21893" y="5192791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33204" y="6474761"/>
            <a:ext cx="2187059" cy="365125"/>
          </a:xfrm>
        </p:spPr>
        <p:txBody>
          <a:bodyPr/>
          <a:lstStyle/>
          <a:p>
            <a:fld id="{00000000-1234-1234-1234-123412341234}" type="slidenum">
              <a:rPr lang="ru-RU" sz="1200" smtClean="0">
                <a:solidFill>
                  <a:schemeClr val="tx1"/>
                </a:solidFill>
              </a:rPr>
              <a:pPr/>
              <a:t>5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-1" y="0"/>
            <a:ext cx="9720264" cy="844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IV. </a:t>
            </a:r>
            <a:r>
              <a:rPr lang="ru-RU" dirty="0" smtClean="0">
                <a:solidFill>
                  <a:schemeClr val="tx1"/>
                </a:solidFill>
              </a:rPr>
              <a:t>Виды и формы обращений граждан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88103" y="1042104"/>
            <a:ext cx="307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обращений граждан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4339" y="0"/>
            <a:ext cx="653534" cy="81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548849" y="954400"/>
            <a:ext cx="30090" cy="5328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3155" y="1349881"/>
            <a:ext cx="9052536" cy="16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828" y="1561224"/>
            <a:ext cx="776334" cy="7854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8DCE501-5AC1-43C4-BC91-967FB8F4A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497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" y="3803810"/>
            <a:ext cx="715150" cy="607448"/>
          </a:xfrm>
          <a:prstGeom prst="rect">
            <a:avLst/>
          </a:prstGeom>
        </p:spPr>
      </p:pic>
      <p:pic>
        <p:nvPicPr>
          <p:cNvPr id="31" name="Picture 3" descr="F:\госкорпорации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6111" y1="17857" x2="46111" y2="17857"/>
                        <a14:foregroundMark x1="54556" y1="16837" x2="54556" y2="16837"/>
                        <a14:foregroundMark x1="61667" y1="31429" x2="61667" y2="31429"/>
                        <a14:foregroundMark x1="70778" y1="31837" x2="70778" y2="31837"/>
                        <a14:foregroundMark x1="72444" y1="46531" x2="72444" y2="46531"/>
                        <a14:foregroundMark x1="82111" y1="47857" x2="82111" y2="47857"/>
                        <a14:foregroundMark x1="81778" y1="60000" x2="81778" y2="60000"/>
                        <a14:foregroundMark x1="50556" y1="56735" x2="50556" y2="56735"/>
                        <a14:foregroundMark x1="50889" y1="74796" x2="50889" y2="74796"/>
                        <a14:foregroundMark x1="29222" y1="46327" x2="29222" y2="46327"/>
                        <a14:foregroundMark x1="30222" y1="32347" x2="30222" y2="32347"/>
                        <a14:foregroundMark x1="39333" y1="32143" x2="39333" y2="32143"/>
                        <a14:foregroundMark x1="20889" y1="47857" x2="20889" y2="47857"/>
                        <a14:foregroundMark x1="21333" y1="63878" x2="21333" y2="6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787" y="3771776"/>
            <a:ext cx="664766" cy="7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F6EAD2D-0BE0-463C-8A41-6C4DF3740E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8" y="3908171"/>
            <a:ext cx="633445" cy="6334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17601" y="1065840"/>
            <a:ext cx="2699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Формы обращений граждан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EEAF602-6D5F-42D9-9273-A5617A98AD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1" b="97070" l="2637" r="98340">
                        <a14:foregroundMark x1="31250" y1="13574" x2="31738" y2="13574"/>
                        <a14:foregroundMark x1="28516" y1="41016" x2="28516" y2="41016"/>
                        <a14:foregroundMark x1="28711" y1="75586" x2="28711" y2="75586"/>
                        <a14:foregroundMark x1="59375" y1="45801" x2="59375" y2="45801"/>
                        <a14:foregroundMark x1="57422" y1="63184" x2="57422" y2="63184"/>
                        <a14:foregroundMark x1="55176" y1="77246" x2="55176" y2="77246"/>
                        <a14:foregroundMark x1="54395" y1="89453" x2="54395" y2="89453"/>
                        <a14:foregroundMark x1="19727" y1="4492" x2="44141" y2="17188"/>
                        <a14:foregroundMark x1="44141" y1="17188" x2="50488" y2="14746"/>
                        <a14:foregroundMark x1="50488" y1="14746" x2="54395" y2="10254"/>
                        <a14:foregroundMark x1="54395" y1="10254" x2="66504" y2="7813"/>
                        <a14:foregroundMark x1="66504" y1="7813" x2="83691" y2="8203"/>
                        <a14:foregroundMark x1="45020" y1="6836" x2="33887" y2="20508"/>
                        <a14:foregroundMark x1="33887" y1="20508" x2="29492" y2="23535"/>
                        <a14:foregroundMark x1="29492" y1="23535" x2="30566" y2="17578"/>
                        <a14:foregroundMark x1="30566" y1="17578" x2="34570" y2="12109"/>
                        <a14:foregroundMark x1="34570" y1="12109" x2="39355" y2="9863"/>
                        <a14:foregroundMark x1="39355" y1="9863" x2="50586" y2="8887"/>
                        <a14:foregroundMark x1="50586" y1="8887" x2="64258" y2="8887"/>
                        <a14:foregroundMark x1="64258" y1="8887" x2="80762" y2="7813"/>
                        <a14:foregroundMark x1="80762" y1="7813" x2="32617" y2="7324"/>
                        <a14:foregroundMark x1="32617" y1="7324" x2="63574" y2="4980"/>
                        <a14:foregroundMark x1="63574" y1="4980" x2="15234" y2="5957"/>
                        <a14:foregroundMark x1="15234" y1="5957" x2="7422" y2="8008"/>
                        <a14:foregroundMark x1="7422" y1="8008" x2="4004" y2="13770"/>
                        <a14:foregroundMark x1="4004" y1="13770" x2="3027" y2="20117"/>
                        <a14:foregroundMark x1="3027" y1="20117" x2="5176" y2="24609"/>
                        <a14:foregroundMark x1="5176" y1="24609" x2="19043" y2="28027"/>
                        <a14:foregroundMark x1="19043" y1="28027" x2="28613" y2="28711"/>
                        <a14:foregroundMark x1="28613" y1="28711" x2="43555" y2="23730"/>
                        <a14:foregroundMark x1="43555" y1="23730" x2="90625" y2="26465"/>
                        <a14:foregroundMark x1="90625" y1="26465" x2="93945" y2="22656"/>
                        <a14:foregroundMark x1="93945" y1="22656" x2="94434" y2="16602"/>
                        <a14:foregroundMark x1="94434" y1="16602" x2="88379" y2="7422"/>
                        <a14:foregroundMark x1="88379" y1="7422" x2="88379" y2="7422"/>
                        <a14:foregroundMark x1="88281" y1="7227" x2="49414" y2="2148"/>
                        <a14:foregroundMark x1="32324" y1="3613" x2="10840" y2="3516"/>
                        <a14:foregroundMark x1="8984" y1="4883" x2="6250" y2="9766"/>
                        <a14:foregroundMark x1="6250" y1="9766" x2="3613" y2="19531"/>
                        <a14:foregroundMark x1="2832" y1="28125" x2="5762" y2="17871"/>
                        <a14:foregroundMark x1="5762" y1="17871" x2="6055" y2="9863"/>
                        <a14:foregroundMark x1="7324" y1="40820" x2="12500" y2="37305"/>
                        <a14:foregroundMark x1="12500" y1="37305" x2="18750" y2="37109"/>
                        <a14:foregroundMark x1="18750" y1="37109" x2="23535" y2="37207"/>
                        <a14:foregroundMark x1="7227" y1="56055" x2="24023" y2="59277"/>
                        <a14:foregroundMark x1="29883" y1="45313" x2="29688" y2="57324"/>
                        <a14:foregroundMark x1="29688" y1="57324" x2="29102" y2="58203"/>
                        <a14:foregroundMark x1="26563" y1="62402" x2="12695" y2="60352"/>
                        <a14:foregroundMark x1="8398" y1="58789" x2="5566" y2="53516"/>
                        <a14:foregroundMark x1="5566" y1="53516" x2="4688" y2="49121"/>
                        <a14:foregroundMark x1="40820" y1="43652" x2="88184" y2="44141"/>
                        <a14:foregroundMark x1="88184" y1="44141" x2="95020" y2="43945"/>
                        <a14:foregroundMark x1="69824" y1="33691" x2="68750" y2="50781"/>
                        <a14:foregroundMark x1="53027" y1="37305" x2="83301" y2="37793"/>
                        <a14:foregroundMark x1="56641" y1="48828" x2="77441" y2="50000"/>
                        <a14:foregroundMark x1="77441" y1="50000" x2="79199" y2="49707"/>
                        <a14:foregroundMark x1="86914" y1="37793" x2="92676" y2="46289"/>
                        <a14:foregroundMark x1="92676" y1="46289" x2="92773" y2="46289"/>
                        <a14:foregroundMark x1="91113" y1="39453" x2="96094" y2="44336"/>
                        <a14:foregroundMark x1="94141" y1="38965" x2="97266" y2="42969"/>
                        <a14:foregroundMark x1="97266" y1="42969" x2="97363" y2="43066"/>
                        <a14:foregroundMark x1="39160" y1="58496" x2="87695" y2="60742"/>
                        <a14:foregroundMark x1="87695" y1="60742" x2="97363" y2="59570"/>
                        <a14:foregroundMark x1="44141" y1="75000" x2="61328" y2="74023"/>
                        <a14:foregroundMark x1="61328" y1="74023" x2="94922" y2="75586"/>
                        <a14:foregroundMark x1="94922" y1="75586" x2="98340" y2="75391"/>
                        <a14:foregroundMark x1="46680" y1="76953" x2="90527" y2="79688"/>
                        <a14:foregroundMark x1="40332" y1="72559" x2="41211" y2="75586"/>
                        <a14:foregroundMark x1="40332" y1="88086" x2="77051" y2="93945"/>
                        <a14:foregroundMark x1="77051" y1="93945" x2="84082" y2="93750"/>
                        <a14:foregroundMark x1="84082" y1="93750" x2="88086" y2="92480"/>
                        <a14:foregroundMark x1="62109" y1="94043" x2="81348" y2="95215"/>
                        <a14:foregroundMark x1="81348" y1="95215" x2="84766" y2="95117"/>
                        <a14:foregroundMark x1="61035" y1="96582" x2="76953" y2="97070"/>
                        <a14:foregroundMark x1="76953" y1="97070" x2="90137" y2="93359"/>
                        <a14:foregroundMark x1="90137" y1="93359" x2="93457" y2="89453"/>
                        <a14:foregroundMark x1="93457" y1="89453" x2="93555" y2="89160"/>
                        <a14:foregroundMark x1="95605" y1="5469" x2="96875" y2="22949"/>
                        <a14:foregroundMark x1="26074" y1="92969" x2="29590" y2="76465"/>
                        <a14:foregroundMark x1="32031" y1="94922" x2="9180" y2="94434"/>
                        <a14:foregroundMark x1="6152" y1="92480" x2="5859" y2="78027"/>
                        <a14:foregroundMark x1="8594" y1="72559" x2="19629" y2="70801"/>
                        <a14:foregroundMark x1="19629" y1="70801" x2="23730" y2="70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529" y="4884687"/>
            <a:ext cx="513281" cy="513281"/>
          </a:xfrm>
          <a:prstGeom prst="rect">
            <a:avLst/>
          </a:prstGeom>
        </p:spPr>
      </p:pic>
      <p:grpSp>
        <p:nvGrpSpPr>
          <p:cNvPr id="42" name="Gruppieren 5"/>
          <p:cNvGrpSpPr/>
          <p:nvPr/>
        </p:nvGrpSpPr>
        <p:grpSpPr bwMode="gray">
          <a:xfrm rot="1724362">
            <a:off x="4713211" y="2423189"/>
            <a:ext cx="565830" cy="543084"/>
            <a:chOff x="2805029" y="6011433"/>
            <a:chExt cx="546499" cy="542925"/>
          </a:xfrm>
          <a:solidFill>
            <a:schemeClr val="bg2"/>
          </a:solidFill>
        </p:grpSpPr>
        <p:sp>
          <p:nvSpPr>
            <p:cNvPr id="43" name="Freeform 2408"/>
            <p:cNvSpPr>
              <a:spLocks/>
            </p:cNvSpPr>
            <p:nvPr/>
          </p:nvSpPr>
          <p:spPr bwMode="gray">
            <a:xfrm>
              <a:off x="3030058" y="6292421"/>
              <a:ext cx="90488" cy="94060"/>
            </a:xfrm>
            <a:custGeom>
              <a:avLst/>
              <a:gdLst>
                <a:gd name="T0" fmla="*/ 30 w 32"/>
                <a:gd name="T1" fmla="*/ 19 h 33"/>
                <a:gd name="T2" fmla="*/ 27 w 32"/>
                <a:gd name="T3" fmla="*/ 24 h 33"/>
                <a:gd name="T4" fmla="*/ 5 w 32"/>
                <a:gd name="T5" fmla="*/ 32 h 33"/>
                <a:gd name="T6" fmla="*/ 1 w 32"/>
                <a:gd name="T7" fmla="*/ 28 h 33"/>
                <a:gd name="T8" fmla="*/ 5 w 32"/>
                <a:gd name="T9" fmla="*/ 5 h 33"/>
                <a:gd name="T10" fmla="*/ 9 w 32"/>
                <a:gd name="T11" fmla="*/ 2 h 33"/>
                <a:gd name="T12" fmla="*/ 30 w 32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19"/>
                  </a:moveTo>
                  <a:cubicBezTo>
                    <a:pt x="32" y="20"/>
                    <a:pt x="31" y="22"/>
                    <a:pt x="27" y="2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2"/>
                    <a:pt x="1" y="2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"/>
                    <a:pt x="7" y="0"/>
                    <a:pt x="9" y="2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2409"/>
            <p:cNvSpPr>
              <a:spLocks/>
            </p:cNvSpPr>
            <p:nvPr/>
          </p:nvSpPr>
          <p:spPr bwMode="gray">
            <a:xfrm>
              <a:off x="3069348" y="6073346"/>
              <a:ext cx="230981" cy="250031"/>
            </a:xfrm>
            <a:custGeom>
              <a:avLst/>
              <a:gdLst>
                <a:gd name="T0" fmla="*/ 36 w 82"/>
                <a:gd name="T1" fmla="*/ 84 h 89"/>
                <a:gd name="T2" fmla="*/ 74 w 82"/>
                <a:gd name="T3" fmla="*/ 37 h 89"/>
                <a:gd name="T4" fmla="*/ 82 w 82"/>
                <a:gd name="T5" fmla="*/ 27 h 89"/>
                <a:gd name="T6" fmla="*/ 69 w 82"/>
                <a:gd name="T7" fmla="*/ 16 h 89"/>
                <a:gd name="T8" fmla="*/ 62 w 82"/>
                <a:gd name="T9" fmla="*/ 11 h 89"/>
                <a:gd name="T10" fmla="*/ 49 w 82"/>
                <a:gd name="T11" fmla="*/ 0 h 89"/>
                <a:gd name="T12" fmla="*/ 41 w 82"/>
                <a:gd name="T13" fmla="*/ 10 h 89"/>
                <a:gd name="T14" fmla="*/ 3 w 82"/>
                <a:gd name="T15" fmla="*/ 57 h 89"/>
                <a:gd name="T16" fmla="*/ 8 w 82"/>
                <a:gd name="T17" fmla="*/ 78 h 89"/>
                <a:gd name="T18" fmla="*/ 15 w 82"/>
                <a:gd name="T19" fmla="*/ 84 h 89"/>
                <a:gd name="T20" fmla="*/ 36 w 82"/>
                <a:gd name="T21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9">
                  <a:moveTo>
                    <a:pt x="36" y="84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64"/>
                    <a:pt x="2" y="73"/>
                    <a:pt x="8" y="78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1" y="89"/>
                    <a:pt x="30" y="89"/>
                    <a:pt x="3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2410"/>
            <p:cNvSpPr>
              <a:spLocks/>
            </p:cNvSpPr>
            <p:nvPr/>
          </p:nvSpPr>
          <p:spPr bwMode="gray">
            <a:xfrm>
              <a:off x="3221749" y="6011433"/>
              <a:ext cx="129779" cy="121444"/>
            </a:xfrm>
            <a:custGeom>
              <a:avLst/>
              <a:gdLst>
                <a:gd name="T0" fmla="*/ 0 w 46"/>
                <a:gd name="T1" fmla="*/ 15 h 43"/>
                <a:gd name="T2" fmla="*/ 9 w 46"/>
                <a:gd name="T3" fmla="*/ 22 h 43"/>
                <a:gd name="T4" fmla="*/ 26 w 46"/>
                <a:gd name="T5" fmla="*/ 36 h 43"/>
                <a:gd name="T6" fmla="*/ 34 w 46"/>
                <a:gd name="T7" fmla="*/ 43 h 43"/>
                <a:gd name="T8" fmla="*/ 42 w 46"/>
                <a:gd name="T9" fmla="*/ 33 h 43"/>
                <a:gd name="T10" fmla="*/ 40 w 46"/>
                <a:gd name="T11" fmla="*/ 18 h 43"/>
                <a:gd name="T12" fmla="*/ 23 w 46"/>
                <a:gd name="T13" fmla="*/ 4 h 43"/>
                <a:gd name="T14" fmla="*/ 8 w 46"/>
                <a:gd name="T15" fmla="*/ 5 h 43"/>
                <a:gd name="T16" fmla="*/ 0 w 46"/>
                <a:gd name="T1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0" y="15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6" y="28"/>
                    <a:pt x="45" y="21"/>
                    <a:pt x="40" y="1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0"/>
                    <a:pt x="12" y="1"/>
                    <a:pt x="8" y="5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2412"/>
            <p:cNvSpPr>
              <a:spLocks/>
            </p:cNvSpPr>
            <p:nvPr/>
          </p:nvSpPr>
          <p:spPr bwMode="gray">
            <a:xfrm>
              <a:off x="2805029" y="6011433"/>
              <a:ext cx="406004" cy="542925"/>
            </a:xfrm>
            <a:custGeom>
              <a:avLst/>
              <a:gdLst>
                <a:gd name="T0" fmla="*/ 144 w 144"/>
                <a:gd name="T1" fmla="*/ 151 h 193"/>
                <a:gd name="T2" fmla="*/ 144 w 144"/>
                <a:gd name="T3" fmla="*/ 108 h 193"/>
                <a:gd name="T4" fmla="*/ 139 w 144"/>
                <a:gd name="T5" fmla="*/ 114 h 193"/>
                <a:gd name="T6" fmla="*/ 137 w 144"/>
                <a:gd name="T7" fmla="*/ 116 h 193"/>
                <a:gd name="T8" fmla="*/ 132 w 144"/>
                <a:gd name="T9" fmla="*/ 119 h 193"/>
                <a:gd name="T10" fmla="*/ 132 w 144"/>
                <a:gd name="T11" fmla="*/ 130 h 193"/>
                <a:gd name="T12" fmla="*/ 132 w 144"/>
                <a:gd name="T13" fmla="*/ 150 h 193"/>
                <a:gd name="T14" fmla="*/ 103 w 144"/>
                <a:gd name="T15" fmla="*/ 150 h 193"/>
                <a:gd name="T16" fmla="*/ 103 w 144"/>
                <a:gd name="T17" fmla="*/ 180 h 193"/>
                <a:gd name="T18" fmla="*/ 103 w 144"/>
                <a:gd name="T19" fmla="*/ 180 h 193"/>
                <a:gd name="T20" fmla="*/ 103 w 144"/>
                <a:gd name="T21" fmla="*/ 180 h 193"/>
                <a:gd name="T22" fmla="*/ 93 w 144"/>
                <a:gd name="T23" fmla="*/ 180 h 193"/>
                <a:gd name="T24" fmla="*/ 51 w 144"/>
                <a:gd name="T25" fmla="*/ 180 h 193"/>
                <a:gd name="T26" fmla="*/ 26 w 144"/>
                <a:gd name="T27" fmla="*/ 180 h 193"/>
                <a:gd name="T28" fmla="*/ 11 w 144"/>
                <a:gd name="T29" fmla="*/ 166 h 193"/>
                <a:gd name="T30" fmla="*/ 11 w 144"/>
                <a:gd name="T31" fmla="*/ 27 h 193"/>
                <a:gd name="T32" fmla="*/ 16 w 144"/>
                <a:gd name="T33" fmla="*/ 17 h 193"/>
                <a:gd name="T34" fmla="*/ 26 w 144"/>
                <a:gd name="T35" fmla="*/ 12 h 193"/>
                <a:gd name="T36" fmla="*/ 117 w 144"/>
                <a:gd name="T37" fmla="*/ 12 h 193"/>
                <a:gd name="T38" fmla="*/ 128 w 144"/>
                <a:gd name="T39" fmla="*/ 17 h 193"/>
                <a:gd name="T40" fmla="*/ 130 w 144"/>
                <a:gd name="T41" fmla="*/ 20 h 193"/>
                <a:gd name="T42" fmla="*/ 138 w 144"/>
                <a:gd name="T43" fmla="*/ 9 h 193"/>
                <a:gd name="T44" fmla="*/ 137 w 144"/>
                <a:gd name="T45" fmla="*/ 7 h 193"/>
                <a:gd name="T46" fmla="*/ 119 w 144"/>
                <a:gd name="T47" fmla="*/ 0 h 193"/>
                <a:gd name="T48" fmla="*/ 119 w 144"/>
                <a:gd name="T49" fmla="*/ 0 h 193"/>
                <a:gd name="T50" fmla="*/ 25 w 144"/>
                <a:gd name="T51" fmla="*/ 0 h 193"/>
                <a:gd name="T52" fmla="*/ 25 w 144"/>
                <a:gd name="T53" fmla="*/ 0 h 193"/>
                <a:gd name="T54" fmla="*/ 7 w 144"/>
                <a:gd name="T55" fmla="*/ 7 h 193"/>
                <a:gd name="T56" fmla="*/ 0 w 144"/>
                <a:gd name="T57" fmla="*/ 25 h 193"/>
                <a:gd name="T58" fmla="*/ 0 w 144"/>
                <a:gd name="T59" fmla="*/ 167 h 193"/>
                <a:gd name="T60" fmla="*/ 25 w 144"/>
                <a:gd name="T61" fmla="*/ 193 h 193"/>
                <a:gd name="T62" fmla="*/ 50 w 144"/>
                <a:gd name="T63" fmla="*/ 193 h 193"/>
                <a:gd name="T64" fmla="*/ 93 w 144"/>
                <a:gd name="T65" fmla="*/ 193 h 193"/>
                <a:gd name="T66" fmla="*/ 103 w 144"/>
                <a:gd name="T67" fmla="*/ 193 h 193"/>
                <a:gd name="T68" fmla="*/ 111 w 144"/>
                <a:gd name="T69" fmla="*/ 190 h 193"/>
                <a:gd name="T70" fmla="*/ 141 w 144"/>
                <a:gd name="T71" fmla="*/ 159 h 193"/>
                <a:gd name="T72" fmla="*/ 144 w 144"/>
                <a:gd name="T73" fmla="*/ 153 h 193"/>
                <a:gd name="T74" fmla="*/ 144 w 144"/>
                <a:gd name="T75" fmla="*/ 15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93">
                  <a:moveTo>
                    <a:pt x="144" y="151"/>
                  </a:moveTo>
                  <a:cubicBezTo>
                    <a:pt x="144" y="108"/>
                    <a:pt x="144" y="108"/>
                    <a:pt x="144" y="108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8" y="115"/>
                    <a:pt x="137" y="116"/>
                  </a:cubicBezTo>
                  <a:cubicBezTo>
                    <a:pt x="136" y="117"/>
                    <a:pt x="134" y="118"/>
                    <a:pt x="132" y="119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18" y="180"/>
                    <a:pt x="11" y="174"/>
                    <a:pt x="11" y="16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3"/>
                    <a:pt x="13" y="19"/>
                    <a:pt x="16" y="17"/>
                  </a:cubicBezTo>
                  <a:cubicBezTo>
                    <a:pt x="18" y="14"/>
                    <a:pt x="22" y="12"/>
                    <a:pt x="26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21" y="12"/>
                    <a:pt x="125" y="14"/>
                    <a:pt x="128" y="17"/>
                  </a:cubicBezTo>
                  <a:cubicBezTo>
                    <a:pt x="129" y="18"/>
                    <a:pt x="129" y="18"/>
                    <a:pt x="130" y="20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7" y="8"/>
                    <a:pt x="137" y="7"/>
                  </a:cubicBezTo>
                  <a:cubicBezTo>
                    <a:pt x="132" y="3"/>
                    <a:pt x="126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81"/>
                    <a:pt x="11" y="193"/>
                    <a:pt x="25" y="193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6" y="193"/>
                    <a:pt x="109" y="192"/>
                    <a:pt x="111" y="190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43" y="158"/>
                    <a:pt x="144" y="155"/>
                    <a:pt x="144" y="153"/>
                  </a:cubicBezTo>
                  <a:cubicBezTo>
                    <a:pt x="144" y="152"/>
                    <a:pt x="144" y="152"/>
                    <a:pt x="14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2413"/>
            <p:cNvSpPr>
              <a:spLocks/>
            </p:cNvSpPr>
            <p:nvPr/>
          </p:nvSpPr>
          <p:spPr bwMode="gray">
            <a:xfrm>
              <a:off x="2872895" y="6112637"/>
              <a:ext cx="258366" cy="34529"/>
            </a:xfrm>
            <a:custGeom>
              <a:avLst/>
              <a:gdLst>
                <a:gd name="T0" fmla="*/ 90 w 92"/>
                <a:gd name="T1" fmla="*/ 0 h 12"/>
                <a:gd name="T2" fmla="*/ 6 w 92"/>
                <a:gd name="T3" fmla="*/ 0 h 12"/>
                <a:gd name="T4" fmla="*/ 0 w 92"/>
                <a:gd name="T5" fmla="*/ 6 h 12"/>
                <a:gd name="T6" fmla="*/ 6 w 92"/>
                <a:gd name="T7" fmla="*/ 12 h 12"/>
                <a:gd name="T8" fmla="*/ 83 w 92"/>
                <a:gd name="T9" fmla="*/ 12 h 12"/>
                <a:gd name="T10" fmla="*/ 92 w 92"/>
                <a:gd name="T11" fmla="*/ 1 h 12"/>
                <a:gd name="T12" fmla="*/ 90 w 9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2">
                  <a:moveTo>
                    <a:pt x="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0"/>
                    <a:pt x="91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2414"/>
            <p:cNvSpPr>
              <a:spLocks/>
            </p:cNvSpPr>
            <p:nvPr/>
          </p:nvSpPr>
          <p:spPr bwMode="gray">
            <a:xfrm>
              <a:off x="2872895" y="6180502"/>
              <a:ext cx="204788" cy="33338"/>
            </a:xfrm>
            <a:custGeom>
              <a:avLst/>
              <a:gdLst>
                <a:gd name="T0" fmla="*/ 73 w 73"/>
                <a:gd name="T1" fmla="*/ 0 h 12"/>
                <a:gd name="T2" fmla="*/ 6 w 73"/>
                <a:gd name="T3" fmla="*/ 0 h 12"/>
                <a:gd name="T4" fmla="*/ 0 w 73"/>
                <a:gd name="T5" fmla="*/ 6 h 12"/>
                <a:gd name="T6" fmla="*/ 6 w 73"/>
                <a:gd name="T7" fmla="*/ 12 h 12"/>
                <a:gd name="T8" fmla="*/ 63 w 73"/>
                <a:gd name="T9" fmla="*/ 12 h 12"/>
                <a:gd name="T10" fmla="*/ 64 w 73"/>
                <a:gd name="T11" fmla="*/ 12 h 12"/>
                <a:gd name="T12" fmla="*/ 73 w 7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7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2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2415"/>
            <p:cNvSpPr>
              <a:spLocks/>
            </p:cNvSpPr>
            <p:nvPr/>
          </p:nvSpPr>
          <p:spPr bwMode="gray">
            <a:xfrm>
              <a:off x="2872895" y="6248368"/>
              <a:ext cx="169069" cy="33338"/>
            </a:xfrm>
            <a:custGeom>
              <a:avLst/>
              <a:gdLst>
                <a:gd name="T0" fmla="*/ 60 w 60"/>
                <a:gd name="T1" fmla="*/ 6 h 12"/>
                <a:gd name="T2" fmla="*/ 60 w 60"/>
                <a:gd name="T3" fmla="*/ 0 h 12"/>
                <a:gd name="T4" fmla="*/ 6 w 60"/>
                <a:gd name="T5" fmla="*/ 0 h 12"/>
                <a:gd name="T6" fmla="*/ 0 w 60"/>
                <a:gd name="T7" fmla="*/ 6 h 12"/>
                <a:gd name="T8" fmla="*/ 6 w 60"/>
                <a:gd name="T9" fmla="*/ 12 h 12"/>
                <a:gd name="T10" fmla="*/ 51 w 60"/>
                <a:gd name="T11" fmla="*/ 12 h 12"/>
                <a:gd name="T12" fmla="*/ 60 w 6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60" y="6"/>
                  </a:moveTo>
                  <a:cubicBezTo>
                    <a:pt x="60" y="4"/>
                    <a:pt x="59" y="2"/>
                    <a:pt x="6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3" y="9"/>
                    <a:pt x="56" y="7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416"/>
            <p:cNvSpPr>
              <a:spLocks/>
            </p:cNvSpPr>
            <p:nvPr/>
          </p:nvSpPr>
          <p:spPr bwMode="gray">
            <a:xfrm>
              <a:off x="2872895" y="6315043"/>
              <a:ext cx="134541" cy="36910"/>
            </a:xfrm>
            <a:custGeom>
              <a:avLst/>
              <a:gdLst>
                <a:gd name="T0" fmla="*/ 6 w 48"/>
                <a:gd name="T1" fmla="*/ 0 h 13"/>
                <a:gd name="T2" fmla="*/ 0 w 48"/>
                <a:gd name="T3" fmla="*/ 7 h 13"/>
                <a:gd name="T4" fmla="*/ 6 w 48"/>
                <a:gd name="T5" fmla="*/ 13 h 13"/>
                <a:gd name="T6" fmla="*/ 46 w 48"/>
                <a:gd name="T7" fmla="*/ 13 h 13"/>
                <a:gd name="T8" fmla="*/ 48 w 48"/>
                <a:gd name="T9" fmla="*/ 0 h 13"/>
                <a:gd name="T10" fmla="*/ 6 w 4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2416"/>
            <p:cNvSpPr>
              <a:spLocks/>
            </p:cNvSpPr>
            <p:nvPr/>
          </p:nvSpPr>
          <p:spPr bwMode="gray">
            <a:xfrm>
              <a:off x="2872895" y="6419986"/>
              <a:ext cx="134541" cy="36910"/>
            </a:xfrm>
            <a:custGeom>
              <a:avLst/>
              <a:gdLst>
                <a:gd name="T0" fmla="*/ 6 w 48"/>
                <a:gd name="T1" fmla="*/ 0 h 13"/>
                <a:gd name="T2" fmla="*/ 0 w 48"/>
                <a:gd name="T3" fmla="*/ 7 h 13"/>
                <a:gd name="T4" fmla="*/ 6 w 48"/>
                <a:gd name="T5" fmla="*/ 13 h 13"/>
                <a:gd name="T6" fmla="*/ 46 w 48"/>
                <a:gd name="T7" fmla="*/ 13 h 13"/>
                <a:gd name="T8" fmla="*/ 48 w 48"/>
                <a:gd name="T9" fmla="*/ 0 h 13"/>
                <a:gd name="T10" fmla="*/ 6 w 4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3" y="1735822"/>
            <a:ext cx="587286" cy="63844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7283" y1="44130" x2="17283" y2="44130"/>
                        <a14:foregroundMark x1="26848" y1="43370" x2="26848" y2="43370"/>
                        <a14:foregroundMark x1="46739" y1="45217" x2="46739" y2="45217"/>
                        <a14:foregroundMark x1="50435" y1="70109" x2="50435" y2="70109"/>
                        <a14:foregroundMark x1="74348" y1="53804" x2="74348" y2="53804"/>
                        <a14:foregroundMark x1="82174" y1="50543" x2="82174" y2="50543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3" y="2787721"/>
            <a:ext cx="642963" cy="6429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CDBE416-EF8C-4CE2-9A78-24DBF7807D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4111" y1="34125" x2="44111" y2="34125"/>
                        <a14:foregroundMark x1="44111" y1="37875" x2="44111" y2="37875"/>
                        <a14:foregroundMark x1="43556" y1="42250" x2="43556" y2="42250"/>
                        <a14:foregroundMark x1="43111" y1="46500" x2="43111" y2="46500"/>
                        <a14:foregroundMark x1="43222" y1="50500" x2="43222" y2="50500"/>
                        <a14:foregroundMark x1="43222" y1="55250" x2="43222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" y="4741631"/>
            <a:ext cx="899316" cy="799391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754881" y="1628281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122175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076" y="1968666"/>
            <a:ext cx="199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32076" y="3147471"/>
            <a:ext cx="199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ЖАЛОБЫ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04452" y="1946667"/>
            <a:ext cx="2819773" cy="16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86388" y="3068930"/>
            <a:ext cx="2829997" cy="20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779938" y="2760215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14352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24277" y="4201438"/>
            <a:ext cx="199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ПРЕДЛОЖЕНИЯ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287180" y="4134186"/>
            <a:ext cx="2829205" cy="29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1860682" y="3803810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3102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21194" y="5195999"/>
            <a:ext cx="199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ОБРАЩЕНИЯ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1320238" y="5144757"/>
            <a:ext cx="2796147" cy="138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1860682" y="4830499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3490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96397" y="2620679"/>
            <a:ext cx="4954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</a:t>
            </a:r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поступившие</a:t>
            </a:r>
            <a:r>
              <a:rPr lang="ru-RU" sz="1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lang="ru-RU" sz="1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92283" y="1931523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49056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Freeform 8"/>
          <p:cNvSpPr>
            <a:spLocks noChangeAspect="1"/>
          </p:cNvSpPr>
          <p:nvPr/>
        </p:nvSpPr>
        <p:spPr bwMode="gray">
          <a:xfrm rot="10800000">
            <a:off x="8112411" y="2853691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84570" y="2833469"/>
            <a:ext cx="1613583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</a:t>
            </a:r>
            <a:r>
              <a:rPr lang="ru-RU" sz="1400" dirty="0">
                <a:solidFill>
                  <a:srgbClr val="1F497D"/>
                </a:solidFill>
              </a:rPr>
              <a:t>– 43375)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5605670" y="2489944"/>
            <a:ext cx="3760287" cy="171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8442210" y="2814456"/>
            <a:ext cx="984693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(на 13%)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86385" y="4243133"/>
            <a:ext cx="4489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lang="ru-RU" sz="1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lang="ru-RU" sz="1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99331" y="3703284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94063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454592" y="4502442"/>
            <a:ext cx="1613583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ru-RU" sz="1400" dirty="0" smtClean="0">
                <a:solidFill>
                  <a:srgbClr val="1F497D"/>
                </a:solidFill>
              </a:rPr>
              <a:t>56896)</a:t>
            </a:r>
            <a:endParaRPr lang="ru-RU" sz="1400" dirty="0">
              <a:solidFill>
                <a:srgbClr val="1F497D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5595712" y="4201438"/>
            <a:ext cx="3780438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8293131" y="4517126"/>
            <a:ext cx="984693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(на 65%)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89" name="Freeform 8"/>
          <p:cNvSpPr>
            <a:spLocks noChangeAspect="1"/>
          </p:cNvSpPr>
          <p:nvPr/>
        </p:nvSpPr>
        <p:spPr bwMode="gray">
          <a:xfrm rot="10800000">
            <a:off x="8101991" y="4534426"/>
            <a:ext cx="258990" cy="241810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" name="Picture 10"/>
          <p:cNvPicPr>
            <a:picLocks noChangeAspect="1" noChangeArrowheads="1"/>
          </p:cNvPicPr>
          <p:nvPr/>
        </p:nvPicPr>
        <p:blipFill>
          <a:blip r:embed="rId1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04428" y="3597854"/>
            <a:ext cx="1434655" cy="11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4490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48D3499-4B6D-4E92-B54C-0AF396D15D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12"/>
          <a:stretch/>
        </p:blipFill>
        <p:spPr>
          <a:xfrm>
            <a:off x="4823587" y="359750"/>
            <a:ext cx="4878099" cy="613891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0" y="6428650"/>
            <a:ext cx="9720263" cy="420090"/>
            <a:chOff x="0" y="5023198"/>
            <a:chExt cx="10698163" cy="27622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527951" y="6468664"/>
            <a:ext cx="2187059" cy="365125"/>
          </a:xfrm>
        </p:spPr>
        <p:txBody>
          <a:bodyPr/>
          <a:lstStyle/>
          <a:p>
            <a:fld id="{00000000-1234-1234-1234-123412341234}" type="slidenum">
              <a:rPr lang="ru-RU" sz="1200" smtClean="0">
                <a:solidFill>
                  <a:schemeClr val="tx1"/>
                </a:solidFill>
              </a:rPr>
              <a:pPr/>
              <a:t>6</a:t>
            </a:fld>
            <a:endParaRPr lang="ru-RU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6" name="Диаграмма 45"/>
              <p:cNvGraphicFramePr/>
              <p:nvPr>
                <p:extLst>
                  <p:ext uri="{D42A27DB-BD31-4B8C-83A1-F6EECF244321}">
                    <p14:modId xmlns:p14="http://schemas.microsoft.com/office/powerpoint/2010/main" val="4201902064"/>
                  </p:ext>
                </p:extLst>
              </p:nvPr>
            </p:nvGraphicFramePr>
            <p:xfrm>
              <a:off x="5142492" y="1610139"/>
              <a:ext cx="4493024" cy="39185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6" name="Диаграмма 4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2492" y="1610139"/>
                <a:ext cx="4493024" cy="3918593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 rot="2057228">
            <a:off x="6957701" y="2917595"/>
            <a:ext cx="63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14002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 rot="16413968">
            <a:off x="7978472" y="4218961"/>
            <a:ext cx="369332" cy="7249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200" b="1" dirty="0" smtClean="0"/>
              <a:t>52998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 rot="21438352">
            <a:off x="7884732" y="2199964"/>
            <a:ext cx="369332" cy="5937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200" b="1" dirty="0" smtClean="0"/>
              <a:t>4781</a:t>
            </a:r>
            <a:endParaRPr 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809724" y="3735328"/>
            <a:ext cx="651547" cy="28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56953</a:t>
            </a:r>
            <a:endParaRPr lang="ru-RU" sz="1200" b="1" dirty="0"/>
          </a:p>
        </p:txBody>
      </p:sp>
      <p:sp>
        <p:nvSpPr>
          <p:cNvPr id="48" name="TextBox 47"/>
          <p:cNvSpPr txBox="1"/>
          <p:nvPr/>
        </p:nvSpPr>
        <p:spPr>
          <a:xfrm rot="20491445">
            <a:off x="7635243" y="2229003"/>
            <a:ext cx="369332" cy="52406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200" b="1" dirty="0" smtClean="0"/>
              <a:t>6325</a:t>
            </a:r>
            <a:endParaRPr lang="ru-RU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674861" y="837120"/>
            <a:ext cx="300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рассмотрения обращений граждан 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69886" y="845303"/>
            <a:ext cx="0" cy="5548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30104" y="1368148"/>
            <a:ext cx="8636017" cy="4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09" y="3151742"/>
            <a:ext cx="776334" cy="7854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9107449">
            <a:off x="7414307" y="2397850"/>
            <a:ext cx="369332" cy="6038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200" b="1" dirty="0" smtClean="0"/>
              <a:t>8060</a:t>
            </a:r>
            <a:endParaRPr lang="ru-RU" sz="12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8D3499-4B6D-4E92-B54C-0AF396D15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12"/>
          <a:stretch/>
        </p:blipFill>
        <p:spPr>
          <a:xfrm>
            <a:off x="10738272" y="6937512"/>
            <a:ext cx="2063329" cy="2135161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0" y="9592"/>
            <a:ext cx="9720263" cy="825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V. </a:t>
            </a:r>
            <a:r>
              <a:rPr lang="ru-RU" dirty="0" smtClean="0">
                <a:solidFill>
                  <a:schemeClr val="tx1"/>
                </a:solidFill>
              </a:rPr>
              <a:t>Источники поступления и </a:t>
            </a:r>
            <a:r>
              <a:rPr lang="ru-RU" dirty="0">
                <a:solidFill>
                  <a:schemeClr val="tx1"/>
                </a:solidFill>
              </a:rPr>
              <a:t>результаты </a:t>
            </a:r>
            <a:r>
              <a:rPr lang="ru-RU" dirty="0" smtClean="0">
                <a:solidFill>
                  <a:schemeClr val="tx1"/>
                </a:solidFill>
              </a:rPr>
              <a:t>рассмотрения обращений граждан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7805" y="0"/>
            <a:ext cx="618705" cy="81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918970" y="1585784"/>
            <a:ext cx="259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  <a:endParaRPr lang="en-US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сеть интернет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5636" y="1528290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72 862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980" y="1820460"/>
            <a:ext cx="1718789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– 39 962)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8816" y="2270134"/>
            <a:ext cx="247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  <a:endParaRPr lang="en-US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письменном виде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5637" y="2191636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33 831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5722" y="2457405"/>
            <a:ext cx="1716047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ru-RU" sz="1400" dirty="0" smtClean="0">
                <a:solidFill>
                  <a:srgbClr val="1F497D"/>
                </a:solidFill>
              </a:rPr>
              <a:t>37 743)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12703" y="3011689"/>
            <a:ext cx="259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Органы государственной власти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5637" y="2907027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21 006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5875" y="3189561"/>
            <a:ext cx="1693189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ru-RU" sz="1400" dirty="0" smtClean="0">
                <a:solidFill>
                  <a:srgbClr val="1F497D"/>
                </a:solidFill>
              </a:rPr>
              <a:t>13 562)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12035" y="3657614"/>
            <a:ext cx="154816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7 826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2840" y="3967024"/>
            <a:ext cx="1579257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– 4 867)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87374" y="3893574"/>
            <a:ext cx="259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Администрация президента РФ, Аппарат Правительства РФ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2980" y="4823567"/>
            <a:ext cx="1597217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</a:t>
            </a:r>
            <a:r>
              <a:rPr lang="ru-RU" sz="1400" dirty="0">
                <a:solidFill>
                  <a:srgbClr val="1F497D"/>
                </a:solidFill>
              </a:rPr>
              <a:t>– </a:t>
            </a:r>
            <a:r>
              <a:rPr lang="ru-RU" sz="1400" dirty="0" smtClean="0">
                <a:solidFill>
                  <a:srgbClr val="1F497D"/>
                </a:solidFill>
              </a:rPr>
              <a:t>2 816)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12703" y="4760271"/>
            <a:ext cx="259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 доверия, досудебные жалобы и прочее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8357" y="5711407"/>
            <a:ext cx="1551505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400" dirty="0" smtClean="0">
                <a:solidFill>
                  <a:srgbClr val="1F497D"/>
                </a:solidFill>
              </a:rPr>
              <a:t>(2020 г. – 1 321)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9064" y="5616463"/>
            <a:ext cx="259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 организаций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3819" y="4530467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4 668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4153" y="5414440"/>
            <a:ext cx="191347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2 926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82250" y="845303"/>
            <a:ext cx="300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поступления </a:t>
            </a:r>
          </a:p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обращений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679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553354"/>
            <a:ext cx="9720263" cy="304646"/>
            <a:chOff x="0" y="5023198"/>
            <a:chExt cx="10698163" cy="2762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39734447"/>
              </p:ext>
            </p:extLst>
          </p:nvPr>
        </p:nvGraphicFramePr>
        <p:xfrm>
          <a:off x="3844634" y="843488"/>
          <a:ext cx="5875630" cy="590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9720263" cy="743476"/>
            <a:chOff x="1089212" y="268823"/>
            <a:chExt cx="12801600" cy="14428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89212" y="268823"/>
              <a:ext cx="12801600" cy="14428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48055" y="268823"/>
              <a:ext cx="659312" cy="140984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47" y="187495"/>
            <a:ext cx="8229599" cy="353172"/>
          </a:xfrm>
        </p:spPr>
        <p:txBody>
          <a:bodyPr/>
          <a:lstStyle/>
          <a:p>
            <a:r>
              <a:rPr lang="en-US" sz="1600" b="1" dirty="0" smtClean="0">
                <a:latin typeface="+mn-lt"/>
              </a:rPr>
              <a:t>VIII</a:t>
            </a:r>
            <a:r>
              <a:rPr lang="ru-RU" sz="1600" b="1" dirty="0" smtClean="0">
                <a:latin typeface="+mn-lt"/>
              </a:rPr>
              <a:t>. </a:t>
            </a:r>
            <a:r>
              <a:rPr lang="ru-RU" sz="1600" b="1" dirty="0">
                <a:latin typeface="+mn-lt"/>
              </a:rPr>
              <a:t>Обзор тематики </a:t>
            </a:r>
            <a:r>
              <a:rPr lang="ru-RU" sz="1600" b="1" dirty="0" smtClean="0">
                <a:latin typeface="+mn-lt"/>
              </a:rPr>
              <a:t>обращений граждан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66604"/>
              </p:ext>
            </p:extLst>
          </p:nvPr>
        </p:nvGraphicFramePr>
        <p:xfrm>
          <a:off x="132844" y="807443"/>
          <a:ext cx="3999209" cy="527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19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1" i="0" u="sng" dirty="0" smtClean="0">
                          <a:latin typeface="+mn-lt"/>
                          <a:cs typeface="Times New Roman" panose="02020603050405020304" pitchFamily="18" charset="0"/>
                        </a:rPr>
                        <a:t>Поступило обращений по вопросам, в соответствии с типовым общероссийским тематическим классификатором*:</a:t>
                      </a:r>
                      <a:endParaRPr lang="ru-RU" sz="900" b="1" i="0" u="sng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36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Работа противопожарной службы и соблюдение норм пожарной безопасности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ГИМС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6 005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4 раза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характера, преодоление последствий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8 063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7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Вопросы связанные с рассмотрением обращений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граждан (прекращение рассмотрения обращений, результаты рассмотрения обращений, благодарности)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6 381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8 397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Запросы архивных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5 236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5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Иные вопросы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1 164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>
                        <a:buFont typeface="Wingdings" panose="05000000000000000000" pitchFamily="2" charset="2"/>
                        <a:buNone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раза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Трудовые отношения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2 414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Деятельность и принимаемые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МЧС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России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3 183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1 719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1 968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1 593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1 914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Противоправное поведение. Коррупция.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1 815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1 852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Жилищные вопросы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1 624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1 723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1 083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1 601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Прохождение службы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5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Законодательство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РФ.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7 раза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Здравоохранение.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Туризм</a:t>
                      </a: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99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Наука (инновационная деятельность)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342" y="6300435"/>
            <a:ext cx="4227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* в одном обращении может содержаться несколько  вопросов по различным темам</a:t>
            </a:r>
            <a:endParaRPr lang="ru-RU" sz="800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idx="12"/>
          </p:nvPr>
        </p:nvSpPr>
        <p:spPr>
          <a:xfrm>
            <a:off x="7533204" y="6492875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7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97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6533349"/>
            <a:ext cx="9718929" cy="324651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3712825"/>
              </p:ext>
            </p:extLst>
          </p:nvPr>
        </p:nvGraphicFramePr>
        <p:xfrm>
          <a:off x="26512" y="609840"/>
          <a:ext cx="9507621" cy="592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531870" y="6470204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8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334" y="-17582"/>
            <a:ext cx="9720263" cy="790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VIII</a:t>
            </a:r>
            <a:r>
              <a:rPr lang="ru-RU" dirty="0"/>
              <a:t>. </a:t>
            </a:r>
            <a:r>
              <a:rPr lang="ru-RU" dirty="0" smtClean="0"/>
              <a:t>Обзор </a:t>
            </a:r>
            <a:r>
              <a:rPr lang="ru-RU" dirty="0"/>
              <a:t>тематики </a:t>
            </a:r>
            <a:r>
              <a:rPr lang="ru-RU" dirty="0" smtClean="0"/>
              <a:t>обращений граждан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19309" y="-25744"/>
            <a:ext cx="607222" cy="7986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53603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6499746"/>
            <a:ext cx="9720263" cy="358254"/>
            <a:chOff x="0" y="5023198"/>
            <a:chExt cx="10698163" cy="27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6255422"/>
              </p:ext>
            </p:extLst>
          </p:nvPr>
        </p:nvGraphicFramePr>
        <p:xfrm>
          <a:off x="342155" y="765374"/>
          <a:ext cx="9378107" cy="597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496704" y="6492875"/>
            <a:ext cx="2187059" cy="365125"/>
          </a:xfrm>
        </p:spPr>
        <p:txBody>
          <a:bodyPr/>
          <a:lstStyle/>
          <a:p>
            <a:fld id="{64CE7F41-E2A5-4AB3-BEAD-AD12E2E3122C}" type="slidenum">
              <a:rPr lang="ru-RU" sz="1200" smtClean="0">
                <a:solidFill>
                  <a:schemeClr val="tx1"/>
                </a:solidFill>
              </a:rPr>
              <a:pPr/>
              <a:t>9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720263" cy="839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defPPr>
              <a:defRPr lang="ru-RU"/>
            </a:defPPr>
            <a:lvl1pPr algn="ctr" defTabSz="457178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VIII</a:t>
            </a:r>
            <a:r>
              <a:rPr lang="ru-RU" dirty="0"/>
              <a:t>. </a:t>
            </a:r>
            <a:r>
              <a:rPr lang="ru-RU" dirty="0" smtClean="0"/>
              <a:t>Обзор </a:t>
            </a:r>
            <a:r>
              <a:rPr lang="ru-RU" dirty="0"/>
              <a:t>тематики </a:t>
            </a:r>
            <a:r>
              <a:rPr lang="ru-RU" dirty="0" smtClean="0"/>
              <a:t>обращений граждан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7622" y="0"/>
            <a:ext cx="614577" cy="808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4197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74807</TotalTime>
  <Words>2576</Words>
  <Application>Microsoft Office PowerPoint</Application>
  <PresentationFormat>Произвольный</PresentationFormat>
  <Paragraphs>303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III. Количество обращений граждан, рассмотренных  в ГУ МЧС России  по субъектам Российской Федерации</vt:lpstr>
      <vt:lpstr>Презентация PowerPoint</vt:lpstr>
      <vt:lpstr>Презентация PowerPoint</vt:lpstr>
      <vt:lpstr>VIII. Обзор тематики обращений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1642</cp:revision>
  <cp:lastPrinted>2022-03-29T06:46:37Z</cp:lastPrinted>
  <dcterms:created xsi:type="dcterms:W3CDTF">2019-07-30T12:41:22Z</dcterms:created>
  <dcterms:modified xsi:type="dcterms:W3CDTF">2022-03-31T09:56:05Z</dcterms:modified>
</cp:coreProperties>
</file>